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A91"/>
    <a:srgbClr val="2F3E45"/>
    <a:srgbClr val="363636"/>
    <a:srgbClr val="182B66"/>
    <a:srgbClr val="C8CAE1"/>
    <a:srgbClr val="192B69"/>
    <a:srgbClr val="F6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1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8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3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8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7A6B-D21E-40CB-AFCA-D893FC87DAA8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" r="-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5AAE03-B75A-DEEE-44D4-015EDBAF05A7}"/>
              </a:ext>
            </a:extLst>
          </p:cNvPr>
          <p:cNvSpPr/>
          <p:nvPr/>
        </p:nvSpPr>
        <p:spPr>
          <a:xfrm>
            <a:off x="6572521" y="2393295"/>
            <a:ext cx="5446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9B9A"/>
                </a:solidFill>
                <a:latin typeface="Montserrat Black" pitchFamily="2" charset="-52"/>
              </a:rPr>
              <a:t>ПРЕЗИДЕНТТІК ЖАСТАР</a:t>
            </a:r>
            <a:r>
              <a:rPr lang="en-US" sz="4000" b="1" dirty="0">
                <a:solidFill>
                  <a:srgbClr val="009B9A"/>
                </a:solidFill>
                <a:latin typeface="Montserrat Black" pitchFamily="2" charset="-52"/>
              </a:rPr>
              <a:t> </a:t>
            </a:r>
            <a:r>
              <a:rPr lang="ru-RU" sz="4000" b="1" dirty="0">
                <a:solidFill>
                  <a:srgbClr val="009B9A"/>
                </a:solidFill>
                <a:latin typeface="Montserrat Black" pitchFamily="2" charset="-52"/>
              </a:rPr>
              <a:t>КАДР РЕЗЕРВІ</a:t>
            </a:r>
          </a:p>
          <a:p>
            <a:endParaRPr lang="ru-RU" sz="4000" b="1" dirty="0">
              <a:solidFill>
                <a:srgbClr val="182B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100031-DBB3-C4E8-3BAC-B0EE81084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2258" y="2162636"/>
            <a:ext cx="3240000" cy="21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9;p85">
            <a:extLst>
              <a:ext uri="{FF2B5EF4-FFF2-40B4-BE49-F238E27FC236}">
                <a16:creationId xmlns:a16="http://schemas.microsoft.com/office/drawing/2014/main" xmlns="" id="{0DE070A9-BBE4-4C4E-07B4-DEB7F021F72A}"/>
              </a:ext>
            </a:extLst>
          </p:cNvPr>
          <p:cNvSpPr txBox="1"/>
          <p:nvPr/>
        </p:nvSpPr>
        <p:spPr>
          <a:xfrm>
            <a:off x="1302477" y="226117"/>
            <a:ext cx="57235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182B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ym typeface="Open Sans SemiBold"/>
              </a:rPr>
              <a:t>САЛАЛЫҚ ТОПТАР</a:t>
            </a:r>
            <a:endParaRPr lang="ru-RU" dirty="0">
              <a:sym typeface="Open Sans SemiBold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7588A09-F3D2-D890-CD64-8E0EE2A93177}"/>
              </a:ext>
            </a:extLst>
          </p:cNvPr>
          <p:cNvSpPr/>
          <p:nvPr/>
        </p:nvSpPr>
        <p:spPr>
          <a:xfrm rot="13494853">
            <a:off x="4644127" y="4083548"/>
            <a:ext cx="899123" cy="813516"/>
          </a:xfrm>
          <a:custGeom>
            <a:avLst/>
            <a:gdLst>
              <a:gd name="connsiteX0" fmla="*/ 0 w 1085322"/>
              <a:gd name="connsiteY0" fmla="*/ 741569 h 981986"/>
              <a:gd name="connsiteX1" fmla="*/ 0 w 1085322"/>
              <a:gd name="connsiteY1" fmla="*/ 0 h 981986"/>
              <a:gd name="connsiteX2" fmla="*/ 120298 w 1085322"/>
              <a:gd name="connsiteY2" fmla="*/ 6074 h 981986"/>
              <a:gd name="connsiteX3" fmla="*/ 989151 w 1085322"/>
              <a:gd name="connsiteY3" fmla="*/ 369319 h 981986"/>
              <a:gd name="connsiteX4" fmla="*/ 1085322 w 1085322"/>
              <a:gd name="connsiteY4" fmla="*/ 456726 h 981986"/>
              <a:gd name="connsiteX5" fmla="*/ 560062 w 1085322"/>
              <a:gd name="connsiteY5" fmla="*/ 981986 h 981986"/>
              <a:gd name="connsiteX6" fmla="*/ 449240 w 1085322"/>
              <a:gd name="connsiteY6" fmla="*/ 890548 h 981986"/>
              <a:gd name="connsiteX7" fmla="*/ 44477 w 1085322"/>
              <a:gd name="connsiteY7" fmla="*/ 743815 h 981986"/>
              <a:gd name="connsiteX8" fmla="*/ 0 w 1085322"/>
              <a:gd name="connsiteY8" fmla="*/ 741569 h 98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322" h="981986">
                <a:moveTo>
                  <a:pt x="0" y="741569"/>
                </a:moveTo>
                <a:lnTo>
                  <a:pt x="0" y="0"/>
                </a:lnTo>
                <a:lnTo>
                  <a:pt x="120298" y="6074"/>
                </a:lnTo>
                <a:cubicBezTo>
                  <a:pt x="448574" y="39412"/>
                  <a:pt x="748009" y="170311"/>
                  <a:pt x="989151" y="369319"/>
                </a:cubicBezTo>
                <a:lnTo>
                  <a:pt x="1085322" y="456726"/>
                </a:lnTo>
                <a:lnTo>
                  <a:pt x="560062" y="981986"/>
                </a:lnTo>
                <a:lnTo>
                  <a:pt x="449240" y="890548"/>
                </a:lnTo>
                <a:cubicBezTo>
                  <a:pt x="331407" y="810942"/>
                  <a:pt x="193394" y="758939"/>
                  <a:pt x="44477" y="743815"/>
                </a:cubicBezTo>
                <a:lnTo>
                  <a:pt x="0" y="741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947CC4C6-D8FA-B4D3-2600-B09C4A9BCA39}"/>
              </a:ext>
            </a:extLst>
          </p:cNvPr>
          <p:cNvSpPr/>
          <p:nvPr/>
        </p:nvSpPr>
        <p:spPr>
          <a:xfrm rot="13494853">
            <a:off x="3645408" y="4105886"/>
            <a:ext cx="1523583" cy="1261489"/>
          </a:xfrm>
          <a:custGeom>
            <a:avLst/>
            <a:gdLst>
              <a:gd name="connsiteX0" fmla="*/ 0 w 1839101"/>
              <a:gd name="connsiteY0" fmla="*/ 1066004 h 1522730"/>
              <a:gd name="connsiteX1" fmla="*/ 0 w 1839101"/>
              <a:gd name="connsiteY1" fmla="*/ 0 h 1522730"/>
              <a:gd name="connsiteX2" fmla="*/ 229291 w 1839101"/>
              <a:gd name="connsiteY2" fmla="*/ 11578 h 1522730"/>
              <a:gd name="connsiteX3" fmla="*/ 1667228 w 1839101"/>
              <a:gd name="connsiteY3" fmla="*/ 612743 h 1522730"/>
              <a:gd name="connsiteX4" fmla="*/ 1839101 w 1839101"/>
              <a:gd name="connsiteY4" fmla="*/ 768951 h 1522730"/>
              <a:gd name="connsiteX5" fmla="*/ 1085322 w 1839101"/>
              <a:gd name="connsiteY5" fmla="*/ 1522730 h 1522730"/>
              <a:gd name="connsiteX6" fmla="*/ 989151 w 1839101"/>
              <a:gd name="connsiteY6" fmla="*/ 1435323 h 1522730"/>
              <a:gd name="connsiteX7" fmla="*/ 120298 w 1839101"/>
              <a:gd name="connsiteY7" fmla="*/ 1072078 h 1522730"/>
              <a:gd name="connsiteX8" fmla="*/ 0 w 1839101"/>
              <a:gd name="connsiteY8" fmla="*/ 1066004 h 15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101" h="1522730">
                <a:moveTo>
                  <a:pt x="0" y="1066004"/>
                </a:moveTo>
                <a:lnTo>
                  <a:pt x="0" y="0"/>
                </a:lnTo>
                <a:lnTo>
                  <a:pt x="229291" y="11578"/>
                </a:lnTo>
                <a:cubicBezTo>
                  <a:pt x="772583" y="66753"/>
                  <a:pt x="1268142" y="283388"/>
                  <a:pt x="1667228" y="612743"/>
                </a:cubicBezTo>
                <a:lnTo>
                  <a:pt x="1839101" y="768951"/>
                </a:lnTo>
                <a:lnTo>
                  <a:pt x="1085322" y="1522730"/>
                </a:lnTo>
                <a:lnTo>
                  <a:pt x="989151" y="1435323"/>
                </a:lnTo>
                <a:cubicBezTo>
                  <a:pt x="748009" y="1236315"/>
                  <a:pt x="448574" y="1105416"/>
                  <a:pt x="120298" y="1072078"/>
                </a:cubicBezTo>
                <a:lnTo>
                  <a:pt x="0" y="1066004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635586-E450-A2AE-5B34-E28294EC188F}"/>
              </a:ext>
            </a:extLst>
          </p:cNvPr>
          <p:cNvSpPr/>
          <p:nvPr/>
        </p:nvSpPr>
        <p:spPr>
          <a:xfrm rot="13494853">
            <a:off x="5992019" y="2761441"/>
            <a:ext cx="880949" cy="797833"/>
          </a:xfrm>
          <a:custGeom>
            <a:avLst/>
            <a:gdLst>
              <a:gd name="connsiteX0" fmla="*/ 0 w 1063384"/>
              <a:gd name="connsiteY0" fmla="*/ 963055 h 963055"/>
              <a:gd name="connsiteX1" fmla="*/ 0 w 1063384"/>
              <a:gd name="connsiteY1" fmla="*/ 221485 h 963055"/>
              <a:gd name="connsiteX2" fmla="*/ 44477 w 1063384"/>
              <a:gd name="connsiteY2" fmla="*/ 219239 h 963055"/>
              <a:gd name="connsiteX3" fmla="*/ 449240 w 1063384"/>
              <a:gd name="connsiteY3" fmla="*/ 72506 h 963055"/>
              <a:gd name="connsiteX4" fmla="*/ 537118 w 1063384"/>
              <a:gd name="connsiteY4" fmla="*/ 0 h 963055"/>
              <a:gd name="connsiteX5" fmla="*/ 1063384 w 1063384"/>
              <a:gd name="connsiteY5" fmla="*/ 526267 h 963055"/>
              <a:gd name="connsiteX6" fmla="*/ 989151 w 1063384"/>
              <a:gd name="connsiteY6" fmla="*/ 593735 h 963055"/>
              <a:gd name="connsiteX7" fmla="*/ 120298 w 1063384"/>
              <a:gd name="connsiteY7" fmla="*/ 956980 h 963055"/>
              <a:gd name="connsiteX8" fmla="*/ 0 w 1063384"/>
              <a:gd name="connsiteY8" fmla="*/ 963055 h 9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384" h="963055">
                <a:moveTo>
                  <a:pt x="0" y="963055"/>
                </a:moveTo>
                <a:lnTo>
                  <a:pt x="0" y="221485"/>
                </a:lnTo>
                <a:lnTo>
                  <a:pt x="44477" y="219239"/>
                </a:lnTo>
                <a:cubicBezTo>
                  <a:pt x="193394" y="204116"/>
                  <a:pt x="331407" y="152112"/>
                  <a:pt x="449240" y="72506"/>
                </a:cubicBezTo>
                <a:lnTo>
                  <a:pt x="537118" y="0"/>
                </a:lnTo>
                <a:lnTo>
                  <a:pt x="1063384" y="526267"/>
                </a:lnTo>
                <a:lnTo>
                  <a:pt x="989151" y="593735"/>
                </a:lnTo>
                <a:cubicBezTo>
                  <a:pt x="748009" y="792743"/>
                  <a:pt x="448574" y="923642"/>
                  <a:pt x="120298" y="956980"/>
                </a:cubicBezTo>
                <a:lnTo>
                  <a:pt x="0" y="963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44073B6-9868-D686-6663-15576DACEDD3}"/>
              </a:ext>
            </a:extLst>
          </p:cNvPr>
          <p:cNvSpPr/>
          <p:nvPr/>
        </p:nvSpPr>
        <p:spPr>
          <a:xfrm rot="13494853">
            <a:off x="5924350" y="1850352"/>
            <a:ext cx="1505409" cy="1244971"/>
          </a:xfrm>
          <a:custGeom>
            <a:avLst/>
            <a:gdLst>
              <a:gd name="connsiteX0" fmla="*/ 0 w 1817163"/>
              <a:gd name="connsiteY0" fmla="*/ 1502791 h 1502791"/>
              <a:gd name="connsiteX1" fmla="*/ 0 w 1817163"/>
              <a:gd name="connsiteY1" fmla="*/ 436788 h 1502791"/>
              <a:gd name="connsiteX2" fmla="*/ 120298 w 1817163"/>
              <a:gd name="connsiteY2" fmla="*/ 430713 h 1502791"/>
              <a:gd name="connsiteX3" fmla="*/ 989151 w 1817163"/>
              <a:gd name="connsiteY3" fmla="*/ 67468 h 1502791"/>
              <a:gd name="connsiteX4" fmla="*/ 1063384 w 1817163"/>
              <a:gd name="connsiteY4" fmla="*/ 0 h 1502791"/>
              <a:gd name="connsiteX5" fmla="*/ 1817163 w 1817163"/>
              <a:gd name="connsiteY5" fmla="*/ 753778 h 1502791"/>
              <a:gd name="connsiteX6" fmla="*/ 1667228 w 1817163"/>
              <a:gd name="connsiteY6" fmla="*/ 890048 h 1502791"/>
              <a:gd name="connsiteX7" fmla="*/ 229291 w 1817163"/>
              <a:gd name="connsiteY7" fmla="*/ 1491213 h 1502791"/>
              <a:gd name="connsiteX8" fmla="*/ 0 w 1817163"/>
              <a:gd name="connsiteY8" fmla="*/ 1502791 h 150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163" h="1502791">
                <a:moveTo>
                  <a:pt x="0" y="1502791"/>
                </a:moveTo>
                <a:lnTo>
                  <a:pt x="0" y="436788"/>
                </a:lnTo>
                <a:lnTo>
                  <a:pt x="120298" y="430713"/>
                </a:lnTo>
                <a:cubicBezTo>
                  <a:pt x="448574" y="397375"/>
                  <a:pt x="748009" y="266476"/>
                  <a:pt x="989151" y="67468"/>
                </a:cubicBezTo>
                <a:lnTo>
                  <a:pt x="1063384" y="0"/>
                </a:lnTo>
                <a:lnTo>
                  <a:pt x="1817163" y="753778"/>
                </a:lnTo>
                <a:lnTo>
                  <a:pt x="1667228" y="890048"/>
                </a:lnTo>
                <a:cubicBezTo>
                  <a:pt x="1268142" y="1219403"/>
                  <a:pt x="772582" y="1436038"/>
                  <a:pt x="229291" y="1491213"/>
                </a:cubicBezTo>
                <a:lnTo>
                  <a:pt x="0" y="1502791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14" name="Рисунок 13" descr="Производство со сплошной заливкой">
            <a:extLst>
              <a:ext uri="{FF2B5EF4-FFF2-40B4-BE49-F238E27FC236}">
                <a16:creationId xmlns:a16="http://schemas.microsoft.com/office/drawing/2014/main" xmlns="" id="{68CC6F56-98EA-880A-EA77-196F20568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53411" y="2188864"/>
            <a:ext cx="687120" cy="687120"/>
          </a:xfrm>
          <a:prstGeom prst="rect">
            <a:avLst/>
          </a:prstGeom>
          <a:effectLst/>
        </p:spPr>
      </p:pic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9546110-1193-494B-213B-CFB667011A40}"/>
              </a:ext>
            </a:extLst>
          </p:cNvPr>
          <p:cNvSpPr/>
          <p:nvPr/>
        </p:nvSpPr>
        <p:spPr>
          <a:xfrm rot="13494853">
            <a:off x="4697681" y="3397836"/>
            <a:ext cx="792421" cy="874679"/>
          </a:xfrm>
          <a:custGeom>
            <a:avLst/>
            <a:gdLst>
              <a:gd name="connsiteX0" fmla="*/ 0 w 956523"/>
              <a:gd name="connsiteY0" fmla="*/ 526614 h 1055816"/>
              <a:gd name="connsiteX1" fmla="*/ 526614 w 956523"/>
              <a:gd name="connsiteY1" fmla="*/ 0 h 1055816"/>
              <a:gd name="connsiteX2" fmla="*/ 587204 w 956523"/>
              <a:gd name="connsiteY2" fmla="*/ 66665 h 1055816"/>
              <a:gd name="connsiteX3" fmla="*/ 950449 w 956523"/>
              <a:gd name="connsiteY3" fmla="*/ 935518 h 1055816"/>
              <a:gd name="connsiteX4" fmla="*/ 956523 w 956523"/>
              <a:gd name="connsiteY4" fmla="*/ 1055816 h 1055816"/>
              <a:gd name="connsiteX5" fmla="*/ 214954 w 956523"/>
              <a:gd name="connsiteY5" fmla="*/ 1055816 h 1055816"/>
              <a:gd name="connsiteX6" fmla="*/ 212708 w 956523"/>
              <a:gd name="connsiteY6" fmla="*/ 1011339 h 1055816"/>
              <a:gd name="connsiteX7" fmla="*/ 65975 w 956523"/>
              <a:gd name="connsiteY7" fmla="*/ 606576 h 1055816"/>
              <a:gd name="connsiteX8" fmla="*/ 0 w 956523"/>
              <a:gd name="connsiteY8" fmla="*/ 526614 h 105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523" h="1055816">
                <a:moveTo>
                  <a:pt x="0" y="526614"/>
                </a:moveTo>
                <a:lnTo>
                  <a:pt x="526614" y="0"/>
                </a:lnTo>
                <a:lnTo>
                  <a:pt x="587204" y="66665"/>
                </a:lnTo>
                <a:cubicBezTo>
                  <a:pt x="786212" y="307807"/>
                  <a:pt x="917111" y="607242"/>
                  <a:pt x="950449" y="935518"/>
                </a:cubicBezTo>
                <a:lnTo>
                  <a:pt x="956523" y="1055816"/>
                </a:lnTo>
                <a:lnTo>
                  <a:pt x="214954" y="1055816"/>
                </a:lnTo>
                <a:lnTo>
                  <a:pt x="212708" y="1011339"/>
                </a:lnTo>
                <a:cubicBezTo>
                  <a:pt x="197584" y="862423"/>
                  <a:pt x="145581" y="724409"/>
                  <a:pt x="65975" y="606576"/>
                </a:cubicBezTo>
                <a:lnTo>
                  <a:pt x="0" y="526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E99E2E22-D1FF-1246-1877-F36F41939AAC}"/>
              </a:ext>
            </a:extLst>
          </p:cNvPr>
          <p:cNvSpPr/>
          <p:nvPr/>
        </p:nvSpPr>
        <p:spPr>
          <a:xfrm rot="13494853">
            <a:off x="3786634" y="2840941"/>
            <a:ext cx="1239273" cy="1499139"/>
          </a:xfrm>
          <a:custGeom>
            <a:avLst/>
            <a:gdLst>
              <a:gd name="connsiteX0" fmla="*/ 0 w 1495913"/>
              <a:gd name="connsiteY0" fmla="*/ 753779 h 1809595"/>
              <a:gd name="connsiteX1" fmla="*/ 753779 w 1495913"/>
              <a:gd name="connsiteY1" fmla="*/ 0 h 1809595"/>
              <a:gd name="connsiteX2" fmla="*/ 883170 w 1495913"/>
              <a:gd name="connsiteY2" fmla="*/ 142367 h 1809595"/>
              <a:gd name="connsiteX3" fmla="*/ 1484335 w 1495913"/>
              <a:gd name="connsiteY3" fmla="*/ 1580304 h 1809595"/>
              <a:gd name="connsiteX4" fmla="*/ 1495913 w 1495913"/>
              <a:gd name="connsiteY4" fmla="*/ 1809595 h 1809595"/>
              <a:gd name="connsiteX5" fmla="*/ 429909 w 1495913"/>
              <a:gd name="connsiteY5" fmla="*/ 1809595 h 1809595"/>
              <a:gd name="connsiteX6" fmla="*/ 423835 w 1495913"/>
              <a:gd name="connsiteY6" fmla="*/ 1689297 h 1809595"/>
              <a:gd name="connsiteX7" fmla="*/ 60590 w 1495913"/>
              <a:gd name="connsiteY7" fmla="*/ 820444 h 1809595"/>
              <a:gd name="connsiteX8" fmla="*/ 0 w 1495913"/>
              <a:gd name="connsiteY8" fmla="*/ 753779 h 180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1809595">
                <a:moveTo>
                  <a:pt x="0" y="753779"/>
                </a:moveTo>
                <a:lnTo>
                  <a:pt x="753779" y="0"/>
                </a:lnTo>
                <a:lnTo>
                  <a:pt x="883170" y="142367"/>
                </a:lnTo>
                <a:cubicBezTo>
                  <a:pt x="1212525" y="541453"/>
                  <a:pt x="1429160" y="1037013"/>
                  <a:pt x="1484335" y="1580304"/>
                </a:cubicBezTo>
                <a:lnTo>
                  <a:pt x="1495913" y="1809595"/>
                </a:lnTo>
                <a:lnTo>
                  <a:pt x="429909" y="1809595"/>
                </a:lnTo>
                <a:lnTo>
                  <a:pt x="423835" y="1689297"/>
                </a:lnTo>
                <a:cubicBezTo>
                  <a:pt x="390497" y="1361021"/>
                  <a:pt x="259598" y="1061586"/>
                  <a:pt x="60590" y="820444"/>
                </a:cubicBezTo>
                <a:lnTo>
                  <a:pt x="0" y="753779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17" name="Рисунок 16" descr="Конюшня со сплошной заливкой">
            <a:extLst>
              <a:ext uri="{FF2B5EF4-FFF2-40B4-BE49-F238E27FC236}">
                <a16:creationId xmlns:a16="http://schemas.microsoft.com/office/drawing/2014/main" xmlns="" id="{C5F40512-4462-3B58-12AD-342849CE4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61014" y="3060969"/>
            <a:ext cx="685773" cy="685773"/>
          </a:xfrm>
          <a:prstGeom prst="rect">
            <a:avLst/>
          </a:prstGeom>
          <a:effectLst/>
        </p:spPr>
      </p:pic>
      <p:pic>
        <p:nvPicPr>
          <p:cNvPr id="18" name="Рисунок 17" descr="Пользователи со сплошной заливкой">
            <a:hlinkClick r:id="" action="ppaction://noaction"/>
            <a:extLst>
              <a:ext uri="{FF2B5EF4-FFF2-40B4-BE49-F238E27FC236}">
                <a16:creationId xmlns:a16="http://schemas.microsoft.com/office/drawing/2014/main" xmlns="" id="{DCA721FE-27DD-D2DC-32C5-F7E1C087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0049" y="4507770"/>
            <a:ext cx="685773" cy="685773"/>
          </a:xfrm>
          <a:prstGeom prst="rect">
            <a:avLst/>
          </a:prstGeom>
          <a:effectLst/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49FB2A15-2501-D867-EF69-4B3403D560E7}"/>
              </a:ext>
            </a:extLst>
          </p:cNvPr>
          <p:cNvSpPr/>
          <p:nvPr/>
        </p:nvSpPr>
        <p:spPr>
          <a:xfrm rot="13494853">
            <a:off x="5373309" y="2714333"/>
            <a:ext cx="808105" cy="892854"/>
          </a:xfrm>
          <a:custGeom>
            <a:avLst/>
            <a:gdLst>
              <a:gd name="connsiteX0" fmla="*/ 0 w 975455"/>
              <a:gd name="connsiteY0" fmla="*/ 552148 h 1077755"/>
              <a:gd name="connsiteX1" fmla="*/ 84906 w 975455"/>
              <a:gd name="connsiteY1" fmla="*/ 449241 h 1077755"/>
              <a:gd name="connsiteX2" fmla="*/ 231639 w 975455"/>
              <a:gd name="connsiteY2" fmla="*/ 44478 h 1077755"/>
              <a:gd name="connsiteX3" fmla="*/ 233885 w 975455"/>
              <a:gd name="connsiteY3" fmla="*/ 0 h 1077755"/>
              <a:gd name="connsiteX4" fmla="*/ 975455 w 975455"/>
              <a:gd name="connsiteY4" fmla="*/ 0 h 1077755"/>
              <a:gd name="connsiteX5" fmla="*/ 969380 w 975455"/>
              <a:gd name="connsiteY5" fmla="*/ 120299 h 1077755"/>
              <a:gd name="connsiteX6" fmla="*/ 606135 w 975455"/>
              <a:gd name="connsiteY6" fmla="*/ 989152 h 1077755"/>
              <a:gd name="connsiteX7" fmla="*/ 525607 w 975455"/>
              <a:gd name="connsiteY7" fmla="*/ 1077755 h 1077755"/>
              <a:gd name="connsiteX8" fmla="*/ 0 w 975455"/>
              <a:gd name="connsiteY8" fmla="*/ 552148 h 107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455" h="1077755">
                <a:moveTo>
                  <a:pt x="0" y="552148"/>
                </a:moveTo>
                <a:lnTo>
                  <a:pt x="84906" y="449241"/>
                </a:lnTo>
                <a:cubicBezTo>
                  <a:pt x="164512" y="331408"/>
                  <a:pt x="216515" y="193395"/>
                  <a:pt x="231639" y="44478"/>
                </a:cubicBezTo>
                <a:lnTo>
                  <a:pt x="233885" y="0"/>
                </a:lnTo>
                <a:lnTo>
                  <a:pt x="975455" y="0"/>
                </a:lnTo>
                <a:lnTo>
                  <a:pt x="969380" y="120299"/>
                </a:lnTo>
                <a:cubicBezTo>
                  <a:pt x="936042" y="448575"/>
                  <a:pt x="805143" y="748010"/>
                  <a:pt x="606135" y="989152"/>
                </a:cubicBezTo>
                <a:lnTo>
                  <a:pt x="525607" y="1077755"/>
                </a:lnTo>
                <a:lnTo>
                  <a:pt x="0" y="552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27E8BA96-1F4F-EB4B-E855-9EB493EF6385}"/>
              </a:ext>
            </a:extLst>
          </p:cNvPr>
          <p:cNvSpPr/>
          <p:nvPr/>
        </p:nvSpPr>
        <p:spPr>
          <a:xfrm rot="13494853">
            <a:off x="4903041" y="1715036"/>
            <a:ext cx="1255790" cy="1517315"/>
          </a:xfrm>
          <a:custGeom>
            <a:avLst/>
            <a:gdLst>
              <a:gd name="connsiteX0" fmla="*/ 0 w 1515851"/>
              <a:gd name="connsiteY0" fmla="*/ 1077755 h 1831534"/>
              <a:gd name="connsiteX1" fmla="*/ 80528 w 1515851"/>
              <a:gd name="connsiteY1" fmla="*/ 989152 h 1831534"/>
              <a:gd name="connsiteX2" fmla="*/ 443773 w 1515851"/>
              <a:gd name="connsiteY2" fmla="*/ 120299 h 1831534"/>
              <a:gd name="connsiteX3" fmla="*/ 449848 w 1515851"/>
              <a:gd name="connsiteY3" fmla="*/ 0 h 1831534"/>
              <a:gd name="connsiteX4" fmla="*/ 1515851 w 1515851"/>
              <a:gd name="connsiteY4" fmla="*/ 0 h 1831534"/>
              <a:gd name="connsiteX5" fmla="*/ 1504273 w 1515851"/>
              <a:gd name="connsiteY5" fmla="*/ 229292 h 1831534"/>
              <a:gd name="connsiteX6" fmla="*/ 903108 w 1515851"/>
              <a:gd name="connsiteY6" fmla="*/ 1667229 h 1831534"/>
              <a:gd name="connsiteX7" fmla="*/ 753778 w 1515851"/>
              <a:gd name="connsiteY7" fmla="*/ 1831534 h 1831534"/>
              <a:gd name="connsiteX8" fmla="*/ 0 w 1515851"/>
              <a:gd name="connsiteY8" fmla="*/ 1077755 h 183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851" h="1831534">
                <a:moveTo>
                  <a:pt x="0" y="1077755"/>
                </a:moveTo>
                <a:lnTo>
                  <a:pt x="80528" y="989152"/>
                </a:lnTo>
                <a:cubicBezTo>
                  <a:pt x="279536" y="748010"/>
                  <a:pt x="410435" y="448575"/>
                  <a:pt x="443773" y="120299"/>
                </a:cubicBezTo>
                <a:lnTo>
                  <a:pt x="449848" y="0"/>
                </a:lnTo>
                <a:lnTo>
                  <a:pt x="1515851" y="0"/>
                </a:lnTo>
                <a:lnTo>
                  <a:pt x="1504273" y="229292"/>
                </a:lnTo>
                <a:cubicBezTo>
                  <a:pt x="1449098" y="772584"/>
                  <a:pt x="1232463" y="1268143"/>
                  <a:pt x="903108" y="1667229"/>
                </a:cubicBezTo>
                <a:lnTo>
                  <a:pt x="753778" y="1831534"/>
                </a:lnTo>
                <a:lnTo>
                  <a:pt x="0" y="1077755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21" name="Рисунок 20" descr="Облачные вычисления со сплошной заливкой">
            <a:extLst>
              <a:ext uri="{FF2B5EF4-FFF2-40B4-BE49-F238E27FC236}">
                <a16:creationId xmlns:a16="http://schemas.microsoft.com/office/drawing/2014/main" xmlns="" id="{65628BEA-0465-4990-B35E-75B05134E2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33854" y="2151329"/>
            <a:ext cx="685773" cy="685773"/>
          </a:xfrm>
          <a:prstGeom prst="rect">
            <a:avLst/>
          </a:prstGeom>
          <a:effectLst/>
        </p:spPr>
      </p:pic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F14ACBB-EDEF-8990-F660-976E1CFA395B}"/>
              </a:ext>
            </a:extLst>
          </p:cNvPr>
          <p:cNvSpPr/>
          <p:nvPr/>
        </p:nvSpPr>
        <p:spPr>
          <a:xfrm rot="13494853">
            <a:off x="6672799" y="3435946"/>
            <a:ext cx="874680" cy="792422"/>
          </a:xfrm>
          <a:custGeom>
            <a:avLst/>
            <a:gdLst>
              <a:gd name="connsiteX0" fmla="*/ 0 w 1055817"/>
              <a:gd name="connsiteY0" fmla="*/ 526614 h 956524"/>
              <a:gd name="connsiteX1" fmla="*/ 526614 w 1055817"/>
              <a:gd name="connsiteY1" fmla="*/ 0 h 956524"/>
              <a:gd name="connsiteX2" fmla="*/ 606576 w 1055817"/>
              <a:gd name="connsiteY2" fmla="*/ 65975 h 956524"/>
              <a:gd name="connsiteX3" fmla="*/ 1011339 w 1055817"/>
              <a:gd name="connsiteY3" fmla="*/ 212708 h 956524"/>
              <a:gd name="connsiteX4" fmla="*/ 1055817 w 1055817"/>
              <a:gd name="connsiteY4" fmla="*/ 214954 h 956524"/>
              <a:gd name="connsiteX5" fmla="*/ 1055817 w 1055817"/>
              <a:gd name="connsiteY5" fmla="*/ 956524 h 956524"/>
              <a:gd name="connsiteX6" fmla="*/ 935518 w 1055817"/>
              <a:gd name="connsiteY6" fmla="*/ 950449 h 956524"/>
              <a:gd name="connsiteX7" fmla="*/ 66665 w 1055817"/>
              <a:gd name="connsiteY7" fmla="*/ 587204 h 956524"/>
              <a:gd name="connsiteX8" fmla="*/ 0 w 1055817"/>
              <a:gd name="connsiteY8" fmla="*/ 526614 h 95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817" h="956524">
                <a:moveTo>
                  <a:pt x="0" y="526614"/>
                </a:moveTo>
                <a:lnTo>
                  <a:pt x="526614" y="0"/>
                </a:lnTo>
                <a:lnTo>
                  <a:pt x="606576" y="65975"/>
                </a:lnTo>
                <a:cubicBezTo>
                  <a:pt x="724409" y="145581"/>
                  <a:pt x="862422" y="197585"/>
                  <a:pt x="1011339" y="212708"/>
                </a:cubicBezTo>
                <a:lnTo>
                  <a:pt x="1055817" y="214954"/>
                </a:lnTo>
                <a:lnTo>
                  <a:pt x="1055817" y="956524"/>
                </a:lnTo>
                <a:lnTo>
                  <a:pt x="935518" y="950449"/>
                </a:lnTo>
                <a:cubicBezTo>
                  <a:pt x="607242" y="917111"/>
                  <a:pt x="307807" y="786212"/>
                  <a:pt x="66665" y="587204"/>
                </a:cubicBezTo>
                <a:lnTo>
                  <a:pt x="0" y="526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E9A6D6D4-CC56-1E41-EFE8-9418A09EB79A}"/>
              </a:ext>
            </a:extLst>
          </p:cNvPr>
          <p:cNvSpPr/>
          <p:nvPr/>
        </p:nvSpPr>
        <p:spPr>
          <a:xfrm rot="13494853">
            <a:off x="7047453" y="2965798"/>
            <a:ext cx="1499139" cy="1239273"/>
          </a:xfrm>
          <a:custGeom>
            <a:avLst/>
            <a:gdLst>
              <a:gd name="connsiteX0" fmla="*/ 0 w 1809595"/>
              <a:gd name="connsiteY0" fmla="*/ 753778 h 1495913"/>
              <a:gd name="connsiteX1" fmla="*/ 753778 w 1809595"/>
              <a:gd name="connsiteY1" fmla="*/ 0 h 1495913"/>
              <a:gd name="connsiteX2" fmla="*/ 820443 w 1809595"/>
              <a:gd name="connsiteY2" fmla="*/ 60590 h 1495913"/>
              <a:gd name="connsiteX3" fmla="*/ 1689296 w 1809595"/>
              <a:gd name="connsiteY3" fmla="*/ 423835 h 1495913"/>
              <a:gd name="connsiteX4" fmla="*/ 1809595 w 1809595"/>
              <a:gd name="connsiteY4" fmla="*/ 429910 h 1495913"/>
              <a:gd name="connsiteX5" fmla="*/ 1809595 w 1809595"/>
              <a:gd name="connsiteY5" fmla="*/ 1495913 h 1495913"/>
              <a:gd name="connsiteX6" fmla="*/ 1580303 w 1809595"/>
              <a:gd name="connsiteY6" fmla="*/ 1484335 h 1495913"/>
              <a:gd name="connsiteX7" fmla="*/ 142366 w 1809595"/>
              <a:gd name="connsiteY7" fmla="*/ 883170 h 1495913"/>
              <a:gd name="connsiteX8" fmla="*/ 0 w 1809595"/>
              <a:gd name="connsiteY8" fmla="*/ 753778 h 149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595" h="1495913">
                <a:moveTo>
                  <a:pt x="0" y="753778"/>
                </a:moveTo>
                <a:lnTo>
                  <a:pt x="753778" y="0"/>
                </a:lnTo>
                <a:lnTo>
                  <a:pt x="820443" y="60590"/>
                </a:lnTo>
                <a:cubicBezTo>
                  <a:pt x="1061585" y="259598"/>
                  <a:pt x="1361020" y="390497"/>
                  <a:pt x="1689296" y="423835"/>
                </a:cubicBezTo>
                <a:lnTo>
                  <a:pt x="1809595" y="429910"/>
                </a:lnTo>
                <a:lnTo>
                  <a:pt x="1809595" y="1495913"/>
                </a:lnTo>
                <a:lnTo>
                  <a:pt x="1580303" y="1484335"/>
                </a:lnTo>
                <a:cubicBezTo>
                  <a:pt x="1037011" y="1429160"/>
                  <a:pt x="541452" y="1212525"/>
                  <a:pt x="142366" y="883170"/>
                </a:cubicBezTo>
                <a:lnTo>
                  <a:pt x="0" y="753778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24" name="Рисунок 23" descr="Банк со сплошной заливкой">
            <a:extLst>
              <a:ext uri="{FF2B5EF4-FFF2-40B4-BE49-F238E27FC236}">
                <a16:creationId xmlns:a16="http://schemas.microsoft.com/office/drawing/2014/main" xmlns="" id="{58112F1F-0B99-767A-75F0-573666AC1A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439640" y="3126139"/>
            <a:ext cx="685773" cy="685773"/>
          </a:xfrm>
          <a:prstGeom prst="rect">
            <a:avLst/>
          </a:prstGeom>
          <a:effectLst/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9EB7CFC7-60EF-942D-3A51-6D6A656BF26F}"/>
              </a:ext>
            </a:extLst>
          </p:cNvPr>
          <p:cNvSpPr/>
          <p:nvPr/>
        </p:nvSpPr>
        <p:spPr>
          <a:xfrm rot="13494853">
            <a:off x="6705547" y="4037722"/>
            <a:ext cx="813516" cy="899124"/>
          </a:xfrm>
          <a:custGeom>
            <a:avLst/>
            <a:gdLst>
              <a:gd name="connsiteX0" fmla="*/ 0 w 981986"/>
              <a:gd name="connsiteY0" fmla="*/ 0 h 1085323"/>
              <a:gd name="connsiteX1" fmla="*/ 741570 w 981986"/>
              <a:gd name="connsiteY1" fmla="*/ 0 h 1085323"/>
              <a:gd name="connsiteX2" fmla="*/ 743816 w 981986"/>
              <a:gd name="connsiteY2" fmla="*/ 44478 h 1085323"/>
              <a:gd name="connsiteX3" fmla="*/ 890549 w 981986"/>
              <a:gd name="connsiteY3" fmla="*/ 449241 h 1085323"/>
              <a:gd name="connsiteX4" fmla="*/ 981986 w 981986"/>
              <a:gd name="connsiteY4" fmla="*/ 560063 h 1085323"/>
              <a:gd name="connsiteX5" fmla="*/ 456726 w 981986"/>
              <a:gd name="connsiteY5" fmla="*/ 1085323 h 1085323"/>
              <a:gd name="connsiteX6" fmla="*/ 369320 w 981986"/>
              <a:gd name="connsiteY6" fmla="*/ 989152 h 1085323"/>
              <a:gd name="connsiteX7" fmla="*/ 6075 w 981986"/>
              <a:gd name="connsiteY7" fmla="*/ 120299 h 1085323"/>
              <a:gd name="connsiteX8" fmla="*/ 0 w 981986"/>
              <a:gd name="connsiteY8" fmla="*/ 0 h 10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986" h="1085323">
                <a:moveTo>
                  <a:pt x="0" y="0"/>
                </a:moveTo>
                <a:lnTo>
                  <a:pt x="741570" y="0"/>
                </a:lnTo>
                <a:lnTo>
                  <a:pt x="743816" y="44478"/>
                </a:lnTo>
                <a:cubicBezTo>
                  <a:pt x="758939" y="193395"/>
                  <a:pt x="810943" y="331408"/>
                  <a:pt x="890549" y="449241"/>
                </a:cubicBezTo>
                <a:lnTo>
                  <a:pt x="981986" y="560063"/>
                </a:lnTo>
                <a:lnTo>
                  <a:pt x="456726" y="1085323"/>
                </a:lnTo>
                <a:lnTo>
                  <a:pt x="369320" y="989152"/>
                </a:lnTo>
                <a:cubicBezTo>
                  <a:pt x="170312" y="748010"/>
                  <a:pt x="39413" y="448575"/>
                  <a:pt x="6075" y="1202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67CD422A-2745-3CC3-D9EC-3E0F43C6BACB}"/>
              </a:ext>
            </a:extLst>
          </p:cNvPr>
          <p:cNvSpPr/>
          <p:nvPr/>
        </p:nvSpPr>
        <p:spPr>
          <a:xfrm rot="13494853">
            <a:off x="7168782" y="3969761"/>
            <a:ext cx="1261488" cy="1523583"/>
          </a:xfrm>
          <a:custGeom>
            <a:avLst/>
            <a:gdLst>
              <a:gd name="connsiteX0" fmla="*/ 0 w 1522729"/>
              <a:gd name="connsiteY0" fmla="*/ 0 h 1839101"/>
              <a:gd name="connsiteX1" fmla="*/ 1066003 w 1522729"/>
              <a:gd name="connsiteY1" fmla="*/ 0 h 1839101"/>
              <a:gd name="connsiteX2" fmla="*/ 1072078 w 1522729"/>
              <a:gd name="connsiteY2" fmla="*/ 120299 h 1839101"/>
              <a:gd name="connsiteX3" fmla="*/ 1435323 w 1522729"/>
              <a:gd name="connsiteY3" fmla="*/ 989152 h 1839101"/>
              <a:gd name="connsiteX4" fmla="*/ 1522729 w 1522729"/>
              <a:gd name="connsiteY4" fmla="*/ 1085323 h 1839101"/>
              <a:gd name="connsiteX5" fmla="*/ 768951 w 1522729"/>
              <a:gd name="connsiteY5" fmla="*/ 1839101 h 1839101"/>
              <a:gd name="connsiteX6" fmla="*/ 612743 w 1522729"/>
              <a:gd name="connsiteY6" fmla="*/ 1667229 h 1839101"/>
              <a:gd name="connsiteX7" fmla="*/ 11578 w 1522729"/>
              <a:gd name="connsiteY7" fmla="*/ 229292 h 1839101"/>
              <a:gd name="connsiteX8" fmla="*/ 0 w 1522729"/>
              <a:gd name="connsiteY8" fmla="*/ 0 h 183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729" h="1839101">
                <a:moveTo>
                  <a:pt x="0" y="0"/>
                </a:moveTo>
                <a:lnTo>
                  <a:pt x="1066003" y="0"/>
                </a:lnTo>
                <a:lnTo>
                  <a:pt x="1072078" y="120299"/>
                </a:lnTo>
                <a:cubicBezTo>
                  <a:pt x="1105416" y="448575"/>
                  <a:pt x="1236315" y="748010"/>
                  <a:pt x="1435323" y="989152"/>
                </a:cubicBezTo>
                <a:lnTo>
                  <a:pt x="1522729" y="1085323"/>
                </a:lnTo>
                <a:lnTo>
                  <a:pt x="768951" y="1839101"/>
                </a:lnTo>
                <a:lnTo>
                  <a:pt x="612743" y="1667229"/>
                </a:lnTo>
                <a:cubicBezTo>
                  <a:pt x="283388" y="1268143"/>
                  <a:pt x="66753" y="772584"/>
                  <a:pt x="11578" y="229292"/>
                </a:cubicBezTo>
                <a:lnTo>
                  <a:pt x="0" y="0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7" name="Google Shape;548;p24">
            <a:extLst>
              <a:ext uri="{FF2B5EF4-FFF2-40B4-BE49-F238E27FC236}">
                <a16:creationId xmlns:a16="http://schemas.microsoft.com/office/drawing/2014/main" xmlns="" id="{D7584B6F-BE26-B52F-841A-46D88E39BA2B}"/>
              </a:ext>
            </a:extLst>
          </p:cNvPr>
          <p:cNvSpPr/>
          <p:nvPr/>
        </p:nvSpPr>
        <p:spPr>
          <a:xfrm>
            <a:off x="7500272" y="4559527"/>
            <a:ext cx="525522" cy="459512"/>
          </a:xfrm>
          <a:custGeom>
            <a:avLst/>
            <a:gdLst/>
            <a:ahLst/>
            <a:cxnLst/>
            <a:rect l="l" t="t" r="r" b="b"/>
            <a:pathLst>
              <a:path w="190" h="172" extrusionOk="0">
                <a:moveTo>
                  <a:pt x="129" y="23"/>
                </a:moveTo>
                <a:cubicBezTo>
                  <a:pt x="118" y="23"/>
                  <a:pt x="118" y="23"/>
                  <a:pt x="118" y="23"/>
                </a:cubicBezTo>
                <a:cubicBezTo>
                  <a:pt x="117" y="16"/>
                  <a:pt x="112" y="11"/>
                  <a:pt x="106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78" y="11"/>
                  <a:pt x="73" y="16"/>
                  <a:pt x="72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11"/>
                  <a:pt x="70" y="0"/>
                  <a:pt x="81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20" y="0"/>
                  <a:pt x="129" y="11"/>
                  <a:pt x="129" y="23"/>
                </a:cubicBezTo>
                <a:close/>
                <a:moveTo>
                  <a:pt x="29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4"/>
                  <a:pt x="81" y="79"/>
                  <a:pt x="86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9" y="79"/>
                  <a:pt x="113" y="84"/>
                  <a:pt x="113" y="89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76" y="96"/>
                  <a:pt x="188" y="84"/>
                  <a:pt x="190" y="69"/>
                </a:cubicBezTo>
                <a:cubicBezTo>
                  <a:pt x="190" y="54"/>
                  <a:pt x="190" y="54"/>
                  <a:pt x="190" y="54"/>
                </a:cubicBezTo>
                <a:cubicBezTo>
                  <a:pt x="190" y="40"/>
                  <a:pt x="180" y="28"/>
                  <a:pt x="168" y="28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0" y="40"/>
                  <a:pt x="0" y="54"/>
                </a:cubicBezTo>
                <a:cubicBezTo>
                  <a:pt x="0" y="69"/>
                  <a:pt x="0" y="69"/>
                  <a:pt x="0" y="69"/>
                </a:cubicBezTo>
                <a:cubicBezTo>
                  <a:pt x="2" y="84"/>
                  <a:pt x="14" y="96"/>
                  <a:pt x="29" y="96"/>
                </a:cubicBezTo>
                <a:close/>
                <a:moveTo>
                  <a:pt x="161" y="104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6"/>
                  <a:pt x="109" y="120"/>
                  <a:pt x="104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1" y="120"/>
                  <a:pt x="77" y="116"/>
                  <a:pt x="77" y="110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17" y="104"/>
                  <a:pt x="6" y="97"/>
                  <a:pt x="0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60"/>
                  <a:pt x="10" y="172"/>
                  <a:pt x="22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7" y="172"/>
                  <a:pt x="157" y="172"/>
                  <a:pt x="157" y="172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80" y="172"/>
                  <a:pt x="190" y="160"/>
                  <a:pt x="190" y="146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84" y="97"/>
                  <a:pt x="173" y="104"/>
                  <a:pt x="161" y="104"/>
                </a:cubicBezTo>
                <a:close/>
                <a:moveTo>
                  <a:pt x="104" y="86"/>
                </a:moveTo>
                <a:cubicBezTo>
                  <a:pt x="86" y="86"/>
                  <a:pt x="86" y="86"/>
                  <a:pt x="86" y="86"/>
                </a:cubicBezTo>
                <a:cubicBezTo>
                  <a:pt x="84" y="86"/>
                  <a:pt x="83" y="88"/>
                  <a:pt x="83" y="90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7"/>
                  <a:pt x="83" y="97"/>
                  <a:pt x="83" y="97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12"/>
                  <a:pt x="84" y="113"/>
                  <a:pt x="86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6" y="113"/>
                  <a:pt x="107" y="112"/>
                  <a:pt x="107" y="11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88"/>
                  <a:pt x="106" y="86"/>
                  <a:pt x="104" y="86"/>
                </a:cubicBezTo>
                <a:close/>
              </a:path>
            </a:pathLst>
          </a:custGeom>
          <a:solidFill>
            <a:srgbClr val="182B66"/>
          </a:solidFill>
          <a:ln w="7665" cap="flat">
            <a:noFill/>
            <a:prstDash val="solid"/>
            <a:miter/>
          </a:ln>
          <a:effectLst/>
        </p:spPr>
        <p:txBody>
          <a:bodyPr spcFirstLastPara="1" wrap="square" lIns="91426" tIns="45700" rIns="91426" bIns="45700" anchor="t" anchorCtr="0">
            <a:noAutofit/>
          </a:bodyPr>
          <a:lstStyle/>
          <a:p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729;p85">
            <a:extLst>
              <a:ext uri="{FF2B5EF4-FFF2-40B4-BE49-F238E27FC236}">
                <a16:creationId xmlns:a16="http://schemas.microsoft.com/office/drawing/2014/main" xmlns="" id="{1894D688-467B-79C8-396F-AE913CD070C0}"/>
              </a:ext>
            </a:extLst>
          </p:cNvPr>
          <p:cNvSpPr txBox="1"/>
          <p:nvPr/>
        </p:nvSpPr>
        <p:spPr>
          <a:xfrm>
            <a:off x="7301955" y="1377414"/>
            <a:ext cx="37308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 err="1" smtClean="0">
                <a:sym typeface="Open Sans SemiBold"/>
              </a:rPr>
              <a:t>Инфрақұрылымды</a:t>
            </a:r>
            <a:r>
              <a:rPr lang="ru-RU" dirty="0" smtClean="0">
                <a:sym typeface="Open Sans SemiBold"/>
              </a:rPr>
              <a:t>, </a:t>
            </a:r>
            <a:r>
              <a:rPr lang="ru-RU" dirty="0" err="1">
                <a:sym typeface="Open Sans SemiBold"/>
              </a:rPr>
              <a:t>өнеркәсіпті</a:t>
            </a:r>
            <a:r>
              <a:rPr lang="ru-RU" dirty="0">
                <a:sym typeface="Open Sans SemiBold"/>
              </a:rPr>
              <a:t> дамыту  </a:t>
            </a:r>
            <a:br>
              <a:rPr lang="ru-RU" dirty="0">
                <a:sym typeface="Open Sans SemiBold"/>
              </a:rPr>
            </a:br>
            <a:r>
              <a:rPr lang="ru-RU" dirty="0">
                <a:sym typeface="Open Sans SemiBold"/>
              </a:rPr>
              <a:t>және сауда саясаты</a:t>
            </a:r>
          </a:p>
        </p:txBody>
      </p:sp>
      <p:sp>
        <p:nvSpPr>
          <p:cNvPr id="34" name="Google Shape;1729;p85">
            <a:extLst>
              <a:ext uri="{FF2B5EF4-FFF2-40B4-BE49-F238E27FC236}">
                <a16:creationId xmlns:a16="http://schemas.microsoft.com/office/drawing/2014/main" xmlns="" id="{AE084CEC-0415-E3FE-A0DD-B8D63A35F595}"/>
              </a:ext>
            </a:extLst>
          </p:cNvPr>
          <p:cNvSpPr txBox="1"/>
          <p:nvPr/>
        </p:nvSpPr>
        <p:spPr>
          <a:xfrm>
            <a:off x="868416" y="3013501"/>
            <a:ext cx="28453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>
                <a:sym typeface="Open Sans SemiBold"/>
              </a:rPr>
              <a:t>Агроөнеркәсіптік кешен және қоршаған ортаны қорғау</a:t>
            </a:r>
          </a:p>
        </p:txBody>
      </p:sp>
      <p:sp>
        <p:nvSpPr>
          <p:cNvPr id="35" name="Google Shape;1729;p85">
            <a:extLst>
              <a:ext uri="{FF2B5EF4-FFF2-40B4-BE49-F238E27FC236}">
                <a16:creationId xmlns:a16="http://schemas.microsoft.com/office/drawing/2014/main" xmlns="" id="{32C98613-0DF0-CDEE-C63D-38F0A407F879}"/>
              </a:ext>
            </a:extLst>
          </p:cNvPr>
          <p:cNvSpPr txBox="1"/>
          <p:nvPr/>
        </p:nvSpPr>
        <p:spPr>
          <a:xfrm>
            <a:off x="1463296" y="4635737"/>
            <a:ext cx="28024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>
                <a:sym typeface="Open Sans SemiBold"/>
              </a:rPr>
              <a:t>Әлеуметтік </a:t>
            </a:r>
            <a:r>
              <a:rPr lang="ru-RU" dirty="0" err="1" smtClean="0">
                <a:sym typeface="Open Sans SemiBold"/>
              </a:rPr>
              <a:t>саясат</a:t>
            </a:r>
            <a:r>
              <a:rPr lang="ru-RU" dirty="0" smtClean="0">
                <a:sym typeface="Open Sans SemiBold"/>
              </a:rPr>
              <a:t>, </a:t>
            </a:r>
            <a:r>
              <a:rPr lang="ru-RU" dirty="0">
                <a:sym typeface="Open Sans SemiBold"/>
              </a:rPr>
              <a:t>азаматтық қоғам</a:t>
            </a:r>
          </a:p>
        </p:txBody>
      </p:sp>
      <p:sp>
        <p:nvSpPr>
          <p:cNvPr id="36" name="Google Shape;1729;p85">
            <a:extLst>
              <a:ext uri="{FF2B5EF4-FFF2-40B4-BE49-F238E27FC236}">
                <a16:creationId xmlns:a16="http://schemas.microsoft.com/office/drawing/2014/main" xmlns="" id="{2DD2510C-87D9-347E-EA8C-4FDB7EF39535}"/>
              </a:ext>
            </a:extLst>
          </p:cNvPr>
          <p:cNvSpPr txBox="1"/>
          <p:nvPr/>
        </p:nvSpPr>
        <p:spPr>
          <a:xfrm>
            <a:off x="2729268" y="1887260"/>
            <a:ext cx="18650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 err="1">
                <a:sym typeface="Open Sans SemiBold"/>
              </a:rPr>
              <a:t>Цифрландыру</a:t>
            </a:r>
            <a:endParaRPr lang="ru-RU" dirty="0">
              <a:sym typeface="Open Sans SemiBold"/>
            </a:endParaRPr>
          </a:p>
        </p:txBody>
      </p:sp>
      <p:sp>
        <p:nvSpPr>
          <p:cNvPr id="37" name="Google Shape;1729;p85">
            <a:extLst>
              <a:ext uri="{FF2B5EF4-FFF2-40B4-BE49-F238E27FC236}">
                <a16:creationId xmlns:a16="http://schemas.microsoft.com/office/drawing/2014/main" xmlns="" id="{4C3E3424-68DD-2293-C745-DBA8993EA8A8}"/>
              </a:ext>
            </a:extLst>
          </p:cNvPr>
          <p:cNvSpPr txBox="1"/>
          <p:nvPr/>
        </p:nvSpPr>
        <p:spPr>
          <a:xfrm>
            <a:off x="8541353" y="4592452"/>
            <a:ext cx="3034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>
                <a:sym typeface="Open Sans SemiBold"/>
              </a:rPr>
              <a:t>Сыртқы </a:t>
            </a:r>
            <a:r>
              <a:rPr lang="ru-RU" dirty="0" err="1">
                <a:sym typeface="Open Sans SemiBold"/>
              </a:rPr>
              <a:t>саясат</a:t>
            </a:r>
            <a:r>
              <a:rPr lang="ru-RU" dirty="0">
                <a:sym typeface="Open Sans SemiBold"/>
              </a:rPr>
              <a:t> және инвестициялар</a:t>
            </a:r>
          </a:p>
        </p:txBody>
      </p:sp>
      <p:sp>
        <p:nvSpPr>
          <p:cNvPr id="38" name="Google Shape;1729;p85">
            <a:extLst>
              <a:ext uri="{FF2B5EF4-FFF2-40B4-BE49-F238E27FC236}">
                <a16:creationId xmlns:a16="http://schemas.microsoft.com/office/drawing/2014/main" xmlns="" id="{EEC4B213-9675-338C-F107-E89E12E62D31}"/>
              </a:ext>
            </a:extLst>
          </p:cNvPr>
          <p:cNvSpPr txBox="1"/>
          <p:nvPr/>
        </p:nvSpPr>
        <p:spPr>
          <a:xfrm>
            <a:off x="8455328" y="2996111"/>
            <a:ext cx="30346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lvl="0">
              <a:buClr>
                <a:srgbClr val="262626"/>
              </a:buClr>
              <a:buSzPts val="2200"/>
              <a:defRPr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</a:defRPr>
            </a:lvl1pPr>
          </a:lstStyle>
          <a:p>
            <a:r>
              <a:rPr lang="ru-RU" dirty="0">
                <a:sym typeface="Open Sans SemiBold"/>
              </a:rPr>
              <a:t>Экономикалық және қаржылық </a:t>
            </a:r>
            <a:r>
              <a:rPr lang="ru-RU" dirty="0" err="1">
                <a:sym typeface="Open Sans SemiBold"/>
              </a:rPr>
              <a:t>саясат</a:t>
            </a:r>
            <a:endParaRPr lang="ru-RU" dirty="0"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4113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FEB0C0-92C0-0BFF-0ACC-E2EB1468AE2B}"/>
              </a:ext>
            </a:extLst>
          </p:cNvPr>
          <p:cNvSpPr/>
          <p:nvPr/>
        </p:nvSpPr>
        <p:spPr>
          <a:xfrm>
            <a:off x="1199622" y="214872"/>
            <a:ext cx="5754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2B66"/>
                </a:solidFill>
                <a:latin typeface="+mj-lt"/>
                <a:cs typeface="Arial" panose="020B0604020202020204" pitchFamily="34" charset="0"/>
              </a:rPr>
              <a:t>ЖАЛПЫ ЕРЕЖЕЛЕР</a:t>
            </a:r>
            <a:endParaRPr lang="ru-RU" sz="2800" dirty="0">
              <a:solidFill>
                <a:srgbClr val="182B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Google Shape;3519;p62">
            <a:extLst>
              <a:ext uri="{FF2B5EF4-FFF2-40B4-BE49-F238E27FC236}">
                <a16:creationId xmlns:a16="http://schemas.microsoft.com/office/drawing/2014/main" xmlns="" id="{5C68FACF-C6DB-13B2-C4D2-D277FCD57966}"/>
              </a:ext>
            </a:extLst>
          </p:cNvPr>
          <p:cNvSpPr/>
          <p:nvPr/>
        </p:nvSpPr>
        <p:spPr>
          <a:xfrm>
            <a:off x="1108782" y="5485651"/>
            <a:ext cx="5468351" cy="320906"/>
          </a:xfrm>
          <a:custGeom>
            <a:avLst/>
            <a:gdLst/>
            <a:ahLst/>
            <a:cxnLst/>
            <a:rect l="l" t="t" r="r" b="b"/>
            <a:pathLst>
              <a:path w="163809" h="9613" extrusionOk="0">
                <a:moveTo>
                  <a:pt x="81904" y="1"/>
                </a:moveTo>
                <a:cubicBezTo>
                  <a:pt x="36677" y="1"/>
                  <a:pt x="0" y="2155"/>
                  <a:pt x="0" y="4823"/>
                </a:cubicBezTo>
                <a:cubicBezTo>
                  <a:pt x="0" y="7458"/>
                  <a:pt x="36677" y="9612"/>
                  <a:pt x="81904" y="9612"/>
                </a:cubicBezTo>
                <a:cubicBezTo>
                  <a:pt x="127131" y="9612"/>
                  <a:pt x="163808" y="7458"/>
                  <a:pt x="163808" y="4823"/>
                </a:cubicBezTo>
                <a:cubicBezTo>
                  <a:pt x="163808" y="2155"/>
                  <a:pt x="127131" y="1"/>
                  <a:pt x="81904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Группа 215">
            <a:extLst>
              <a:ext uri="{FF2B5EF4-FFF2-40B4-BE49-F238E27FC236}">
                <a16:creationId xmlns:a16="http://schemas.microsoft.com/office/drawing/2014/main" xmlns="" id="{D1B67B88-6502-7D26-8C81-D572908C3E31}"/>
              </a:ext>
            </a:extLst>
          </p:cNvPr>
          <p:cNvGrpSpPr/>
          <p:nvPr/>
        </p:nvGrpSpPr>
        <p:grpSpPr>
          <a:xfrm>
            <a:off x="1324467" y="1024954"/>
            <a:ext cx="5036982" cy="4599169"/>
            <a:chOff x="1324467" y="1024954"/>
            <a:chExt cx="5036982" cy="4599169"/>
          </a:xfrm>
        </p:grpSpPr>
        <p:sp>
          <p:nvSpPr>
            <p:cNvPr id="22" name="Google Shape;3537;p62">
              <a:extLst>
                <a:ext uri="{FF2B5EF4-FFF2-40B4-BE49-F238E27FC236}">
                  <a16:creationId xmlns:a16="http://schemas.microsoft.com/office/drawing/2014/main" xmlns="" id="{F108A118-AE84-44DA-0CAC-58B4EF0B4626}"/>
                </a:ext>
              </a:extLst>
            </p:cNvPr>
            <p:cNvSpPr/>
            <p:nvPr/>
          </p:nvSpPr>
          <p:spPr>
            <a:xfrm>
              <a:off x="3031714" y="4664777"/>
              <a:ext cx="1622489" cy="873486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538;p62">
              <a:extLst>
                <a:ext uri="{FF2B5EF4-FFF2-40B4-BE49-F238E27FC236}">
                  <a16:creationId xmlns:a16="http://schemas.microsoft.com/office/drawing/2014/main" xmlns="" id="{F774D62C-A72D-2F52-3E50-24514B31DBD8}"/>
                </a:ext>
              </a:extLst>
            </p:cNvPr>
            <p:cNvSpPr/>
            <p:nvPr/>
          </p:nvSpPr>
          <p:spPr>
            <a:xfrm>
              <a:off x="3020965" y="4654027"/>
              <a:ext cx="1643953" cy="893915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539;p62">
              <a:extLst>
                <a:ext uri="{FF2B5EF4-FFF2-40B4-BE49-F238E27FC236}">
                  <a16:creationId xmlns:a16="http://schemas.microsoft.com/office/drawing/2014/main" xmlns="" id="{3649D895-FCF2-BC2E-0734-9F7B6DF311E1}"/>
                </a:ext>
              </a:extLst>
            </p:cNvPr>
            <p:cNvSpPr/>
            <p:nvPr/>
          </p:nvSpPr>
          <p:spPr>
            <a:xfrm>
              <a:off x="3152958" y="4807488"/>
              <a:ext cx="1378930" cy="577350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540;p62">
              <a:extLst>
                <a:ext uri="{FF2B5EF4-FFF2-40B4-BE49-F238E27FC236}">
                  <a16:creationId xmlns:a16="http://schemas.microsoft.com/office/drawing/2014/main" xmlns="" id="{DD5DE200-60DC-2C97-70D9-78FBC6B09B00}"/>
                </a:ext>
              </a:extLst>
            </p:cNvPr>
            <p:cNvSpPr/>
            <p:nvPr/>
          </p:nvSpPr>
          <p:spPr>
            <a:xfrm>
              <a:off x="3142243" y="4807488"/>
              <a:ext cx="1401430" cy="577350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541;p62">
              <a:extLst>
                <a:ext uri="{FF2B5EF4-FFF2-40B4-BE49-F238E27FC236}">
                  <a16:creationId xmlns:a16="http://schemas.microsoft.com/office/drawing/2014/main" xmlns="" id="{88305538-2A8C-8ECB-0FB4-93296ABC3C79}"/>
                </a:ext>
              </a:extLst>
            </p:cNvPr>
            <p:cNvSpPr/>
            <p:nvPr/>
          </p:nvSpPr>
          <p:spPr>
            <a:xfrm>
              <a:off x="3218422" y="4728071"/>
              <a:ext cx="1248004" cy="179263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542;p62">
              <a:extLst>
                <a:ext uri="{FF2B5EF4-FFF2-40B4-BE49-F238E27FC236}">
                  <a16:creationId xmlns:a16="http://schemas.microsoft.com/office/drawing/2014/main" xmlns="" id="{73D165DA-F34F-1ACE-503F-94FA8BDFC0AF}"/>
                </a:ext>
              </a:extLst>
            </p:cNvPr>
            <p:cNvSpPr/>
            <p:nvPr/>
          </p:nvSpPr>
          <p:spPr>
            <a:xfrm>
              <a:off x="3208775" y="4718423"/>
              <a:ext cx="1268367" cy="198558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543;p62">
              <a:extLst>
                <a:ext uri="{FF2B5EF4-FFF2-40B4-BE49-F238E27FC236}">
                  <a16:creationId xmlns:a16="http://schemas.microsoft.com/office/drawing/2014/main" xmlns="" id="{02252028-A39E-CF3E-0759-AC693C37A71C}"/>
                </a:ext>
              </a:extLst>
            </p:cNvPr>
            <p:cNvSpPr/>
            <p:nvPr/>
          </p:nvSpPr>
          <p:spPr>
            <a:xfrm>
              <a:off x="1334115" y="4213012"/>
              <a:ext cx="5017654" cy="58486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544;p62">
              <a:extLst>
                <a:ext uri="{FF2B5EF4-FFF2-40B4-BE49-F238E27FC236}">
                  <a16:creationId xmlns:a16="http://schemas.microsoft.com/office/drawing/2014/main" xmlns="" id="{3071D726-C8D2-D0D4-F029-7C97E569979D}"/>
                </a:ext>
              </a:extLst>
            </p:cNvPr>
            <p:cNvSpPr/>
            <p:nvPr/>
          </p:nvSpPr>
          <p:spPr>
            <a:xfrm>
              <a:off x="1324467" y="4203365"/>
              <a:ext cx="5036982" cy="604157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545;p62">
              <a:extLst>
                <a:ext uri="{FF2B5EF4-FFF2-40B4-BE49-F238E27FC236}">
                  <a16:creationId xmlns:a16="http://schemas.microsoft.com/office/drawing/2014/main" xmlns="" id="{0D8D1AB4-A09A-55B0-DD55-71AACC8F4221}"/>
                </a:ext>
              </a:extLst>
            </p:cNvPr>
            <p:cNvSpPr/>
            <p:nvPr/>
          </p:nvSpPr>
          <p:spPr>
            <a:xfrm>
              <a:off x="1334115" y="1034600"/>
              <a:ext cx="5017654" cy="3763272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546;p62">
              <a:extLst>
                <a:ext uri="{FF2B5EF4-FFF2-40B4-BE49-F238E27FC236}">
                  <a16:creationId xmlns:a16="http://schemas.microsoft.com/office/drawing/2014/main" xmlns="" id="{E75D2170-D376-4FAC-97BE-9691E4BC4CDB}"/>
                </a:ext>
              </a:extLst>
            </p:cNvPr>
            <p:cNvSpPr/>
            <p:nvPr/>
          </p:nvSpPr>
          <p:spPr>
            <a:xfrm>
              <a:off x="1324467" y="1024954"/>
              <a:ext cx="5036982" cy="3782567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549;p62">
              <a:extLst>
                <a:ext uri="{FF2B5EF4-FFF2-40B4-BE49-F238E27FC236}">
                  <a16:creationId xmlns:a16="http://schemas.microsoft.com/office/drawing/2014/main" xmlns="" id="{91B7D354-EF3D-3446-768E-07F7302D7F70}"/>
                </a:ext>
              </a:extLst>
            </p:cNvPr>
            <p:cNvSpPr/>
            <p:nvPr/>
          </p:nvSpPr>
          <p:spPr>
            <a:xfrm>
              <a:off x="3031714" y="5538264"/>
              <a:ext cx="1622489" cy="76212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50;p62">
              <a:extLst>
                <a:ext uri="{FF2B5EF4-FFF2-40B4-BE49-F238E27FC236}">
                  <a16:creationId xmlns:a16="http://schemas.microsoft.com/office/drawing/2014/main" xmlns="" id="{8C7928AD-73AF-6B72-E36E-4298E58B11A7}"/>
                </a:ext>
              </a:extLst>
            </p:cNvPr>
            <p:cNvSpPr/>
            <p:nvPr/>
          </p:nvSpPr>
          <p:spPr>
            <a:xfrm>
              <a:off x="3020965" y="5528583"/>
              <a:ext cx="1642884" cy="9554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Прямоугольник: скругленные углы 179">
              <a:extLst>
                <a:ext uri="{FF2B5EF4-FFF2-40B4-BE49-F238E27FC236}">
                  <a16:creationId xmlns:a16="http://schemas.microsoft.com/office/drawing/2014/main" xmlns="" id="{7ABE8F69-6B31-6C0A-A0F6-82FB13493D12}"/>
                </a:ext>
              </a:extLst>
            </p:cNvPr>
            <p:cNvSpPr/>
            <p:nvPr/>
          </p:nvSpPr>
          <p:spPr>
            <a:xfrm>
              <a:off x="1612053" y="1242102"/>
              <a:ext cx="4499152" cy="3046688"/>
            </a:xfrm>
            <a:prstGeom prst="roundRect">
              <a:avLst>
                <a:gd name="adj" fmla="val 36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xmlns="" id="{166BF16E-9086-A5FC-8BB8-91F88E248997}"/>
              </a:ext>
            </a:extLst>
          </p:cNvPr>
          <p:cNvGrpSpPr/>
          <p:nvPr/>
        </p:nvGrpSpPr>
        <p:grpSpPr>
          <a:xfrm>
            <a:off x="1682186" y="1287109"/>
            <a:ext cx="4433859" cy="2408454"/>
            <a:chOff x="1764446" y="-3780700"/>
            <a:chExt cx="4433859" cy="2408454"/>
          </a:xfrm>
        </p:grpSpPr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xmlns="" id="{9EA98194-584A-19F5-BD6A-4D19F4F9AC29}"/>
                </a:ext>
              </a:extLst>
            </p:cNvPr>
            <p:cNvSpPr/>
            <p:nvPr/>
          </p:nvSpPr>
          <p:spPr>
            <a:xfrm>
              <a:off x="1764446" y="-3780700"/>
              <a:ext cx="4346759" cy="2408454"/>
            </a:xfrm>
            <a:custGeom>
              <a:avLst/>
              <a:gdLst>
                <a:gd name="connsiteX0" fmla="*/ 4282698 w 4282697"/>
                <a:gd name="connsiteY0" fmla="*/ 104584 h 2466313"/>
                <a:gd name="connsiteX1" fmla="*/ 4282698 w 4282697"/>
                <a:gd name="connsiteY1" fmla="*/ 2361730 h 2466313"/>
                <a:gd name="connsiteX2" fmla="*/ 4185551 w 4282697"/>
                <a:gd name="connsiteY2" fmla="*/ 2466313 h 2466313"/>
                <a:gd name="connsiteX3" fmla="*/ 97263 w 4282697"/>
                <a:gd name="connsiteY3" fmla="*/ 2466313 h 2466313"/>
                <a:gd name="connsiteX4" fmla="*/ 0 w 4282697"/>
                <a:gd name="connsiteY4" fmla="*/ 2361730 h 2466313"/>
                <a:gd name="connsiteX5" fmla="*/ 0 w 4282697"/>
                <a:gd name="connsiteY5" fmla="*/ 104584 h 2466313"/>
                <a:gd name="connsiteX6" fmla="*/ 97263 w 4282697"/>
                <a:gd name="connsiteY6" fmla="*/ 0 h 2466313"/>
                <a:gd name="connsiteX7" fmla="*/ 4185900 w 4282697"/>
                <a:gd name="connsiteY7" fmla="*/ 0 h 2466313"/>
                <a:gd name="connsiteX8" fmla="*/ 4282698 w 4282697"/>
                <a:gd name="connsiteY8" fmla="*/ 104584 h 24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697" h="2466313">
                  <a:moveTo>
                    <a:pt x="4282698" y="104584"/>
                  </a:moveTo>
                  <a:lnTo>
                    <a:pt x="4282698" y="2361730"/>
                  </a:lnTo>
                  <a:cubicBezTo>
                    <a:pt x="4282698" y="2419832"/>
                    <a:pt x="4239354" y="2466313"/>
                    <a:pt x="4185551" y="2466313"/>
                  </a:cubicBezTo>
                  <a:lnTo>
                    <a:pt x="97263" y="2466313"/>
                  </a:lnTo>
                  <a:cubicBezTo>
                    <a:pt x="43576" y="2466313"/>
                    <a:pt x="0" y="2419832"/>
                    <a:pt x="0" y="2361730"/>
                  </a:cubicBezTo>
                  <a:lnTo>
                    <a:pt x="0" y="104584"/>
                  </a:lnTo>
                  <a:cubicBezTo>
                    <a:pt x="0" y="46482"/>
                    <a:pt x="43576" y="0"/>
                    <a:pt x="97263" y="0"/>
                  </a:cubicBezTo>
                  <a:lnTo>
                    <a:pt x="4185900" y="0"/>
                  </a:lnTo>
                  <a:cubicBezTo>
                    <a:pt x="4239702" y="116"/>
                    <a:pt x="4282698" y="46830"/>
                    <a:pt x="4282698" y="104584"/>
                  </a:cubicBezTo>
                  <a:close/>
                </a:path>
              </a:pathLst>
            </a:custGeom>
            <a:solidFill>
              <a:schemeClr val="bg1"/>
            </a:solidFill>
            <a:ln w="12402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KZ" dirty="0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xmlns="" id="{B78AF3B6-8724-2B4C-E444-9A6E0CD524DA}"/>
                </a:ext>
              </a:extLst>
            </p:cNvPr>
            <p:cNvSpPr/>
            <p:nvPr/>
          </p:nvSpPr>
          <p:spPr>
            <a:xfrm>
              <a:off x="1926706" y="-323370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xmlns="" id="{511A39E3-A012-80D1-4163-EE532C357F8E}"/>
                </a:ext>
              </a:extLst>
            </p:cNvPr>
            <p:cNvSpPr/>
            <p:nvPr/>
          </p:nvSpPr>
          <p:spPr>
            <a:xfrm>
              <a:off x="1926706" y="-256093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xmlns="" id="{3E4DDEF5-6AB4-3E83-9306-1FB3BE0F33FD}"/>
                </a:ext>
              </a:extLst>
            </p:cNvPr>
            <p:cNvSpPr/>
            <p:nvPr/>
          </p:nvSpPr>
          <p:spPr>
            <a:xfrm>
              <a:off x="1926706" y="-2013809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xmlns="" id="{3527488C-880A-C9AC-2C0B-136ECB1192D3}"/>
                </a:ext>
              </a:extLst>
            </p:cNvPr>
            <p:cNvSpPr/>
            <p:nvPr/>
          </p:nvSpPr>
          <p:spPr>
            <a:xfrm>
              <a:off x="4063423" y="-323370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xmlns="" id="{3DEC295C-82D6-A1B0-1325-1E61EFD411DF}"/>
                </a:ext>
              </a:extLst>
            </p:cNvPr>
            <p:cNvSpPr/>
            <p:nvPr/>
          </p:nvSpPr>
          <p:spPr>
            <a:xfrm>
              <a:off x="4063423" y="-2600805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2F5F5BAF-7026-6113-AB25-535C2BB48611}"/>
                </a:ext>
              </a:extLst>
            </p:cNvPr>
            <p:cNvSpPr/>
            <p:nvPr/>
          </p:nvSpPr>
          <p:spPr>
            <a:xfrm>
              <a:off x="2299229" y="-3198611"/>
              <a:ext cx="16990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ҚР </a:t>
              </a:r>
              <a:r>
                <a:rPr lang="ru-RU" sz="1200" dirty="0" err="1">
                  <a:cs typeface="Arial" panose="020B0604020202020204" pitchFamily="34" charset="0"/>
                </a:rPr>
                <a:t>азаматтығы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4E963692-4223-B938-27DB-34F1840CB8DA}"/>
                </a:ext>
              </a:extLst>
            </p:cNvPr>
            <p:cNvSpPr/>
            <p:nvPr/>
          </p:nvSpPr>
          <p:spPr>
            <a:xfrm>
              <a:off x="2306488" y="-2536280"/>
              <a:ext cx="17667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35 </a:t>
              </a:r>
              <a:r>
                <a:rPr lang="ru-RU" sz="1200" dirty="0" err="1" smtClean="0">
                  <a:cs typeface="Arial" panose="020B0604020202020204" pitchFamily="34" charset="0"/>
                </a:rPr>
                <a:t>жастан</a:t>
              </a:r>
              <a:r>
                <a:rPr lang="ru-RU" sz="1200" dirty="0" smtClean="0">
                  <a:cs typeface="Arial" panose="020B0604020202020204" pitchFamily="34" charset="0"/>
                </a:rPr>
                <a:t> </a:t>
              </a:r>
              <a:r>
                <a:rPr lang="ru-RU" sz="1200" dirty="0" err="1" smtClean="0">
                  <a:cs typeface="Arial" panose="020B0604020202020204" pitchFamily="34" charset="0"/>
                </a:rPr>
                <a:t>аспаған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17DB512D-6333-D5DF-65E2-B2D10EB444A0}"/>
                </a:ext>
              </a:extLst>
            </p:cNvPr>
            <p:cNvSpPr/>
            <p:nvPr/>
          </p:nvSpPr>
          <p:spPr>
            <a:xfrm>
              <a:off x="2299229" y="-1976565"/>
              <a:ext cx="1543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cs typeface="Arial" panose="020B0604020202020204" pitchFamily="34" charset="0"/>
                </a:rPr>
                <a:t>Жоғары</a:t>
              </a:r>
              <a:r>
                <a:rPr lang="ru-RU" sz="1200" dirty="0"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cs typeface="Arial" panose="020B0604020202020204" pitchFamily="34" charset="0"/>
                </a:rPr>
                <a:t>білім</a:t>
              </a:r>
              <a:r>
                <a:rPr lang="kk-KZ" sz="1200" dirty="0">
                  <a:cs typeface="Arial" panose="020B0604020202020204" pitchFamily="34" charset="0"/>
                </a:rPr>
                <a:t>і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25FEFC4F-4CE2-A470-9DD5-47AB4331D5AE}"/>
                </a:ext>
              </a:extLst>
            </p:cNvPr>
            <p:cNvSpPr/>
            <p:nvPr/>
          </p:nvSpPr>
          <p:spPr>
            <a:xfrm>
              <a:off x="4457396" y="-3256345"/>
              <a:ext cx="15060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5 </a:t>
              </a:r>
              <a:r>
                <a:rPr lang="ru-RU" sz="1200" dirty="0" err="1">
                  <a:cs typeface="Arial" panose="020B0604020202020204" pitchFamily="34" charset="0"/>
                </a:rPr>
                <a:t>жыл</a:t>
              </a:r>
              <a:r>
                <a:rPr lang="ru-RU" sz="1200" dirty="0"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cs typeface="Arial" panose="020B0604020202020204" pitchFamily="34" charset="0"/>
                </a:rPr>
                <a:t>еңбек</a:t>
              </a:r>
              <a:r>
                <a:rPr lang="ru-RU" sz="1200" dirty="0"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cs typeface="Arial" panose="020B0604020202020204" pitchFamily="34" charset="0"/>
                </a:rPr>
                <a:t>өтілі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A59A891-227B-22EC-BE37-5BBE973632C0}"/>
                </a:ext>
              </a:extLst>
            </p:cNvPr>
            <p:cNvSpPr/>
            <p:nvPr/>
          </p:nvSpPr>
          <p:spPr>
            <a:xfrm>
              <a:off x="4457396" y="-2661457"/>
              <a:ext cx="17409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cs typeface="Arial" panose="020B0604020202020204" pitchFamily="34" charset="0"/>
                </a:rPr>
                <a:t>Мемлекеттік</a:t>
              </a:r>
              <a:r>
                <a:rPr lang="ru-RU" sz="1200" dirty="0"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cs typeface="Arial" panose="020B0604020202020204" pitchFamily="34" charset="0"/>
                </a:rPr>
                <a:t>тілді</a:t>
              </a:r>
              <a:r>
                <a:rPr lang="ru-RU" sz="1200" dirty="0"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cs typeface="Arial" panose="020B0604020202020204" pitchFamily="34" charset="0"/>
                </a:rPr>
                <a:t>меңгеру</a:t>
              </a:r>
              <a:r>
                <a:rPr lang="ru-RU" sz="1200" dirty="0">
                  <a:cs typeface="Arial" panose="020B0604020202020204" pitchFamily="34" charset="0"/>
                </a:rPr>
                <a:t> (</a:t>
              </a:r>
              <a:r>
                <a:rPr lang="en-US" sz="1200" dirty="0">
                  <a:cs typeface="Arial" panose="020B0604020202020204" pitchFamily="34" charset="0"/>
                </a:rPr>
                <a:t>B</a:t>
              </a:r>
              <a:r>
                <a:rPr lang="ru-RU" sz="1200" dirty="0">
                  <a:cs typeface="Arial" panose="020B0604020202020204" pitchFamily="34" charset="0"/>
                </a:rPr>
                <a:t>1</a:t>
              </a:r>
              <a:r>
                <a:rPr lang="en-US" sz="1200" dirty="0">
                  <a:cs typeface="Arial" panose="020B0604020202020204" pitchFamily="34" charset="0"/>
                </a:rPr>
                <a:t>)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xmlns="" id="{D4C56C21-B369-0D07-6CF2-5BA43714D7F9}"/>
                </a:ext>
              </a:extLst>
            </p:cNvPr>
            <p:cNvSpPr/>
            <p:nvPr/>
          </p:nvSpPr>
          <p:spPr>
            <a:xfrm>
              <a:off x="1764446" y="-3780587"/>
              <a:ext cx="4346759" cy="242616"/>
            </a:xfrm>
            <a:custGeom>
              <a:avLst/>
              <a:gdLst>
                <a:gd name="connsiteX0" fmla="*/ 4282698 w 4282697"/>
                <a:gd name="connsiteY0" fmla="*/ 97379 h 248444"/>
                <a:gd name="connsiteX1" fmla="*/ 4282698 w 4282697"/>
                <a:gd name="connsiteY1" fmla="*/ 248444 h 248444"/>
                <a:gd name="connsiteX2" fmla="*/ 0 w 4282697"/>
                <a:gd name="connsiteY2" fmla="*/ 248444 h 248444"/>
                <a:gd name="connsiteX3" fmla="*/ 0 w 4282697"/>
                <a:gd name="connsiteY3" fmla="*/ 97379 h 248444"/>
                <a:gd name="connsiteX4" fmla="*/ 97263 w 4282697"/>
                <a:gd name="connsiteY4" fmla="*/ 0 h 248444"/>
                <a:gd name="connsiteX5" fmla="*/ 4185900 w 4282697"/>
                <a:gd name="connsiteY5" fmla="*/ 0 h 248444"/>
                <a:gd name="connsiteX6" fmla="*/ 4282698 w 4282697"/>
                <a:gd name="connsiteY6" fmla="*/ 97379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2697" h="248444">
                  <a:moveTo>
                    <a:pt x="4282698" y="97379"/>
                  </a:moveTo>
                  <a:lnTo>
                    <a:pt x="4282698" y="248444"/>
                  </a:lnTo>
                  <a:lnTo>
                    <a:pt x="0" y="248444"/>
                  </a:lnTo>
                  <a:lnTo>
                    <a:pt x="0" y="97379"/>
                  </a:lnTo>
                  <a:cubicBezTo>
                    <a:pt x="0" y="43644"/>
                    <a:pt x="43528" y="64"/>
                    <a:pt x="97263" y="0"/>
                  </a:cubicBezTo>
                  <a:lnTo>
                    <a:pt x="4185900" y="0"/>
                  </a:lnTo>
                  <a:cubicBezTo>
                    <a:pt x="4239505" y="192"/>
                    <a:pt x="4282826" y="43772"/>
                    <a:pt x="4282698" y="97379"/>
                  </a:cubicBezTo>
                  <a:close/>
                </a:path>
              </a:pathLst>
            </a:custGeom>
            <a:solidFill>
              <a:srgbClr val="A6A6A6"/>
            </a:solidFill>
            <a:ln w="1160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AFA9DD91-4B9D-9962-8182-0162BCC9FB5E}"/>
                </a:ext>
              </a:extLst>
            </p:cNvPr>
            <p:cNvGrpSpPr/>
            <p:nvPr/>
          </p:nvGrpSpPr>
          <p:grpSpPr>
            <a:xfrm>
              <a:off x="1837105" y="-3719958"/>
              <a:ext cx="484313" cy="127425"/>
              <a:chOff x="4159250" y="1529164"/>
              <a:chExt cx="412975" cy="108655"/>
            </a:xfrm>
          </p:grpSpPr>
          <p:sp>
            <p:nvSpPr>
              <p:cNvPr id="115" name="Овал 114">
                <a:extLst>
                  <a:ext uri="{FF2B5EF4-FFF2-40B4-BE49-F238E27FC236}">
                    <a16:creationId xmlns:a16="http://schemas.microsoft.com/office/drawing/2014/main" xmlns="" id="{E5DAADC4-823E-8C7B-6583-724B5F55255D}"/>
                  </a:ext>
                </a:extLst>
              </p:cNvPr>
              <p:cNvSpPr/>
              <p:nvPr/>
            </p:nvSpPr>
            <p:spPr>
              <a:xfrm>
                <a:off x="4159250" y="1529164"/>
                <a:ext cx="108655" cy="1086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xmlns="" id="{84F4346A-0441-5630-B826-68BA65AE2339}"/>
                  </a:ext>
                </a:extLst>
              </p:cNvPr>
              <p:cNvSpPr/>
              <p:nvPr/>
            </p:nvSpPr>
            <p:spPr>
              <a:xfrm>
                <a:off x="4311410" y="1529164"/>
                <a:ext cx="108655" cy="10865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xmlns="" id="{7619B3B9-62E9-D62A-F2C3-08BD2C936BBB}"/>
                  </a:ext>
                </a:extLst>
              </p:cNvPr>
              <p:cNvSpPr/>
              <p:nvPr/>
            </p:nvSpPr>
            <p:spPr>
              <a:xfrm>
                <a:off x="4463570" y="1529164"/>
                <a:ext cx="108655" cy="108655"/>
              </a:xfrm>
              <a:prstGeom prst="ellipse">
                <a:avLst/>
              </a:prstGeom>
              <a:solidFill>
                <a:srgbClr val="FFD0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</p:grpSp>
        <p:pic>
          <p:nvPicPr>
            <p:cNvPr id="98" name="Рисунок 97" descr="Флажок со сплошной заливкой">
              <a:extLst>
                <a:ext uri="{FF2B5EF4-FFF2-40B4-BE49-F238E27FC236}">
                  <a16:creationId xmlns:a16="http://schemas.microsoft.com/office/drawing/2014/main" xmlns="" id="{3A99DC11-251C-5BB5-4E3E-6122ED2F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84926" y="-3175478"/>
              <a:ext cx="223915" cy="223914"/>
            </a:xfrm>
            <a:prstGeom prst="rect">
              <a:avLst/>
            </a:prstGeom>
          </p:spPr>
        </p:pic>
        <p:pic>
          <p:nvPicPr>
            <p:cNvPr id="99" name="Рисунок 98" descr="Флажок со сплошной заливкой">
              <a:extLst>
                <a:ext uri="{FF2B5EF4-FFF2-40B4-BE49-F238E27FC236}">
                  <a16:creationId xmlns:a16="http://schemas.microsoft.com/office/drawing/2014/main" xmlns="" id="{F59B8247-3192-9EE9-5F95-A4F64F9C8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84927" y="-2502708"/>
              <a:ext cx="223915" cy="223914"/>
            </a:xfrm>
            <a:prstGeom prst="rect">
              <a:avLst/>
            </a:prstGeom>
          </p:spPr>
        </p:pic>
        <p:pic>
          <p:nvPicPr>
            <p:cNvPr id="100" name="Рисунок 99" descr="Флажок со сплошной заливкой">
              <a:extLst>
                <a:ext uri="{FF2B5EF4-FFF2-40B4-BE49-F238E27FC236}">
                  <a16:creationId xmlns:a16="http://schemas.microsoft.com/office/drawing/2014/main" xmlns="" id="{4400C0FF-096A-4525-E1C2-23DF8C29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85657" y="-1955586"/>
              <a:ext cx="223915" cy="223914"/>
            </a:xfrm>
            <a:prstGeom prst="rect">
              <a:avLst/>
            </a:prstGeom>
          </p:spPr>
        </p:pic>
        <p:pic>
          <p:nvPicPr>
            <p:cNvPr id="101" name="Рисунок 100" descr="Флажок со сплошной заливкой">
              <a:extLst>
                <a:ext uri="{FF2B5EF4-FFF2-40B4-BE49-F238E27FC236}">
                  <a16:creationId xmlns:a16="http://schemas.microsoft.com/office/drawing/2014/main" xmlns="" id="{DCFB5110-B229-C588-4493-B468E901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21643" y="-3175478"/>
              <a:ext cx="223915" cy="223914"/>
            </a:xfrm>
            <a:prstGeom prst="rect">
              <a:avLst/>
            </a:prstGeom>
          </p:spPr>
        </p:pic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xmlns="" id="{B16DE813-FEE7-C86F-E53A-D87D01EE6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21643" y="-2542582"/>
              <a:ext cx="223915" cy="223914"/>
            </a:xfrm>
            <a:prstGeom prst="rect">
              <a:avLst/>
            </a:prstGeom>
          </p:spPr>
        </p:pic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34B35CA9-0760-CDFE-AAB8-C4AE9224F237}"/>
                </a:ext>
              </a:extLst>
            </p:cNvPr>
            <p:cNvSpPr/>
            <p:nvPr/>
          </p:nvSpPr>
          <p:spPr>
            <a:xfrm>
              <a:off x="4642516" y="-3734750"/>
              <a:ext cx="1372457" cy="166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05" name="Рисунок 104" descr="Лупа со сплошной заливкой">
              <a:extLst>
                <a:ext uri="{FF2B5EF4-FFF2-40B4-BE49-F238E27FC236}">
                  <a16:creationId xmlns:a16="http://schemas.microsoft.com/office/drawing/2014/main" xmlns="" id="{8624940B-0F8C-3CE8-CF09-CE3CEEEC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651362" y="-3716819"/>
              <a:ext cx="147306" cy="147306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xmlns="" id="{CE103145-E822-16A2-D371-1D38D11FEDD5}"/>
              </a:ext>
            </a:extLst>
          </p:cNvPr>
          <p:cNvGrpSpPr/>
          <p:nvPr/>
        </p:nvGrpSpPr>
        <p:grpSpPr>
          <a:xfrm>
            <a:off x="295573" y="2004288"/>
            <a:ext cx="2375796" cy="4192504"/>
            <a:chOff x="150538" y="2104443"/>
            <a:chExt cx="2375796" cy="4192504"/>
          </a:xfrm>
        </p:grpSpPr>
        <p:sp>
          <p:nvSpPr>
            <p:cNvPr id="21" name="Google Shape;3521;p62">
              <a:extLst>
                <a:ext uri="{FF2B5EF4-FFF2-40B4-BE49-F238E27FC236}">
                  <a16:creationId xmlns:a16="http://schemas.microsoft.com/office/drawing/2014/main" xmlns="" id="{94AAB9E7-1A69-D0DA-6B53-F34EBF27EF21}"/>
                </a:ext>
              </a:extLst>
            </p:cNvPr>
            <p:cNvSpPr/>
            <p:nvPr/>
          </p:nvSpPr>
          <p:spPr>
            <a:xfrm>
              <a:off x="1307307" y="3676656"/>
              <a:ext cx="178162" cy="276707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556;p62">
              <a:extLst>
                <a:ext uri="{FF2B5EF4-FFF2-40B4-BE49-F238E27FC236}">
                  <a16:creationId xmlns:a16="http://schemas.microsoft.com/office/drawing/2014/main" xmlns="" id="{853CE438-A523-0271-F1DC-BADDA598C70C}"/>
                </a:ext>
              </a:extLst>
            </p:cNvPr>
            <p:cNvSpPr/>
            <p:nvPr/>
          </p:nvSpPr>
          <p:spPr>
            <a:xfrm>
              <a:off x="1208562" y="2113088"/>
              <a:ext cx="285488" cy="8884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557;p62">
              <a:extLst>
                <a:ext uri="{FF2B5EF4-FFF2-40B4-BE49-F238E27FC236}">
                  <a16:creationId xmlns:a16="http://schemas.microsoft.com/office/drawing/2014/main" xmlns="" id="{22F0D6D8-EA54-F390-F1B4-08F7B417DC29}"/>
                </a:ext>
              </a:extLst>
            </p:cNvPr>
            <p:cNvSpPr/>
            <p:nvPr/>
          </p:nvSpPr>
          <p:spPr>
            <a:xfrm>
              <a:off x="1208562" y="2379145"/>
              <a:ext cx="107359" cy="622416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558;p62">
              <a:extLst>
                <a:ext uri="{FF2B5EF4-FFF2-40B4-BE49-F238E27FC236}">
                  <a16:creationId xmlns:a16="http://schemas.microsoft.com/office/drawing/2014/main" xmlns="" id="{3F308BCF-83E1-ED2C-62FA-6CD3C874E825}"/>
                </a:ext>
              </a:extLst>
            </p:cNvPr>
            <p:cNvSpPr/>
            <p:nvPr/>
          </p:nvSpPr>
          <p:spPr>
            <a:xfrm>
              <a:off x="1217175" y="2427452"/>
              <a:ext cx="93371" cy="38633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559;p62">
              <a:extLst>
                <a:ext uri="{FF2B5EF4-FFF2-40B4-BE49-F238E27FC236}">
                  <a16:creationId xmlns:a16="http://schemas.microsoft.com/office/drawing/2014/main" xmlns="" id="{AF621794-4CCF-7BA2-0AAC-DA89B14B63F4}"/>
                </a:ext>
              </a:extLst>
            </p:cNvPr>
            <p:cNvSpPr/>
            <p:nvPr/>
          </p:nvSpPr>
          <p:spPr>
            <a:xfrm>
              <a:off x="1198914" y="2104443"/>
              <a:ext cx="302645" cy="906769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560;p62">
              <a:extLst>
                <a:ext uri="{FF2B5EF4-FFF2-40B4-BE49-F238E27FC236}">
                  <a16:creationId xmlns:a16="http://schemas.microsoft.com/office/drawing/2014/main" xmlns="" id="{04363EB6-E192-384C-CB43-033A4D5F33EB}"/>
                </a:ext>
              </a:extLst>
            </p:cNvPr>
            <p:cNvSpPr/>
            <p:nvPr/>
          </p:nvSpPr>
          <p:spPr>
            <a:xfrm>
              <a:off x="1615260" y="4175625"/>
              <a:ext cx="911074" cy="270832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561;p62">
              <a:extLst>
                <a:ext uri="{FF2B5EF4-FFF2-40B4-BE49-F238E27FC236}">
                  <a16:creationId xmlns:a16="http://schemas.microsoft.com/office/drawing/2014/main" xmlns="" id="{2FE11E31-48F7-74E8-10E6-7732016BB750}"/>
                </a:ext>
              </a:extLst>
            </p:cNvPr>
            <p:cNvSpPr/>
            <p:nvPr/>
          </p:nvSpPr>
          <p:spPr>
            <a:xfrm>
              <a:off x="1605613" y="4166878"/>
              <a:ext cx="911041" cy="288693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562;p62">
              <a:extLst>
                <a:ext uri="{FF2B5EF4-FFF2-40B4-BE49-F238E27FC236}">
                  <a16:creationId xmlns:a16="http://schemas.microsoft.com/office/drawing/2014/main" xmlns="" id="{3EE84A08-73B2-FEB2-CC80-01A72BDF7599}"/>
                </a:ext>
              </a:extLst>
            </p:cNvPr>
            <p:cNvSpPr/>
            <p:nvPr/>
          </p:nvSpPr>
          <p:spPr>
            <a:xfrm>
              <a:off x="693505" y="2806009"/>
              <a:ext cx="945392" cy="163988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3563;p62">
              <a:extLst>
                <a:ext uri="{FF2B5EF4-FFF2-40B4-BE49-F238E27FC236}">
                  <a16:creationId xmlns:a16="http://schemas.microsoft.com/office/drawing/2014/main" xmlns="" id="{FD76E501-23AF-8346-6084-3F9F8398CC3F}"/>
                </a:ext>
              </a:extLst>
            </p:cNvPr>
            <p:cNvSpPr/>
            <p:nvPr/>
          </p:nvSpPr>
          <p:spPr>
            <a:xfrm>
              <a:off x="805104" y="2808379"/>
              <a:ext cx="700731" cy="1481914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3564;p62">
              <a:extLst>
                <a:ext uri="{FF2B5EF4-FFF2-40B4-BE49-F238E27FC236}">
                  <a16:creationId xmlns:a16="http://schemas.microsoft.com/office/drawing/2014/main" xmlns="" id="{13EE94AA-2E21-4F3A-6A5B-40ADAB65E243}"/>
                </a:ext>
              </a:extLst>
            </p:cNvPr>
            <p:cNvSpPr/>
            <p:nvPr/>
          </p:nvSpPr>
          <p:spPr>
            <a:xfrm>
              <a:off x="805104" y="2904953"/>
              <a:ext cx="683575" cy="1385339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3565;p62">
              <a:extLst>
                <a:ext uri="{FF2B5EF4-FFF2-40B4-BE49-F238E27FC236}">
                  <a16:creationId xmlns:a16="http://schemas.microsoft.com/office/drawing/2014/main" xmlns="" id="{83B5BF7E-FE3A-CCDA-4E2E-D2F73E814252}"/>
                </a:ext>
              </a:extLst>
            </p:cNvPr>
            <p:cNvSpPr/>
            <p:nvPr/>
          </p:nvSpPr>
          <p:spPr>
            <a:xfrm>
              <a:off x="684925" y="2796561"/>
              <a:ext cx="957210" cy="1658575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3568;p62">
              <a:extLst>
                <a:ext uri="{FF2B5EF4-FFF2-40B4-BE49-F238E27FC236}">
                  <a16:creationId xmlns:a16="http://schemas.microsoft.com/office/drawing/2014/main" xmlns="" id="{C780A074-08E3-F193-D1BD-EE2345B07CF5}"/>
                </a:ext>
              </a:extLst>
            </p:cNvPr>
            <p:cNvSpPr/>
            <p:nvPr/>
          </p:nvSpPr>
          <p:spPr>
            <a:xfrm>
              <a:off x="1337352" y="3674353"/>
              <a:ext cx="419585" cy="741058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3569;p62">
              <a:extLst>
                <a:ext uri="{FF2B5EF4-FFF2-40B4-BE49-F238E27FC236}">
                  <a16:creationId xmlns:a16="http://schemas.microsoft.com/office/drawing/2014/main" xmlns="" id="{FCC88887-A809-695C-2214-776795D8E5D1}"/>
                </a:ext>
              </a:extLst>
            </p:cNvPr>
            <p:cNvSpPr/>
            <p:nvPr/>
          </p:nvSpPr>
          <p:spPr>
            <a:xfrm>
              <a:off x="1337352" y="3768758"/>
              <a:ext cx="223229" cy="500103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3570;p62">
              <a:extLst>
                <a:ext uri="{FF2B5EF4-FFF2-40B4-BE49-F238E27FC236}">
                  <a16:creationId xmlns:a16="http://schemas.microsoft.com/office/drawing/2014/main" xmlns="" id="{DE06B354-07D8-9A96-23E3-8C99318BAC87}"/>
                </a:ext>
              </a:extLst>
            </p:cNvPr>
            <p:cNvSpPr/>
            <p:nvPr/>
          </p:nvSpPr>
          <p:spPr>
            <a:xfrm>
              <a:off x="1371670" y="3943682"/>
              <a:ext cx="188911" cy="325179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3571;p62">
              <a:extLst>
                <a:ext uri="{FF2B5EF4-FFF2-40B4-BE49-F238E27FC236}">
                  <a16:creationId xmlns:a16="http://schemas.microsoft.com/office/drawing/2014/main" xmlns="" id="{A4B1964A-9EC0-CAFD-79F5-14ADCEDC3248}"/>
                </a:ext>
              </a:extLst>
            </p:cNvPr>
            <p:cNvSpPr/>
            <p:nvPr/>
          </p:nvSpPr>
          <p:spPr>
            <a:xfrm>
              <a:off x="1337352" y="3768758"/>
              <a:ext cx="223229" cy="500103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3572;p62">
              <a:extLst>
                <a:ext uri="{FF2B5EF4-FFF2-40B4-BE49-F238E27FC236}">
                  <a16:creationId xmlns:a16="http://schemas.microsoft.com/office/drawing/2014/main" xmlns="" id="{7B8F44A7-D9A0-1C08-179E-A2278F09B749}"/>
                </a:ext>
              </a:extLst>
            </p:cNvPr>
            <p:cNvSpPr/>
            <p:nvPr/>
          </p:nvSpPr>
          <p:spPr>
            <a:xfrm>
              <a:off x="1327672" y="3665607"/>
              <a:ext cx="434641" cy="75885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3573;p62">
              <a:extLst>
                <a:ext uri="{FF2B5EF4-FFF2-40B4-BE49-F238E27FC236}">
                  <a16:creationId xmlns:a16="http://schemas.microsoft.com/office/drawing/2014/main" xmlns="" id="{95E20B10-8BE8-ECCF-EC0E-308ACAFADA31}"/>
                </a:ext>
              </a:extLst>
            </p:cNvPr>
            <p:cNvSpPr/>
            <p:nvPr/>
          </p:nvSpPr>
          <p:spPr>
            <a:xfrm>
              <a:off x="1564820" y="4228036"/>
              <a:ext cx="197491" cy="187376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3574;p62">
              <a:extLst>
                <a:ext uri="{FF2B5EF4-FFF2-40B4-BE49-F238E27FC236}">
                  <a16:creationId xmlns:a16="http://schemas.microsoft.com/office/drawing/2014/main" xmlns="" id="{58F3EC22-E2FA-891E-219E-F3CCA48488E3}"/>
                </a:ext>
              </a:extLst>
            </p:cNvPr>
            <p:cNvSpPr/>
            <p:nvPr/>
          </p:nvSpPr>
          <p:spPr>
            <a:xfrm>
              <a:off x="1555171" y="4219055"/>
              <a:ext cx="209275" cy="205401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3579;p62">
              <a:extLst>
                <a:ext uri="{FF2B5EF4-FFF2-40B4-BE49-F238E27FC236}">
                  <a16:creationId xmlns:a16="http://schemas.microsoft.com/office/drawing/2014/main" xmlns="" id="{21E3C94C-5CBA-9288-FCDB-5A9A88846B65}"/>
                </a:ext>
              </a:extLst>
            </p:cNvPr>
            <p:cNvSpPr/>
            <p:nvPr/>
          </p:nvSpPr>
          <p:spPr>
            <a:xfrm>
              <a:off x="1235402" y="3913639"/>
              <a:ext cx="183538" cy="128957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3584;p62">
              <a:extLst>
                <a:ext uri="{FF2B5EF4-FFF2-40B4-BE49-F238E27FC236}">
                  <a16:creationId xmlns:a16="http://schemas.microsoft.com/office/drawing/2014/main" xmlns="" id="{17268573-17EB-F129-0ED5-AE65DDDA4100}"/>
                </a:ext>
              </a:extLst>
            </p:cNvPr>
            <p:cNvSpPr/>
            <p:nvPr/>
          </p:nvSpPr>
          <p:spPr>
            <a:xfrm>
              <a:off x="1111119" y="6061900"/>
              <a:ext cx="332490" cy="155929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3585;p62">
              <a:extLst>
                <a:ext uri="{FF2B5EF4-FFF2-40B4-BE49-F238E27FC236}">
                  <a16:creationId xmlns:a16="http://schemas.microsoft.com/office/drawing/2014/main" xmlns="" id="{D9CE521B-2A25-4D03-56AD-F6F10B0ADA1F}"/>
                </a:ext>
              </a:extLst>
            </p:cNvPr>
            <p:cNvSpPr/>
            <p:nvPr/>
          </p:nvSpPr>
          <p:spPr>
            <a:xfrm>
              <a:off x="1104476" y="6052521"/>
              <a:ext cx="344507" cy="174658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3586;p62">
              <a:extLst>
                <a:ext uri="{FF2B5EF4-FFF2-40B4-BE49-F238E27FC236}">
                  <a16:creationId xmlns:a16="http://schemas.microsoft.com/office/drawing/2014/main" xmlns="" id="{52F790CC-A8ED-342A-CF43-FB7B213904F4}"/>
                </a:ext>
              </a:extLst>
            </p:cNvPr>
            <p:cNvSpPr/>
            <p:nvPr/>
          </p:nvSpPr>
          <p:spPr>
            <a:xfrm>
              <a:off x="1115225" y="6169193"/>
              <a:ext cx="328385" cy="48539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3587;p62">
              <a:extLst>
                <a:ext uri="{FF2B5EF4-FFF2-40B4-BE49-F238E27FC236}">
                  <a16:creationId xmlns:a16="http://schemas.microsoft.com/office/drawing/2014/main" xmlns="" id="{04879FA3-689C-1653-A592-56870A84BCED}"/>
                </a:ext>
              </a:extLst>
            </p:cNvPr>
            <p:cNvSpPr/>
            <p:nvPr/>
          </p:nvSpPr>
          <p:spPr>
            <a:xfrm>
              <a:off x="1105578" y="6160612"/>
              <a:ext cx="343406" cy="66564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3588;p62">
              <a:extLst>
                <a:ext uri="{FF2B5EF4-FFF2-40B4-BE49-F238E27FC236}">
                  <a16:creationId xmlns:a16="http://schemas.microsoft.com/office/drawing/2014/main" xmlns="" id="{9F193312-8637-6BEC-7807-EA92F0FF142C}"/>
                </a:ext>
              </a:extLst>
            </p:cNvPr>
            <p:cNvSpPr/>
            <p:nvPr/>
          </p:nvSpPr>
          <p:spPr>
            <a:xfrm>
              <a:off x="155913" y="6043673"/>
              <a:ext cx="310657" cy="244827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3589;p62">
              <a:extLst>
                <a:ext uri="{FF2B5EF4-FFF2-40B4-BE49-F238E27FC236}">
                  <a16:creationId xmlns:a16="http://schemas.microsoft.com/office/drawing/2014/main" xmlns="" id="{6581BDC0-297B-FA3D-580B-3E286DC1ADA0}"/>
                </a:ext>
              </a:extLst>
            </p:cNvPr>
            <p:cNvSpPr/>
            <p:nvPr/>
          </p:nvSpPr>
          <p:spPr>
            <a:xfrm>
              <a:off x="150538" y="6035027"/>
              <a:ext cx="318736" cy="26192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3590;p62">
              <a:extLst>
                <a:ext uri="{FF2B5EF4-FFF2-40B4-BE49-F238E27FC236}">
                  <a16:creationId xmlns:a16="http://schemas.microsoft.com/office/drawing/2014/main" xmlns="" id="{BD15DDE7-D958-4F52-9A0B-6C556CB043AA}"/>
                </a:ext>
              </a:extLst>
            </p:cNvPr>
            <p:cNvSpPr/>
            <p:nvPr/>
          </p:nvSpPr>
          <p:spPr>
            <a:xfrm>
              <a:off x="155913" y="6105899"/>
              <a:ext cx="303714" cy="182535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3591;p62">
              <a:extLst>
                <a:ext uri="{FF2B5EF4-FFF2-40B4-BE49-F238E27FC236}">
                  <a16:creationId xmlns:a16="http://schemas.microsoft.com/office/drawing/2014/main" xmlns="" id="{84A5F555-622B-365F-4774-5FEAC760970D}"/>
                </a:ext>
              </a:extLst>
            </p:cNvPr>
            <p:cNvSpPr/>
            <p:nvPr/>
          </p:nvSpPr>
          <p:spPr>
            <a:xfrm>
              <a:off x="150538" y="6097319"/>
              <a:ext cx="318736" cy="199628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3592;p62">
              <a:extLst>
                <a:ext uri="{FF2B5EF4-FFF2-40B4-BE49-F238E27FC236}">
                  <a16:creationId xmlns:a16="http://schemas.microsoft.com/office/drawing/2014/main" xmlns="" id="{A5EED174-6D6E-9EB9-66A9-83EF29318A55}"/>
                </a:ext>
              </a:extLst>
            </p:cNvPr>
            <p:cNvSpPr/>
            <p:nvPr/>
          </p:nvSpPr>
          <p:spPr>
            <a:xfrm>
              <a:off x="621597" y="4117505"/>
              <a:ext cx="612768" cy="1971268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593;p62">
              <a:extLst>
                <a:ext uri="{FF2B5EF4-FFF2-40B4-BE49-F238E27FC236}">
                  <a16:creationId xmlns:a16="http://schemas.microsoft.com/office/drawing/2014/main" xmlns="" id="{C82C5912-3D64-0707-AAF1-DD3B140D5125}"/>
                </a:ext>
              </a:extLst>
            </p:cNvPr>
            <p:cNvSpPr/>
            <p:nvPr/>
          </p:nvSpPr>
          <p:spPr>
            <a:xfrm>
              <a:off x="619461" y="4108491"/>
              <a:ext cx="623485" cy="1988862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594;p62">
              <a:extLst>
                <a:ext uri="{FF2B5EF4-FFF2-40B4-BE49-F238E27FC236}">
                  <a16:creationId xmlns:a16="http://schemas.microsoft.com/office/drawing/2014/main" xmlns="" id="{4210771E-5C3C-5A4E-1D06-2165A4C81CCF}"/>
                </a:ext>
              </a:extLst>
            </p:cNvPr>
            <p:cNvSpPr/>
            <p:nvPr/>
          </p:nvSpPr>
          <p:spPr>
            <a:xfrm>
              <a:off x="235297" y="4399720"/>
              <a:ext cx="847748" cy="168261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595;p62">
              <a:extLst>
                <a:ext uri="{FF2B5EF4-FFF2-40B4-BE49-F238E27FC236}">
                  <a16:creationId xmlns:a16="http://schemas.microsoft.com/office/drawing/2014/main" xmlns="" id="{ACA318AF-95C7-E923-B4A5-EFE345EF32CC}"/>
                </a:ext>
              </a:extLst>
            </p:cNvPr>
            <p:cNvSpPr/>
            <p:nvPr/>
          </p:nvSpPr>
          <p:spPr>
            <a:xfrm>
              <a:off x="225650" y="4390942"/>
              <a:ext cx="867076" cy="1700403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596;p62">
              <a:extLst>
                <a:ext uri="{FF2B5EF4-FFF2-40B4-BE49-F238E27FC236}">
                  <a16:creationId xmlns:a16="http://schemas.microsoft.com/office/drawing/2014/main" xmlns="" id="{98C0996A-B81B-B8D8-E03B-81F494624FBC}"/>
                </a:ext>
              </a:extLst>
            </p:cNvPr>
            <p:cNvSpPr/>
            <p:nvPr/>
          </p:nvSpPr>
          <p:spPr>
            <a:xfrm>
              <a:off x="942473" y="4697827"/>
              <a:ext cx="90166" cy="527343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597;p62">
              <a:extLst>
                <a:ext uri="{FF2B5EF4-FFF2-40B4-BE49-F238E27FC236}">
                  <a16:creationId xmlns:a16="http://schemas.microsoft.com/office/drawing/2014/main" xmlns="" id="{9B7C8742-E5ED-0132-D02E-2F66DC68615E}"/>
                </a:ext>
              </a:extLst>
            </p:cNvPr>
            <p:cNvSpPr/>
            <p:nvPr/>
          </p:nvSpPr>
          <p:spPr>
            <a:xfrm>
              <a:off x="655951" y="4458341"/>
              <a:ext cx="73007" cy="311624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598;p62">
              <a:extLst>
                <a:ext uri="{FF2B5EF4-FFF2-40B4-BE49-F238E27FC236}">
                  <a16:creationId xmlns:a16="http://schemas.microsoft.com/office/drawing/2014/main" xmlns="" id="{36032C07-F2A4-062E-9E57-2C3540672184}"/>
                </a:ext>
              </a:extLst>
            </p:cNvPr>
            <p:cNvSpPr/>
            <p:nvPr/>
          </p:nvSpPr>
          <p:spPr>
            <a:xfrm>
              <a:off x="914564" y="4329685"/>
              <a:ext cx="165277" cy="124818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599;p62">
              <a:extLst>
                <a:ext uri="{FF2B5EF4-FFF2-40B4-BE49-F238E27FC236}">
                  <a16:creationId xmlns:a16="http://schemas.microsoft.com/office/drawing/2014/main" xmlns="" id="{59B0D476-24E4-45AF-3454-F2614A3FEAC1}"/>
                </a:ext>
              </a:extLst>
            </p:cNvPr>
            <p:cNvSpPr/>
            <p:nvPr/>
          </p:nvSpPr>
          <p:spPr>
            <a:xfrm>
              <a:off x="779365" y="4288790"/>
              <a:ext cx="242525" cy="1012357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3600;p62">
              <a:extLst>
                <a:ext uri="{FF2B5EF4-FFF2-40B4-BE49-F238E27FC236}">
                  <a16:creationId xmlns:a16="http://schemas.microsoft.com/office/drawing/2014/main" xmlns="" id="{2D855A8E-5883-32F8-B3A6-BB1B74C2B2D6}"/>
                </a:ext>
              </a:extLst>
            </p:cNvPr>
            <p:cNvSpPr/>
            <p:nvPr/>
          </p:nvSpPr>
          <p:spPr>
            <a:xfrm>
              <a:off x="732128" y="5334330"/>
              <a:ext cx="44032" cy="54144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3551;p62">
              <a:extLst>
                <a:ext uri="{FF2B5EF4-FFF2-40B4-BE49-F238E27FC236}">
                  <a16:creationId xmlns:a16="http://schemas.microsoft.com/office/drawing/2014/main" xmlns="" id="{8F98B814-1534-0594-97DC-0A73C8D43C19}"/>
                </a:ext>
              </a:extLst>
            </p:cNvPr>
            <p:cNvSpPr/>
            <p:nvPr/>
          </p:nvSpPr>
          <p:spPr>
            <a:xfrm>
              <a:off x="1385623" y="3311652"/>
              <a:ext cx="216786" cy="238251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3552;p62">
              <a:extLst>
                <a:ext uri="{FF2B5EF4-FFF2-40B4-BE49-F238E27FC236}">
                  <a16:creationId xmlns:a16="http://schemas.microsoft.com/office/drawing/2014/main" xmlns="" id="{F0ACA950-9D40-2BBF-480A-43CCC2024C4A}"/>
                </a:ext>
              </a:extLst>
            </p:cNvPr>
            <p:cNvSpPr/>
            <p:nvPr/>
          </p:nvSpPr>
          <p:spPr>
            <a:xfrm>
              <a:off x="1381351" y="3301971"/>
              <a:ext cx="230741" cy="257579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3553;p62">
              <a:extLst>
                <a:ext uri="{FF2B5EF4-FFF2-40B4-BE49-F238E27FC236}">
                  <a16:creationId xmlns:a16="http://schemas.microsoft.com/office/drawing/2014/main" xmlns="" id="{64F5987E-5363-656D-6DFF-B8C636DF8507}"/>
                </a:ext>
              </a:extLst>
            </p:cNvPr>
            <p:cNvSpPr/>
            <p:nvPr/>
          </p:nvSpPr>
          <p:spPr>
            <a:xfrm>
              <a:off x="1425349" y="3127381"/>
              <a:ext cx="376654" cy="323643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3554;p62">
              <a:extLst>
                <a:ext uri="{FF2B5EF4-FFF2-40B4-BE49-F238E27FC236}">
                  <a16:creationId xmlns:a16="http://schemas.microsoft.com/office/drawing/2014/main" xmlns="" id="{4EA16F12-ED71-90F3-B608-167D06BD542D}"/>
                </a:ext>
              </a:extLst>
            </p:cNvPr>
            <p:cNvSpPr/>
            <p:nvPr/>
          </p:nvSpPr>
          <p:spPr>
            <a:xfrm>
              <a:off x="1430688" y="3118501"/>
              <a:ext cx="369177" cy="341269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3555;p62">
              <a:extLst>
                <a:ext uri="{FF2B5EF4-FFF2-40B4-BE49-F238E27FC236}">
                  <a16:creationId xmlns:a16="http://schemas.microsoft.com/office/drawing/2014/main" xmlns="" id="{8579C912-0A13-D83F-6925-EB819F181EEF}"/>
                </a:ext>
              </a:extLst>
            </p:cNvPr>
            <p:cNvSpPr/>
            <p:nvPr/>
          </p:nvSpPr>
          <p:spPr>
            <a:xfrm>
              <a:off x="1698952" y="3190373"/>
              <a:ext cx="17225" cy="56918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3566;p62">
              <a:extLst>
                <a:ext uri="{FF2B5EF4-FFF2-40B4-BE49-F238E27FC236}">
                  <a16:creationId xmlns:a16="http://schemas.microsoft.com/office/drawing/2014/main" xmlns="" id="{354FF774-6EB9-A176-8F98-6534A510E14F}"/>
                </a:ext>
              </a:extLst>
            </p:cNvPr>
            <p:cNvSpPr/>
            <p:nvPr/>
          </p:nvSpPr>
          <p:spPr>
            <a:xfrm>
              <a:off x="1357714" y="3360024"/>
              <a:ext cx="187844" cy="247831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3567;p62">
              <a:extLst>
                <a:ext uri="{FF2B5EF4-FFF2-40B4-BE49-F238E27FC236}">
                  <a16:creationId xmlns:a16="http://schemas.microsoft.com/office/drawing/2014/main" xmlns="" id="{0472FCB8-6254-A2B6-ECC7-E816196CB594}"/>
                </a:ext>
              </a:extLst>
            </p:cNvPr>
            <p:cNvSpPr/>
            <p:nvPr/>
          </p:nvSpPr>
          <p:spPr>
            <a:xfrm>
              <a:off x="1349137" y="3351343"/>
              <a:ext cx="206071" cy="265725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3575;p62">
              <a:extLst>
                <a:ext uri="{FF2B5EF4-FFF2-40B4-BE49-F238E27FC236}">
                  <a16:creationId xmlns:a16="http://schemas.microsoft.com/office/drawing/2014/main" xmlns="" id="{731FD418-934A-2FA0-72FC-A2A8008AC140}"/>
                </a:ext>
              </a:extLst>
            </p:cNvPr>
            <p:cNvSpPr/>
            <p:nvPr/>
          </p:nvSpPr>
          <p:spPr>
            <a:xfrm>
              <a:off x="1162428" y="2805240"/>
              <a:ext cx="238251" cy="125486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3576;p62">
              <a:extLst>
                <a:ext uri="{FF2B5EF4-FFF2-40B4-BE49-F238E27FC236}">
                  <a16:creationId xmlns:a16="http://schemas.microsoft.com/office/drawing/2014/main" xmlns="" id="{F733E192-5639-CF48-1C0D-00938C55F74F}"/>
                </a:ext>
              </a:extLst>
            </p:cNvPr>
            <p:cNvSpPr/>
            <p:nvPr/>
          </p:nvSpPr>
          <p:spPr>
            <a:xfrm>
              <a:off x="1162427" y="2806241"/>
              <a:ext cx="114869" cy="124483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3577;p62">
              <a:extLst>
                <a:ext uri="{FF2B5EF4-FFF2-40B4-BE49-F238E27FC236}">
                  <a16:creationId xmlns:a16="http://schemas.microsoft.com/office/drawing/2014/main" xmlns="" id="{6402EF64-15B2-DD6C-2451-95B2A263E3B3}"/>
                </a:ext>
              </a:extLst>
            </p:cNvPr>
            <p:cNvSpPr/>
            <p:nvPr/>
          </p:nvSpPr>
          <p:spPr>
            <a:xfrm>
              <a:off x="1176381" y="2806241"/>
              <a:ext cx="100916" cy="124483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3578;p62">
              <a:extLst>
                <a:ext uri="{FF2B5EF4-FFF2-40B4-BE49-F238E27FC236}">
                  <a16:creationId xmlns:a16="http://schemas.microsoft.com/office/drawing/2014/main" xmlns="" id="{8463CAE7-DB53-5CA1-05AA-1078D98561C2}"/>
                </a:ext>
              </a:extLst>
            </p:cNvPr>
            <p:cNvSpPr/>
            <p:nvPr/>
          </p:nvSpPr>
          <p:spPr>
            <a:xfrm>
              <a:off x="1166733" y="2796560"/>
              <a:ext cx="243625" cy="142843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3580;p62">
              <a:extLst>
                <a:ext uri="{FF2B5EF4-FFF2-40B4-BE49-F238E27FC236}">
                  <a16:creationId xmlns:a16="http://schemas.microsoft.com/office/drawing/2014/main" xmlns="" id="{7D875D3B-13BC-17E1-4666-BE1209B3C793}"/>
                </a:ext>
              </a:extLst>
            </p:cNvPr>
            <p:cNvSpPr/>
            <p:nvPr/>
          </p:nvSpPr>
          <p:spPr>
            <a:xfrm>
              <a:off x="1306238" y="2855046"/>
              <a:ext cx="488252" cy="557453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3581;p62">
              <a:extLst>
                <a:ext uri="{FF2B5EF4-FFF2-40B4-BE49-F238E27FC236}">
                  <a16:creationId xmlns:a16="http://schemas.microsoft.com/office/drawing/2014/main" xmlns="" id="{CBB1B7AE-9F6A-7072-05FC-B21043B63291}"/>
                </a:ext>
              </a:extLst>
            </p:cNvPr>
            <p:cNvSpPr/>
            <p:nvPr/>
          </p:nvSpPr>
          <p:spPr>
            <a:xfrm>
              <a:off x="1310510" y="2845933"/>
              <a:ext cx="465752" cy="575481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3582;p62">
              <a:extLst>
                <a:ext uri="{FF2B5EF4-FFF2-40B4-BE49-F238E27FC236}">
                  <a16:creationId xmlns:a16="http://schemas.microsoft.com/office/drawing/2014/main" xmlns="" id="{4FD60492-2368-B172-A17C-478512B9DC70}"/>
                </a:ext>
              </a:extLst>
            </p:cNvPr>
            <p:cNvSpPr/>
            <p:nvPr/>
          </p:nvSpPr>
          <p:spPr>
            <a:xfrm>
              <a:off x="1416733" y="2981798"/>
              <a:ext cx="340201" cy="396417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3583;p62">
              <a:extLst>
                <a:ext uri="{FF2B5EF4-FFF2-40B4-BE49-F238E27FC236}">
                  <a16:creationId xmlns:a16="http://schemas.microsoft.com/office/drawing/2014/main" xmlns="" id="{4B3D15B7-39FB-FCFF-B9D0-328B6602C3CA}"/>
                </a:ext>
              </a:extLst>
            </p:cNvPr>
            <p:cNvSpPr/>
            <p:nvPr/>
          </p:nvSpPr>
          <p:spPr>
            <a:xfrm>
              <a:off x="1484332" y="3218948"/>
              <a:ext cx="119175" cy="91869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xmlns="" id="{F1FA4F5C-F98D-F549-67C3-E5B5F6B50233}"/>
              </a:ext>
            </a:extLst>
          </p:cNvPr>
          <p:cNvGrpSpPr/>
          <p:nvPr/>
        </p:nvGrpSpPr>
        <p:grpSpPr>
          <a:xfrm>
            <a:off x="3510353" y="3142934"/>
            <a:ext cx="2681876" cy="2082299"/>
            <a:chOff x="3986491" y="7250053"/>
            <a:chExt cx="2681876" cy="2082299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xmlns="" id="{6799316D-DA94-3E6E-7816-4DC557167037}"/>
                </a:ext>
              </a:extLst>
            </p:cNvPr>
            <p:cNvGrpSpPr/>
            <p:nvPr/>
          </p:nvGrpSpPr>
          <p:grpSpPr>
            <a:xfrm>
              <a:off x="3986491" y="7250053"/>
              <a:ext cx="2681876" cy="2082299"/>
              <a:chOff x="6692512" y="3864480"/>
              <a:chExt cx="2866784" cy="1775582"/>
            </a:xfrm>
          </p:grpSpPr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xmlns="" id="{EF13E688-0A42-1C81-BA68-1DA6C624DE95}"/>
                  </a:ext>
                </a:extLst>
              </p:cNvPr>
              <p:cNvSpPr/>
              <p:nvPr/>
            </p:nvSpPr>
            <p:spPr>
              <a:xfrm>
                <a:off x="6692512" y="3864480"/>
                <a:ext cx="2866776" cy="1775582"/>
              </a:xfrm>
              <a:custGeom>
                <a:avLst/>
                <a:gdLst>
                  <a:gd name="connsiteX0" fmla="*/ 4282698 w 4282697"/>
                  <a:gd name="connsiteY0" fmla="*/ 104584 h 2466313"/>
                  <a:gd name="connsiteX1" fmla="*/ 4282698 w 4282697"/>
                  <a:gd name="connsiteY1" fmla="*/ 2361730 h 2466313"/>
                  <a:gd name="connsiteX2" fmla="*/ 4185551 w 4282697"/>
                  <a:gd name="connsiteY2" fmla="*/ 2466313 h 2466313"/>
                  <a:gd name="connsiteX3" fmla="*/ 97263 w 4282697"/>
                  <a:gd name="connsiteY3" fmla="*/ 2466313 h 2466313"/>
                  <a:gd name="connsiteX4" fmla="*/ 0 w 4282697"/>
                  <a:gd name="connsiteY4" fmla="*/ 2361730 h 2466313"/>
                  <a:gd name="connsiteX5" fmla="*/ 0 w 4282697"/>
                  <a:gd name="connsiteY5" fmla="*/ 104584 h 2466313"/>
                  <a:gd name="connsiteX6" fmla="*/ 97263 w 4282697"/>
                  <a:gd name="connsiteY6" fmla="*/ 0 h 2466313"/>
                  <a:gd name="connsiteX7" fmla="*/ 4185900 w 4282697"/>
                  <a:gd name="connsiteY7" fmla="*/ 0 h 2466313"/>
                  <a:gd name="connsiteX8" fmla="*/ 4282698 w 4282697"/>
                  <a:gd name="connsiteY8" fmla="*/ 104584 h 246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2697" h="2466313">
                    <a:moveTo>
                      <a:pt x="4282698" y="104584"/>
                    </a:moveTo>
                    <a:lnTo>
                      <a:pt x="4282698" y="2361730"/>
                    </a:lnTo>
                    <a:cubicBezTo>
                      <a:pt x="4282698" y="2419832"/>
                      <a:pt x="4239354" y="2466313"/>
                      <a:pt x="4185551" y="2466313"/>
                    </a:cubicBezTo>
                    <a:lnTo>
                      <a:pt x="97263" y="2466313"/>
                    </a:lnTo>
                    <a:cubicBezTo>
                      <a:pt x="43576" y="2466313"/>
                      <a:pt x="0" y="2419832"/>
                      <a:pt x="0" y="2361730"/>
                    </a:cubicBezTo>
                    <a:lnTo>
                      <a:pt x="0" y="104584"/>
                    </a:lnTo>
                    <a:cubicBezTo>
                      <a:pt x="0" y="46482"/>
                      <a:pt x="43576" y="0"/>
                      <a:pt x="97263" y="0"/>
                    </a:cubicBezTo>
                    <a:lnTo>
                      <a:pt x="4185900" y="0"/>
                    </a:lnTo>
                    <a:cubicBezTo>
                      <a:pt x="4239702" y="116"/>
                      <a:pt x="4282698" y="46830"/>
                      <a:pt x="4282698" y="104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02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KZ" dirty="0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xmlns="" id="{650B5017-E52A-4F0B-AE94-B967FCA82368}"/>
                  </a:ext>
                </a:extLst>
              </p:cNvPr>
              <p:cNvSpPr/>
              <p:nvPr/>
            </p:nvSpPr>
            <p:spPr>
              <a:xfrm>
                <a:off x="6692521" y="3864536"/>
                <a:ext cx="2866775" cy="120482"/>
              </a:xfrm>
              <a:custGeom>
                <a:avLst/>
                <a:gdLst>
                  <a:gd name="connsiteX0" fmla="*/ 4282698 w 4282697"/>
                  <a:gd name="connsiteY0" fmla="*/ 97379 h 248444"/>
                  <a:gd name="connsiteX1" fmla="*/ 4282698 w 4282697"/>
                  <a:gd name="connsiteY1" fmla="*/ 248444 h 248444"/>
                  <a:gd name="connsiteX2" fmla="*/ 0 w 4282697"/>
                  <a:gd name="connsiteY2" fmla="*/ 248444 h 248444"/>
                  <a:gd name="connsiteX3" fmla="*/ 0 w 4282697"/>
                  <a:gd name="connsiteY3" fmla="*/ 97379 h 248444"/>
                  <a:gd name="connsiteX4" fmla="*/ 97263 w 4282697"/>
                  <a:gd name="connsiteY4" fmla="*/ 0 h 248444"/>
                  <a:gd name="connsiteX5" fmla="*/ 4185900 w 4282697"/>
                  <a:gd name="connsiteY5" fmla="*/ 0 h 248444"/>
                  <a:gd name="connsiteX6" fmla="*/ 4282698 w 4282697"/>
                  <a:gd name="connsiteY6" fmla="*/ 97379 h 24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697" h="248444">
                    <a:moveTo>
                      <a:pt x="4282698" y="97379"/>
                    </a:moveTo>
                    <a:lnTo>
                      <a:pt x="4282698" y="248444"/>
                    </a:lnTo>
                    <a:lnTo>
                      <a:pt x="0" y="248444"/>
                    </a:lnTo>
                    <a:lnTo>
                      <a:pt x="0" y="97379"/>
                    </a:lnTo>
                    <a:cubicBezTo>
                      <a:pt x="0" y="43644"/>
                      <a:pt x="43528" y="64"/>
                      <a:pt x="97263" y="0"/>
                    </a:cubicBezTo>
                    <a:lnTo>
                      <a:pt x="4185900" y="0"/>
                    </a:lnTo>
                    <a:cubicBezTo>
                      <a:pt x="4239505" y="192"/>
                      <a:pt x="4282826" y="43772"/>
                      <a:pt x="4282698" y="97379"/>
                    </a:cubicBezTo>
                    <a:close/>
                  </a:path>
                </a:pathLst>
              </a:custGeom>
              <a:solidFill>
                <a:srgbClr val="A6A6A6"/>
              </a:solidFill>
              <a:ln w="11601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KZ" dirty="0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xmlns="" id="{B2F889EC-DE36-54FC-3D7D-C87AD67EBA0C}"/>
                  </a:ext>
                </a:extLst>
              </p:cNvPr>
              <p:cNvSpPr/>
              <p:nvPr/>
            </p:nvSpPr>
            <p:spPr>
              <a:xfrm>
                <a:off x="9011891" y="3898573"/>
                <a:ext cx="499059" cy="52182"/>
              </a:xfrm>
              <a:custGeom>
                <a:avLst/>
                <a:gdLst>
                  <a:gd name="connsiteX0" fmla="*/ 980878 w 1029102"/>
                  <a:gd name="connsiteY0" fmla="*/ 0 h 107604"/>
                  <a:gd name="connsiteX1" fmla="*/ 1029102 w 1029102"/>
                  <a:gd name="connsiteY1" fmla="*/ 0 h 107604"/>
                  <a:gd name="connsiteX2" fmla="*/ 1029102 w 1029102"/>
                  <a:gd name="connsiteY2" fmla="*/ 107605 h 107604"/>
                  <a:gd name="connsiteX3" fmla="*/ 980878 w 1029102"/>
                  <a:gd name="connsiteY3" fmla="*/ 107605 h 107604"/>
                  <a:gd name="connsiteX4" fmla="*/ 48225 w 1029102"/>
                  <a:gd name="connsiteY4" fmla="*/ 107605 h 107604"/>
                  <a:gd name="connsiteX5" fmla="*/ 0 w 1029102"/>
                  <a:gd name="connsiteY5" fmla="*/ 107605 h 107604"/>
                  <a:gd name="connsiteX6" fmla="*/ 0 w 1029102"/>
                  <a:gd name="connsiteY6" fmla="*/ 0 h 107604"/>
                  <a:gd name="connsiteX7" fmla="*/ 48225 w 1029102"/>
                  <a:gd name="connsiteY7" fmla="*/ 0 h 10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9102" h="107604">
                    <a:moveTo>
                      <a:pt x="980878" y="0"/>
                    </a:moveTo>
                    <a:cubicBezTo>
                      <a:pt x="1007512" y="0"/>
                      <a:pt x="1029102" y="0"/>
                      <a:pt x="1029102" y="0"/>
                    </a:cubicBezTo>
                    <a:lnTo>
                      <a:pt x="1029102" y="107605"/>
                    </a:lnTo>
                    <a:cubicBezTo>
                      <a:pt x="1029102" y="107605"/>
                      <a:pt x="1007511" y="107605"/>
                      <a:pt x="980878" y="107605"/>
                    </a:cubicBezTo>
                    <a:lnTo>
                      <a:pt x="48225" y="107605"/>
                    </a:lnTo>
                    <a:cubicBezTo>
                      <a:pt x="21591" y="107605"/>
                      <a:pt x="0" y="107605"/>
                      <a:pt x="0" y="107605"/>
                    </a:cubicBezTo>
                    <a:lnTo>
                      <a:pt x="0" y="0"/>
                    </a:lnTo>
                    <a:cubicBezTo>
                      <a:pt x="0" y="0"/>
                      <a:pt x="21591" y="0"/>
                      <a:pt x="4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KZ"/>
              </a:p>
            </p:txBody>
          </p:sp>
        </p:grp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xmlns="" id="{8DA92E98-53F7-155B-719E-93BFB891C1D2}"/>
                </a:ext>
              </a:extLst>
            </p:cNvPr>
            <p:cNvSpPr/>
            <p:nvPr/>
          </p:nvSpPr>
          <p:spPr>
            <a:xfrm>
              <a:off x="4184700" y="7298495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8"/>
                    <a:pt x="60428" y="77857"/>
                    <a:pt x="38928" y="77857"/>
                  </a:cubicBezTo>
                  <a:cubicBezTo>
                    <a:pt x="17429" y="77857"/>
                    <a:pt x="0" y="60428"/>
                    <a:pt x="0" y="38928"/>
                  </a:cubicBezTo>
                  <a:cubicBezTo>
                    <a:pt x="0" y="17429"/>
                    <a:pt x="17429" y="0"/>
                    <a:pt x="38928" y="0"/>
                  </a:cubicBezTo>
                  <a:cubicBezTo>
                    <a:pt x="60428" y="0"/>
                    <a:pt x="77857" y="17429"/>
                    <a:pt x="77857" y="38928"/>
                  </a:cubicBezTo>
                  <a:close/>
                </a:path>
              </a:pathLst>
            </a:custGeom>
            <a:solidFill>
              <a:srgbClr val="FF0000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xmlns="" id="{A590006E-2BC1-9C1C-892F-9827A41AB9C0}"/>
                </a:ext>
              </a:extLst>
            </p:cNvPr>
            <p:cNvSpPr/>
            <p:nvPr/>
          </p:nvSpPr>
          <p:spPr>
            <a:xfrm>
              <a:off x="4325032" y="7298494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6"/>
                    <a:pt x="60428" y="77857"/>
                    <a:pt x="38928" y="77857"/>
                  </a:cubicBezTo>
                  <a:cubicBezTo>
                    <a:pt x="17429" y="77857"/>
                    <a:pt x="0" y="60426"/>
                    <a:pt x="0" y="38928"/>
                  </a:cubicBezTo>
                  <a:cubicBezTo>
                    <a:pt x="0" y="17431"/>
                    <a:pt x="17429" y="0"/>
                    <a:pt x="38928" y="0"/>
                  </a:cubicBezTo>
                  <a:cubicBezTo>
                    <a:pt x="60428" y="0"/>
                    <a:pt x="77857" y="17431"/>
                    <a:pt x="77857" y="38928"/>
                  </a:cubicBezTo>
                  <a:close/>
                </a:path>
              </a:pathLst>
            </a:custGeom>
            <a:solidFill>
              <a:schemeClr val="accent6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xmlns="" id="{1D3230DC-A41E-2FAE-D12F-B23A39659010}"/>
                </a:ext>
              </a:extLst>
            </p:cNvPr>
            <p:cNvSpPr/>
            <p:nvPr/>
          </p:nvSpPr>
          <p:spPr>
            <a:xfrm>
              <a:off x="4463642" y="7298494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6"/>
                    <a:pt x="60426" y="77857"/>
                    <a:pt x="38928" y="77857"/>
                  </a:cubicBezTo>
                  <a:cubicBezTo>
                    <a:pt x="17431" y="77857"/>
                    <a:pt x="0" y="60426"/>
                    <a:pt x="0" y="38928"/>
                  </a:cubicBezTo>
                  <a:cubicBezTo>
                    <a:pt x="0" y="17431"/>
                    <a:pt x="17431" y="0"/>
                    <a:pt x="38928" y="0"/>
                  </a:cubicBezTo>
                  <a:cubicBezTo>
                    <a:pt x="60426" y="0"/>
                    <a:pt x="77857" y="17431"/>
                    <a:pt x="77857" y="38928"/>
                  </a:cubicBezTo>
                  <a:close/>
                </a:path>
              </a:pathLst>
            </a:custGeom>
            <a:solidFill>
              <a:srgbClr val="FFC000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0CE908B9-B982-B885-A0EC-10E918589ED5}"/>
                </a:ext>
              </a:extLst>
            </p:cNvPr>
            <p:cNvSpPr txBox="1"/>
            <p:nvPr/>
          </p:nvSpPr>
          <p:spPr>
            <a:xfrm>
              <a:off x="4064692" y="7545374"/>
              <a:ext cx="236293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KZ"/>
              </a:defPPr>
              <a:lvl1pPr>
                <a:defRPr sz="1513">
                  <a:solidFill>
                    <a:schemeClr val="accent1"/>
                  </a:solidFill>
                  <a:latin typeface="Montserrat" pitchFamily="2" charset="-52"/>
                </a:defRPr>
              </a:lvl1pPr>
            </a:lstStyle>
            <a:p>
              <a:r>
                <a:rPr lang="ru-RU" sz="1400" dirty="0" err="1">
                  <a:solidFill>
                    <a:schemeClr val="tx1"/>
                  </a:solidFill>
                </a:rPr>
                <a:t>Іріктеуді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өткізу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мерзімі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  <a:latin typeface="Montserrat Black" pitchFamily="2" charset="-52"/>
                </a:rPr>
                <a:t>қыркүйек</a:t>
              </a:r>
              <a:r>
                <a:rPr lang="ru-RU" sz="1400" dirty="0">
                  <a:solidFill>
                    <a:schemeClr val="tx1"/>
                  </a:solidFill>
                  <a:latin typeface="Montserrat Black" pitchFamily="2" charset="-52"/>
                </a:rPr>
                <a:t> - </a:t>
              </a:r>
              <a:r>
                <a:rPr lang="ru-RU" sz="1400" dirty="0" err="1">
                  <a:solidFill>
                    <a:schemeClr val="tx1"/>
                  </a:solidFill>
                  <a:latin typeface="Montserrat Black" pitchFamily="2" charset="-52"/>
                </a:rPr>
                <a:t>желтоқсан</a:t>
              </a:r>
              <a:r>
                <a:rPr lang="ru-RU" sz="1400" dirty="0">
                  <a:solidFill>
                    <a:schemeClr val="tx1"/>
                  </a:solidFill>
                  <a:latin typeface="Montserrat Black" pitchFamily="2" charset="-52"/>
                </a:rPr>
                <a:t>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F9AEC5CD-CE46-8645-CA79-86925AEFCE7D}"/>
                </a:ext>
              </a:extLst>
            </p:cNvPr>
            <p:cNvSpPr txBox="1"/>
            <p:nvPr/>
          </p:nvSpPr>
          <p:spPr>
            <a:xfrm>
              <a:off x="4064692" y="8529529"/>
              <a:ext cx="23629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KZ"/>
              </a:defPPr>
              <a:lvl1pPr>
                <a:defRPr sz="1513">
                  <a:solidFill>
                    <a:schemeClr val="accent1"/>
                  </a:solidFill>
                  <a:latin typeface="Montserrat" pitchFamily="2" charset="-52"/>
                </a:defRPr>
              </a:lvl1pPr>
            </a:lstStyle>
            <a:p>
              <a:r>
                <a:rPr lang="ru-RU" sz="1400" dirty="0" err="1">
                  <a:solidFill>
                    <a:schemeClr val="tx1"/>
                  </a:solidFill>
                </a:rPr>
                <a:t>Резервте</a:t>
              </a:r>
              <a:r>
                <a:rPr lang="ru-RU" sz="1400" dirty="0">
                  <a:solidFill>
                    <a:schemeClr val="tx1"/>
                  </a:solidFill>
                </a:rPr>
                <a:t> болу </a:t>
              </a:r>
              <a:r>
                <a:rPr lang="ru-RU" sz="1400" dirty="0" err="1">
                  <a:solidFill>
                    <a:schemeClr val="tx1"/>
                  </a:solidFill>
                </a:rPr>
                <a:t>мерзімі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Montserrat Black" pitchFamily="2" charset="-52"/>
                </a:rPr>
                <a:t>3 </a:t>
              </a:r>
              <a:r>
                <a:rPr lang="ru-RU" sz="1400" dirty="0" err="1">
                  <a:solidFill>
                    <a:schemeClr val="tx1"/>
                  </a:solidFill>
                  <a:latin typeface="Montserrat Black" pitchFamily="2" charset="-52"/>
                </a:rPr>
                <a:t>жыл</a:t>
              </a:r>
              <a:endParaRPr lang="ru-RU" sz="1400" dirty="0">
                <a:solidFill>
                  <a:schemeClr val="tx1"/>
                </a:solidFill>
                <a:latin typeface="Montserrat Black" pitchFamily="2" charset="-52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378F0C99-8741-52BE-F9E9-81218465FB88}"/>
              </a:ext>
            </a:extLst>
          </p:cNvPr>
          <p:cNvGrpSpPr/>
          <p:nvPr/>
        </p:nvGrpSpPr>
        <p:grpSpPr>
          <a:xfrm>
            <a:off x="6719792" y="1242102"/>
            <a:ext cx="4724876" cy="4243841"/>
            <a:chOff x="6719792" y="1242102"/>
            <a:chExt cx="4724876" cy="424384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6F3EFDC2-1FB3-2E03-D7C5-46087D24EE10}"/>
                </a:ext>
              </a:extLst>
            </p:cNvPr>
            <p:cNvSpPr/>
            <p:nvPr/>
          </p:nvSpPr>
          <p:spPr>
            <a:xfrm>
              <a:off x="6719792" y="1242102"/>
              <a:ext cx="41775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Қатысушыларға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қойылатын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талаптар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xmlns="" id="{97C82FAA-11D8-1B52-CE35-7D377F85498B}"/>
                </a:ext>
              </a:extLst>
            </p:cNvPr>
            <p:cNvGrpSpPr/>
            <p:nvPr/>
          </p:nvGrpSpPr>
          <p:grpSpPr>
            <a:xfrm>
              <a:off x="6820925" y="2121648"/>
              <a:ext cx="2758871" cy="369332"/>
              <a:chOff x="6820925" y="2037020"/>
              <a:chExt cx="2758871" cy="369332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xmlns="" id="{7869DDBF-7C66-26D6-F2B0-35F55978FC21}"/>
                  </a:ext>
                </a:extLst>
              </p:cNvPr>
              <p:cNvSpPr/>
              <p:nvPr/>
            </p:nvSpPr>
            <p:spPr>
              <a:xfrm>
                <a:off x="6820925" y="2087608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F630C521-499C-35D9-1A66-B8600B312DEB}"/>
                  </a:ext>
                </a:extLst>
              </p:cNvPr>
              <p:cNvSpPr/>
              <p:nvPr/>
            </p:nvSpPr>
            <p:spPr>
              <a:xfrm>
                <a:off x="7240568" y="2037020"/>
                <a:ext cx="23392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ҚР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азаматтығы</a:t>
                </a:r>
                <a:endParaRPr lang="ru-R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xmlns="" id="{54703441-B664-5DBD-2EA9-576990260ECE}"/>
                </a:ext>
              </a:extLst>
            </p:cNvPr>
            <p:cNvGrpSpPr/>
            <p:nvPr/>
          </p:nvGrpSpPr>
          <p:grpSpPr>
            <a:xfrm>
              <a:off x="6820925" y="2662640"/>
              <a:ext cx="3201247" cy="369332"/>
              <a:chOff x="6820925" y="2644752"/>
              <a:chExt cx="3201247" cy="369332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xmlns="" id="{707415B8-2449-CFE4-9CB0-9CDA9A41CD3B}"/>
                  </a:ext>
                </a:extLst>
              </p:cNvPr>
              <p:cNvSpPr/>
              <p:nvPr/>
            </p:nvSpPr>
            <p:spPr>
              <a:xfrm>
                <a:off x="6820925" y="2695340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D352A158-9559-EB7A-CAFE-4835A52C6ED3}"/>
                  </a:ext>
                </a:extLst>
              </p:cNvPr>
              <p:cNvSpPr/>
              <p:nvPr/>
            </p:nvSpPr>
            <p:spPr>
              <a:xfrm>
                <a:off x="7240568" y="2644752"/>
                <a:ext cx="2781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35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жастан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аспаған</a:t>
                </a:r>
                <a:endParaRPr lang="ru-R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xmlns="" id="{D9D59438-53A1-627C-8BC5-F35AB068846C}"/>
                </a:ext>
              </a:extLst>
            </p:cNvPr>
            <p:cNvGrpSpPr/>
            <p:nvPr/>
          </p:nvGrpSpPr>
          <p:grpSpPr>
            <a:xfrm>
              <a:off x="6820925" y="3203632"/>
              <a:ext cx="3486403" cy="369332"/>
              <a:chOff x="6820925" y="3363882"/>
              <a:chExt cx="3486403" cy="369332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xmlns="" id="{0702994E-13A4-8075-3920-AFC9B6DCE6AA}"/>
                  </a:ext>
                </a:extLst>
              </p:cNvPr>
              <p:cNvSpPr/>
              <p:nvPr/>
            </p:nvSpPr>
            <p:spPr>
              <a:xfrm>
                <a:off x="6820925" y="3414470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2D790F59-1769-FDA9-FB34-3E6AE627438B}"/>
                  </a:ext>
                </a:extLst>
              </p:cNvPr>
              <p:cNvSpPr/>
              <p:nvPr/>
            </p:nvSpPr>
            <p:spPr>
              <a:xfrm>
                <a:off x="7240570" y="3363882"/>
                <a:ext cx="30667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Жоғары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білімінің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болуы</a:t>
                </a:r>
                <a:endParaRPr lang="ru-R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xmlns="" id="{11C22631-13EA-28F2-F7F1-EAA299A480A1}"/>
                </a:ext>
              </a:extLst>
            </p:cNvPr>
            <p:cNvGrpSpPr/>
            <p:nvPr/>
          </p:nvGrpSpPr>
          <p:grpSpPr>
            <a:xfrm>
              <a:off x="6820925" y="3744624"/>
              <a:ext cx="4623743" cy="646331"/>
              <a:chOff x="6820925" y="3824748"/>
              <a:chExt cx="4623743" cy="646331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xmlns="" id="{4B504928-7CE1-481B-B44F-6BC0825C771C}"/>
                  </a:ext>
                </a:extLst>
              </p:cNvPr>
              <p:cNvSpPr/>
              <p:nvPr/>
            </p:nvSpPr>
            <p:spPr>
              <a:xfrm>
                <a:off x="6820925" y="4013835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28E3EA9B-EB8F-96B4-4301-C5B8EF40EA65}"/>
                  </a:ext>
                </a:extLst>
              </p:cNvPr>
              <p:cNvSpPr/>
              <p:nvPr/>
            </p:nvSpPr>
            <p:spPr>
              <a:xfrm>
                <a:off x="7240569" y="3824748"/>
                <a:ext cx="420409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Жалпы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жұмыс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өтілі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–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кемінде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/>
                </a:r>
                <a:b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жыл</a:t>
                </a:r>
                <a:endParaRPr lang="ru-R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4" name="Группа 123">
              <a:extLst>
                <a:ext uri="{FF2B5EF4-FFF2-40B4-BE49-F238E27FC236}">
                  <a16:creationId xmlns:a16="http://schemas.microsoft.com/office/drawing/2014/main" xmlns="" id="{63A4295B-4330-9CA6-ADA5-5188BB34E39E}"/>
                </a:ext>
              </a:extLst>
            </p:cNvPr>
            <p:cNvGrpSpPr/>
            <p:nvPr/>
          </p:nvGrpSpPr>
          <p:grpSpPr>
            <a:xfrm>
              <a:off x="6820925" y="4562613"/>
              <a:ext cx="4623743" cy="923330"/>
              <a:chOff x="6820925" y="4562613"/>
              <a:chExt cx="4623743" cy="923330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xmlns="" id="{21A018F5-2AC9-698B-C671-D7E3DEE56431}"/>
                  </a:ext>
                </a:extLst>
              </p:cNvPr>
              <p:cNvSpPr/>
              <p:nvPr/>
            </p:nvSpPr>
            <p:spPr>
              <a:xfrm>
                <a:off x="6820925" y="4890200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xmlns="" id="{A80CF655-3E61-5E94-3FED-49AAA6BA8C37}"/>
                  </a:ext>
                </a:extLst>
              </p:cNvPr>
              <p:cNvSpPr/>
              <p:nvPr/>
            </p:nvSpPr>
            <p:spPr>
              <a:xfrm>
                <a:off x="7240569" y="4562613"/>
                <a:ext cx="42040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B1</a:t>
                </a: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деңгей</a:t>
                </a:r>
                <a:r>
                  <a:rPr lang="kk-KZ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ін</a:t>
                </a:r>
                <a:r>
                  <a:rPr lang="ru-RU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ен</a:t>
                </a: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төмен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емес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мемлекеттік</a:t>
                </a: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тілді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білу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деңгейі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туралы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сертификат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21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7DC1235-FEBF-92CB-CC1B-8B1257DE216C}"/>
              </a:ext>
            </a:extLst>
          </p:cNvPr>
          <p:cNvSpPr/>
          <p:nvPr/>
        </p:nvSpPr>
        <p:spPr>
          <a:xfrm>
            <a:off x="1256409" y="233176"/>
            <a:ext cx="4968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2B66"/>
                </a:solidFill>
                <a:latin typeface="+mj-lt"/>
                <a:cs typeface="Arial" panose="020B0604020202020204" pitchFamily="34" charset="0"/>
              </a:rPr>
              <a:t>ІРІКТЕУ ЖОСПАРЫ</a:t>
            </a:r>
            <a:endParaRPr lang="ru-RU" sz="2800" dirty="0">
              <a:solidFill>
                <a:srgbClr val="182B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24CBAB9A-131E-79DB-DA70-41C7E8D4F28F}"/>
              </a:ext>
            </a:extLst>
          </p:cNvPr>
          <p:cNvSpPr/>
          <p:nvPr/>
        </p:nvSpPr>
        <p:spPr>
          <a:xfrm>
            <a:off x="1402074" y="2712409"/>
            <a:ext cx="10180794" cy="1325718"/>
          </a:xfrm>
          <a:custGeom>
            <a:avLst/>
            <a:gdLst>
              <a:gd name="connsiteX0" fmla="*/ 7747291 w 10180794"/>
              <a:gd name="connsiteY0" fmla="*/ 662859 h 1325718"/>
              <a:gd name="connsiteX1" fmla="*/ 7965344 w 10180794"/>
              <a:gd name="connsiteY1" fmla="*/ 662859 h 1325718"/>
              <a:gd name="connsiteX2" fmla="*/ 8409893 w 10180794"/>
              <a:gd name="connsiteY2" fmla="*/ 218054 h 1325718"/>
              <a:gd name="connsiteX3" fmla="*/ 8854954 w 10180794"/>
              <a:gd name="connsiteY3" fmla="*/ 662347 h 1325718"/>
              <a:gd name="connsiteX4" fmla="*/ 9073009 w 10180794"/>
              <a:gd name="connsiteY4" fmla="*/ 662097 h 1325718"/>
              <a:gd name="connsiteX5" fmla="*/ 8409769 w 10180794"/>
              <a:gd name="connsiteY5" fmla="*/ 0 h 1325718"/>
              <a:gd name="connsiteX6" fmla="*/ 7747291 w 10180794"/>
              <a:gd name="connsiteY6" fmla="*/ 662859 h 1325718"/>
              <a:gd name="connsiteX7" fmla="*/ 5532728 w 10180794"/>
              <a:gd name="connsiteY7" fmla="*/ 662859 h 1325718"/>
              <a:gd name="connsiteX8" fmla="*/ 5750781 w 10180794"/>
              <a:gd name="connsiteY8" fmla="*/ 662859 h 1325718"/>
              <a:gd name="connsiteX9" fmla="*/ 6195330 w 10180794"/>
              <a:gd name="connsiteY9" fmla="*/ 218054 h 1325718"/>
              <a:gd name="connsiteX10" fmla="*/ 6640391 w 10180794"/>
              <a:gd name="connsiteY10" fmla="*/ 662347 h 1325718"/>
              <a:gd name="connsiteX11" fmla="*/ 6858446 w 10180794"/>
              <a:gd name="connsiteY11" fmla="*/ 662097 h 1325718"/>
              <a:gd name="connsiteX12" fmla="*/ 6195206 w 10180794"/>
              <a:gd name="connsiteY12" fmla="*/ 0 h 1325718"/>
              <a:gd name="connsiteX13" fmla="*/ 5532728 w 10180794"/>
              <a:gd name="connsiteY13" fmla="*/ 662859 h 1325718"/>
              <a:gd name="connsiteX14" fmla="*/ 3321341 w 10180794"/>
              <a:gd name="connsiteY14" fmla="*/ 662859 h 1325718"/>
              <a:gd name="connsiteX15" fmla="*/ 3539393 w 10180794"/>
              <a:gd name="connsiteY15" fmla="*/ 662859 h 1325718"/>
              <a:gd name="connsiteX16" fmla="*/ 3983942 w 10180794"/>
              <a:gd name="connsiteY16" fmla="*/ 218054 h 1325718"/>
              <a:gd name="connsiteX17" fmla="*/ 4429003 w 10180794"/>
              <a:gd name="connsiteY17" fmla="*/ 662347 h 1325718"/>
              <a:gd name="connsiteX18" fmla="*/ 4647058 w 10180794"/>
              <a:gd name="connsiteY18" fmla="*/ 662097 h 1325718"/>
              <a:gd name="connsiteX19" fmla="*/ 3983818 w 10180794"/>
              <a:gd name="connsiteY19" fmla="*/ 0 h 1325718"/>
              <a:gd name="connsiteX20" fmla="*/ 3321341 w 10180794"/>
              <a:gd name="connsiteY20" fmla="*/ 662859 h 1325718"/>
              <a:gd name="connsiteX21" fmla="*/ 1106778 w 10180794"/>
              <a:gd name="connsiteY21" fmla="*/ 662859 h 1325718"/>
              <a:gd name="connsiteX22" fmla="*/ 1324831 w 10180794"/>
              <a:gd name="connsiteY22" fmla="*/ 662859 h 1325718"/>
              <a:gd name="connsiteX23" fmla="*/ 1769380 w 10180794"/>
              <a:gd name="connsiteY23" fmla="*/ 218054 h 1325718"/>
              <a:gd name="connsiteX24" fmla="*/ 2214441 w 10180794"/>
              <a:gd name="connsiteY24" fmla="*/ 662347 h 1325718"/>
              <a:gd name="connsiteX25" fmla="*/ 2432496 w 10180794"/>
              <a:gd name="connsiteY25" fmla="*/ 662097 h 1325718"/>
              <a:gd name="connsiteX26" fmla="*/ 1769256 w 10180794"/>
              <a:gd name="connsiteY26" fmla="*/ 0 h 1325718"/>
              <a:gd name="connsiteX27" fmla="*/ 1106778 w 10180794"/>
              <a:gd name="connsiteY27" fmla="*/ 662859 h 1325718"/>
              <a:gd name="connsiteX28" fmla="*/ 7302991 w 10180794"/>
              <a:gd name="connsiteY28" fmla="*/ 1325716 h 1325718"/>
              <a:gd name="connsiteX29" fmla="*/ 7966231 w 10180794"/>
              <a:gd name="connsiteY29" fmla="*/ 663619 h 1325718"/>
              <a:gd name="connsiteX30" fmla="*/ 7748176 w 10180794"/>
              <a:gd name="connsiteY30" fmla="*/ 663369 h 1325718"/>
              <a:gd name="connsiteX31" fmla="*/ 7303115 w 10180794"/>
              <a:gd name="connsiteY31" fmla="*/ 1107662 h 1325718"/>
              <a:gd name="connsiteX32" fmla="*/ 6858566 w 10180794"/>
              <a:gd name="connsiteY32" fmla="*/ 662857 h 1325718"/>
              <a:gd name="connsiteX33" fmla="*/ 6640513 w 10180794"/>
              <a:gd name="connsiteY33" fmla="*/ 662857 h 1325718"/>
              <a:gd name="connsiteX34" fmla="*/ 7302991 w 10180794"/>
              <a:gd name="connsiteY34" fmla="*/ 1325716 h 1325718"/>
              <a:gd name="connsiteX35" fmla="*/ 5088428 w 10180794"/>
              <a:gd name="connsiteY35" fmla="*/ 1325716 h 1325718"/>
              <a:gd name="connsiteX36" fmla="*/ 5751668 w 10180794"/>
              <a:gd name="connsiteY36" fmla="*/ 663619 h 1325718"/>
              <a:gd name="connsiteX37" fmla="*/ 5533613 w 10180794"/>
              <a:gd name="connsiteY37" fmla="*/ 663369 h 1325718"/>
              <a:gd name="connsiteX38" fmla="*/ 5088552 w 10180794"/>
              <a:gd name="connsiteY38" fmla="*/ 1107662 h 1325718"/>
              <a:gd name="connsiteX39" fmla="*/ 4644003 w 10180794"/>
              <a:gd name="connsiteY39" fmla="*/ 662857 h 1325718"/>
              <a:gd name="connsiteX40" fmla="*/ 4425950 w 10180794"/>
              <a:gd name="connsiteY40" fmla="*/ 662857 h 1325718"/>
              <a:gd name="connsiteX41" fmla="*/ 5088428 w 10180794"/>
              <a:gd name="connsiteY41" fmla="*/ 1325716 h 1325718"/>
              <a:gd name="connsiteX42" fmla="*/ 2877041 w 10180794"/>
              <a:gd name="connsiteY42" fmla="*/ 1325716 h 1325718"/>
              <a:gd name="connsiteX43" fmla="*/ 3540280 w 10180794"/>
              <a:gd name="connsiteY43" fmla="*/ 663619 h 1325718"/>
              <a:gd name="connsiteX44" fmla="*/ 3322226 w 10180794"/>
              <a:gd name="connsiteY44" fmla="*/ 663369 h 1325718"/>
              <a:gd name="connsiteX45" fmla="*/ 2877165 w 10180794"/>
              <a:gd name="connsiteY45" fmla="*/ 1107662 h 1325718"/>
              <a:gd name="connsiteX46" fmla="*/ 2432616 w 10180794"/>
              <a:gd name="connsiteY46" fmla="*/ 662857 h 1325718"/>
              <a:gd name="connsiteX47" fmla="*/ 2214563 w 10180794"/>
              <a:gd name="connsiteY47" fmla="*/ 662857 h 1325718"/>
              <a:gd name="connsiteX48" fmla="*/ 2877041 w 10180794"/>
              <a:gd name="connsiteY48" fmla="*/ 1325716 h 1325718"/>
              <a:gd name="connsiteX49" fmla="*/ 662478 w 10180794"/>
              <a:gd name="connsiteY49" fmla="*/ 1325716 h 1325718"/>
              <a:gd name="connsiteX50" fmla="*/ 1325718 w 10180794"/>
              <a:gd name="connsiteY50" fmla="*/ 663619 h 1325718"/>
              <a:gd name="connsiteX51" fmla="*/ 1107663 w 10180794"/>
              <a:gd name="connsiteY51" fmla="*/ 663369 h 1325718"/>
              <a:gd name="connsiteX52" fmla="*/ 662602 w 10180794"/>
              <a:gd name="connsiteY52" fmla="*/ 1107662 h 1325718"/>
              <a:gd name="connsiteX53" fmla="*/ 218053 w 10180794"/>
              <a:gd name="connsiteY53" fmla="*/ 662857 h 1325718"/>
              <a:gd name="connsiteX54" fmla="*/ 0 w 10180794"/>
              <a:gd name="connsiteY54" fmla="*/ 662857 h 1325718"/>
              <a:gd name="connsiteX55" fmla="*/ 662478 w 10180794"/>
              <a:gd name="connsiteY55" fmla="*/ 1325716 h 1325718"/>
              <a:gd name="connsiteX56" fmla="*/ 9517554 w 10180794"/>
              <a:gd name="connsiteY56" fmla="*/ 1325718 h 1325718"/>
              <a:gd name="connsiteX57" fmla="*/ 10180794 w 10180794"/>
              <a:gd name="connsiteY57" fmla="*/ 663621 h 1325718"/>
              <a:gd name="connsiteX58" fmla="*/ 9962739 w 10180794"/>
              <a:gd name="connsiteY58" fmla="*/ 663371 h 1325718"/>
              <a:gd name="connsiteX59" fmla="*/ 9517678 w 10180794"/>
              <a:gd name="connsiteY59" fmla="*/ 1107664 h 1325718"/>
              <a:gd name="connsiteX60" fmla="*/ 9073129 w 10180794"/>
              <a:gd name="connsiteY60" fmla="*/ 662859 h 1325718"/>
              <a:gd name="connsiteX61" fmla="*/ 8855076 w 10180794"/>
              <a:gd name="connsiteY61" fmla="*/ 662859 h 1325718"/>
              <a:gd name="connsiteX62" fmla="*/ 9517554 w 10180794"/>
              <a:gd name="connsiteY62" fmla="*/ 1325718 h 13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180794" h="1325718">
                <a:moveTo>
                  <a:pt x="7747291" y="662859"/>
                </a:moveTo>
                <a:lnTo>
                  <a:pt x="7965344" y="662859"/>
                </a:lnTo>
                <a:cubicBezTo>
                  <a:pt x="7965344" y="417300"/>
                  <a:pt x="8164334" y="218195"/>
                  <a:pt x="8409893" y="218054"/>
                </a:cubicBezTo>
                <a:cubicBezTo>
                  <a:pt x="8655453" y="217912"/>
                  <a:pt x="8854672" y="416788"/>
                  <a:pt x="8854954" y="662347"/>
                </a:cubicBezTo>
                <a:lnTo>
                  <a:pt x="9073009" y="662097"/>
                </a:lnTo>
                <a:cubicBezTo>
                  <a:pt x="9072588" y="296159"/>
                  <a:pt x="8775707" y="-210"/>
                  <a:pt x="8409769" y="0"/>
                </a:cubicBezTo>
                <a:cubicBezTo>
                  <a:pt x="8043831" y="210"/>
                  <a:pt x="7747291" y="296921"/>
                  <a:pt x="7747291" y="662859"/>
                </a:cubicBezTo>
                <a:close/>
                <a:moveTo>
                  <a:pt x="5532728" y="662859"/>
                </a:moveTo>
                <a:lnTo>
                  <a:pt x="5750781" y="662859"/>
                </a:lnTo>
                <a:cubicBezTo>
                  <a:pt x="5750781" y="417300"/>
                  <a:pt x="5949771" y="218195"/>
                  <a:pt x="6195330" y="218054"/>
                </a:cubicBezTo>
                <a:cubicBezTo>
                  <a:pt x="6440890" y="217912"/>
                  <a:pt x="6640109" y="416788"/>
                  <a:pt x="6640391" y="662347"/>
                </a:cubicBezTo>
                <a:lnTo>
                  <a:pt x="6858446" y="662097"/>
                </a:lnTo>
                <a:cubicBezTo>
                  <a:pt x="6858025" y="296159"/>
                  <a:pt x="6561144" y="-210"/>
                  <a:pt x="6195206" y="0"/>
                </a:cubicBezTo>
                <a:cubicBezTo>
                  <a:pt x="5829268" y="210"/>
                  <a:pt x="5532728" y="296921"/>
                  <a:pt x="5532728" y="662859"/>
                </a:cubicBezTo>
                <a:close/>
                <a:moveTo>
                  <a:pt x="3321341" y="662859"/>
                </a:moveTo>
                <a:lnTo>
                  <a:pt x="3539393" y="662859"/>
                </a:lnTo>
                <a:cubicBezTo>
                  <a:pt x="3539393" y="417300"/>
                  <a:pt x="3738383" y="218195"/>
                  <a:pt x="3983942" y="218054"/>
                </a:cubicBezTo>
                <a:cubicBezTo>
                  <a:pt x="4229502" y="217912"/>
                  <a:pt x="4428721" y="416788"/>
                  <a:pt x="4429003" y="662347"/>
                </a:cubicBezTo>
                <a:lnTo>
                  <a:pt x="4647058" y="662097"/>
                </a:lnTo>
                <a:cubicBezTo>
                  <a:pt x="4646637" y="296159"/>
                  <a:pt x="4349756" y="-210"/>
                  <a:pt x="3983818" y="0"/>
                </a:cubicBezTo>
                <a:cubicBezTo>
                  <a:pt x="3617880" y="210"/>
                  <a:pt x="3321341" y="296921"/>
                  <a:pt x="3321341" y="662859"/>
                </a:cubicBezTo>
                <a:close/>
                <a:moveTo>
                  <a:pt x="1106778" y="662859"/>
                </a:moveTo>
                <a:lnTo>
                  <a:pt x="1324831" y="662859"/>
                </a:lnTo>
                <a:cubicBezTo>
                  <a:pt x="1324831" y="417300"/>
                  <a:pt x="1523821" y="218195"/>
                  <a:pt x="1769380" y="218054"/>
                </a:cubicBezTo>
                <a:cubicBezTo>
                  <a:pt x="2014940" y="217912"/>
                  <a:pt x="2214159" y="416788"/>
                  <a:pt x="2214441" y="662347"/>
                </a:cubicBezTo>
                <a:lnTo>
                  <a:pt x="2432496" y="662097"/>
                </a:lnTo>
                <a:cubicBezTo>
                  <a:pt x="2432075" y="296159"/>
                  <a:pt x="2135194" y="-210"/>
                  <a:pt x="1769256" y="0"/>
                </a:cubicBezTo>
                <a:cubicBezTo>
                  <a:pt x="1403318" y="210"/>
                  <a:pt x="1106778" y="296921"/>
                  <a:pt x="1106778" y="662859"/>
                </a:cubicBezTo>
                <a:close/>
                <a:moveTo>
                  <a:pt x="7302991" y="1325716"/>
                </a:moveTo>
                <a:cubicBezTo>
                  <a:pt x="7668929" y="1325926"/>
                  <a:pt x="7965810" y="1029557"/>
                  <a:pt x="7966231" y="663619"/>
                </a:cubicBezTo>
                <a:lnTo>
                  <a:pt x="7748176" y="663369"/>
                </a:lnTo>
                <a:cubicBezTo>
                  <a:pt x="7747894" y="908928"/>
                  <a:pt x="7548675" y="1107804"/>
                  <a:pt x="7303115" y="1107662"/>
                </a:cubicBezTo>
                <a:cubicBezTo>
                  <a:pt x="7057556" y="1107521"/>
                  <a:pt x="6858566" y="908416"/>
                  <a:pt x="6858566" y="662857"/>
                </a:cubicBezTo>
                <a:lnTo>
                  <a:pt x="6640513" y="662857"/>
                </a:lnTo>
                <a:cubicBezTo>
                  <a:pt x="6640513" y="1028795"/>
                  <a:pt x="6937053" y="1325506"/>
                  <a:pt x="7302991" y="1325716"/>
                </a:cubicBezTo>
                <a:close/>
                <a:moveTo>
                  <a:pt x="5088428" y="1325716"/>
                </a:moveTo>
                <a:cubicBezTo>
                  <a:pt x="5454366" y="1325926"/>
                  <a:pt x="5751247" y="1029557"/>
                  <a:pt x="5751668" y="663619"/>
                </a:cubicBezTo>
                <a:lnTo>
                  <a:pt x="5533613" y="663369"/>
                </a:lnTo>
                <a:cubicBezTo>
                  <a:pt x="5533331" y="908928"/>
                  <a:pt x="5334112" y="1107804"/>
                  <a:pt x="5088552" y="1107662"/>
                </a:cubicBezTo>
                <a:cubicBezTo>
                  <a:pt x="4842993" y="1107521"/>
                  <a:pt x="4644003" y="908416"/>
                  <a:pt x="4644003" y="662857"/>
                </a:cubicBezTo>
                <a:lnTo>
                  <a:pt x="4425950" y="662857"/>
                </a:lnTo>
                <a:cubicBezTo>
                  <a:pt x="4425950" y="1028795"/>
                  <a:pt x="4722490" y="1325506"/>
                  <a:pt x="5088428" y="1325716"/>
                </a:cubicBezTo>
                <a:close/>
                <a:moveTo>
                  <a:pt x="2877041" y="1325716"/>
                </a:moveTo>
                <a:cubicBezTo>
                  <a:pt x="3242979" y="1325926"/>
                  <a:pt x="3539859" y="1029557"/>
                  <a:pt x="3540280" y="663619"/>
                </a:cubicBezTo>
                <a:lnTo>
                  <a:pt x="3322226" y="663369"/>
                </a:lnTo>
                <a:cubicBezTo>
                  <a:pt x="3321944" y="908928"/>
                  <a:pt x="3122725" y="1107804"/>
                  <a:pt x="2877165" y="1107662"/>
                </a:cubicBezTo>
                <a:cubicBezTo>
                  <a:pt x="2631606" y="1107521"/>
                  <a:pt x="2432616" y="908416"/>
                  <a:pt x="2432616" y="662857"/>
                </a:cubicBezTo>
                <a:lnTo>
                  <a:pt x="2214563" y="662857"/>
                </a:lnTo>
                <a:cubicBezTo>
                  <a:pt x="2214563" y="1028795"/>
                  <a:pt x="2511103" y="1325506"/>
                  <a:pt x="2877041" y="1325716"/>
                </a:cubicBezTo>
                <a:close/>
                <a:moveTo>
                  <a:pt x="662478" y="1325716"/>
                </a:moveTo>
                <a:cubicBezTo>
                  <a:pt x="1028416" y="1325926"/>
                  <a:pt x="1325297" y="1029557"/>
                  <a:pt x="1325718" y="663619"/>
                </a:cubicBezTo>
                <a:lnTo>
                  <a:pt x="1107663" y="663369"/>
                </a:lnTo>
                <a:cubicBezTo>
                  <a:pt x="1107381" y="908928"/>
                  <a:pt x="908162" y="1107804"/>
                  <a:pt x="662602" y="1107662"/>
                </a:cubicBezTo>
                <a:cubicBezTo>
                  <a:pt x="417043" y="1107521"/>
                  <a:pt x="218053" y="908416"/>
                  <a:pt x="218053" y="662857"/>
                </a:cubicBezTo>
                <a:lnTo>
                  <a:pt x="0" y="662857"/>
                </a:lnTo>
                <a:cubicBezTo>
                  <a:pt x="0" y="1028795"/>
                  <a:pt x="296540" y="1325506"/>
                  <a:pt x="662478" y="1325716"/>
                </a:cubicBezTo>
                <a:close/>
                <a:moveTo>
                  <a:pt x="9517554" y="1325718"/>
                </a:moveTo>
                <a:cubicBezTo>
                  <a:pt x="9883492" y="1325928"/>
                  <a:pt x="10180373" y="1029559"/>
                  <a:pt x="10180794" y="663621"/>
                </a:cubicBezTo>
                <a:lnTo>
                  <a:pt x="9962739" y="663371"/>
                </a:lnTo>
                <a:cubicBezTo>
                  <a:pt x="9962457" y="908930"/>
                  <a:pt x="9763238" y="1107806"/>
                  <a:pt x="9517678" y="1107664"/>
                </a:cubicBezTo>
                <a:cubicBezTo>
                  <a:pt x="9272119" y="1107523"/>
                  <a:pt x="9073129" y="908418"/>
                  <a:pt x="9073129" y="662859"/>
                </a:cubicBezTo>
                <a:lnTo>
                  <a:pt x="8855076" y="662859"/>
                </a:lnTo>
                <a:cubicBezTo>
                  <a:pt x="8855076" y="1028797"/>
                  <a:pt x="9151616" y="1325508"/>
                  <a:pt x="9517554" y="13257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7AF85FCD-B340-DD47-0214-6199EE50BC58}"/>
              </a:ext>
            </a:extLst>
          </p:cNvPr>
          <p:cNvSpPr/>
          <p:nvPr/>
        </p:nvSpPr>
        <p:spPr>
          <a:xfrm flipV="1">
            <a:off x="1402074" y="2712409"/>
            <a:ext cx="10180794" cy="1325718"/>
          </a:xfrm>
          <a:custGeom>
            <a:avLst/>
            <a:gdLst>
              <a:gd name="connsiteX0" fmla="*/ 7747291 w 10180794"/>
              <a:gd name="connsiteY0" fmla="*/ 662859 h 1325718"/>
              <a:gd name="connsiteX1" fmla="*/ 7965344 w 10180794"/>
              <a:gd name="connsiteY1" fmla="*/ 662859 h 1325718"/>
              <a:gd name="connsiteX2" fmla="*/ 8409893 w 10180794"/>
              <a:gd name="connsiteY2" fmla="*/ 218054 h 1325718"/>
              <a:gd name="connsiteX3" fmla="*/ 8854954 w 10180794"/>
              <a:gd name="connsiteY3" fmla="*/ 662347 h 1325718"/>
              <a:gd name="connsiteX4" fmla="*/ 9073009 w 10180794"/>
              <a:gd name="connsiteY4" fmla="*/ 662097 h 1325718"/>
              <a:gd name="connsiteX5" fmla="*/ 8409769 w 10180794"/>
              <a:gd name="connsiteY5" fmla="*/ 0 h 1325718"/>
              <a:gd name="connsiteX6" fmla="*/ 7747291 w 10180794"/>
              <a:gd name="connsiteY6" fmla="*/ 662859 h 1325718"/>
              <a:gd name="connsiteX7" fmla="*/ 5532728 w 10180794"/>
              <a:gd name="connsiteY7" fmla="*/ 662859 h 1325718"/>
              <a:gd name="connsiteX8" fmla="*/ 5750781 w 10180794"/>
              <a:gd name="connsiteY8" fmla="*/ 662859 h 1325718"/>
              <a:gd name="connsiteX9" fmla="*/ 6195330 w 10180794"/>
              <a:gd name="connsiteY9" fmla="*/ 218054 h 1325718"/>
              <a:gd name="connsiteX10" fmla="*/ 6640391 w 10180794"/>
              <a:gd name="connsiteY10" fmla="*/ 662347 h 1325718"/>
              <a:gd name="connsiteX11" fmla="*/ 6858446 w 10180794"/>
              <a:gd name="connsiteY11" fmla="*/ 662097 h 1325718"/>
              <a:gd name="connsiteX12" fmla="*/ 6195206 w 10180794"/>
              <a:gd name="connsiteY12" fmla="*/ 0 h 1325718"/>
              <a:gd name="connsiteX13" fmla="*/ 5532728 w 10180794"/>
              <a:gd name="connsiteY13" fmla="*/ 662859 h 1325718"/>
              <a:gd name="connsiteX14" fmla="*/ 3321341 w 10180794"/>
              <a:gd name="connsiteY14" fmla="*/ 662859 h 1325718"/>
              <a:gd name="connsiteX15" fmla="*/ 3539393 w 10180794"/>
              <a:gd name="connsiteY15" fmla="*/ 662859 h 1325718"/>
              <a:gd name="connsiteX16" fmla="*/ 3983942 w 10180794"/>
              <a:gd name="connsiteY16" fmla="*/ 218054 h 1325718"/>
              <a:gd name="connsiteX17" fmla="*/ 4429003 w 10180794"/>
              <a:gd name="connsiteY17" fmla="*/ 662347 h 1325718"/>
              <a:gd name="connsiteX18" fmla="*/ 4647058 w 10180794"/>
              <a:gd name="connsiteY18" fmla="*/ 662097 h 1325718"/>
              <a:gd name="connsiteX19" fmla="*/ 3983818 w 10180794"/>
              <a:gd name="connsiteY19" fmla="*/ 0 h 1325718"/>
              <a:gd name="connsiteX20" fmla="*/ 3321341 w 10180794"/>
              <a:gd name="connsiteY20" fmla="*/ 662859 h 1325718"/>
              <a:gd name="connsiteX21" fmla="*/ 1106778 w 10180794"/>
              <a:gd name="connsiteY21" fmla="*/ 662859 h 1325718"/>
              <a:gd name="connsiteX22" fmla="*/ 1324831 w 10180794"/>
              <a:gd name="connsiteY22" fmla="*/ 662859 h 1325718"/>
              <a:gd name="connsiteX23" fmla="*/ 1769380 w 10180794"/>
              <a:gd name="connsiteY23" fmla="*/ 218054 h 1325718"/>
              <a:gd name="connsiteX24" fmla="*/ 2214441 w 10180794"/>
              <a:gd name="connsiteY24" fmla="*/ 662347 h 1325718"/>
              <a:gd name="connsiteX25" fmla="*/ 2432496 w 10180794"/>
              <a:gd name="connsiteY25" fmla="*/ 662097 h 1325718"/>
              <a:gd name="connsiteX26" fmla="*/ 1769256 w 10180794"/>
              <a:gd name="connsiteY26" fmla="*/ 0 h 1325718"/>
              <a:gd name="connsiteX27" fmla="*/ 1106778 w 10180794"/>
              <a:gd name="connsiteY27" fmla="*/ 662859 h 1325718"/>
              <a:gd name="connsiteX28" fmla="*/ 7302991 w 10180794"/>
              <a:gd name="connsiteY28" fmla="*/ 1325716 h 1325718"/>
              <a:gd name="connsiteX29" fmla="*/ 7966231 w 10180794"/>
              <a:gd name="connsiteY29" fmla="*/ 663619 h 1325718"/>
              <a:gd name="connsiteX30" fmla="*/ 7748176 w 10180794"/>
              <a:gd name="connsiteY30" fmla="*/ 663369 h 1325718"/>
              <a:gd name="connsiteX31" fmla="*/ 7303115 w 10180794"/>
              <a:gd name="connsiteY31" fmla="*/ 1107662 h 1325718"/>
              <a:gd name="connsiteX32" fmla="*/ 6858566 w 10180794"/>
              <a:gd name="connsiteY32" fmla="*/ 662857 h 1325718"/>
              <a:gd name="connsiteX33" fmla="*/ 6640513 w 10180794"/>
              <a:gd name="connsiteY33" fmla="*/ 662857 h 1325718"/>
              <a:gd name="connsiteX34" fmla="*/ 7302991 w 10180794"/>
              <a:gd name="connsiteY34" fmla="*/ 1325716 h 1325718"/>
              <a:gd name="connsiteX35" fmla="*/ 5088428 w 10180794"/>
              <a:gd name="connsiteY35" fmla="*/ 1325716 h 1325718"/>
              <a:gd name="connsiteX36" fmla="*/ 5751668 w 10180794"/>
              <a:gd name="connsiteY36" fmla="*/ 663619 h 1325718"/>
              <a:gd name="connsiteX37" fmla="*/ 5533613 w 10180794"/>
              <a:gd name="connsiteY37" fmla="*/ 663369 h 1325718"/>
              <a:gd name="connsiteX38" fmla="*/ 5088552 w 10180794"/>
              <a:gd name="connsiteY38" fmla="*/ 1107662 h 1325718"/>
              <a:gd name="connsiteX39" fmla="*/ 4644003 w 10180794"/>
              <a:gd name="connsiteY39" fmla="*/ 662857 h 1325718"/>
              <a:gd name="connsiteX40" fmla="*/ 4425950 w 10180794"/>
              <a:gd name="connsiteY40" fmla="*/ 662857 h 1325718"/>
              <a:gd name="connsiteX41" fmla="*/ 5088428 w 10180794"/>
              <a:gd name="connsiteY41" fmla="*/ 1325716 h 1325718"/>
              <a:gd name="connsiteX42" fmla="*/ 2877041 w 10180794"/>
              <a:gd name="connsiteY42" fmla="*/ 1325716 h 1325718"/>
              <a:gd name="connsiteX43" fmla="*/ 3540280 w 10180794"/>
              <a:gd name="connsiteY43" fmla="*/ 663619 h 1325718"/>
              <a:gd name="connsiteX44" fmla="*/ 3322226 w 10180794"/>
              <a:gd name="connsiteY44" fmla="*/ 663369 h 1325718"/>
              <a:gd name="connsiteX45" fmla="*/ 2877165 w 10180794"/>
              <a:gd name="connsiteY45" fmla="*/ 1107662 h 1325718"/>
              <a:gd name="connsiteX46" fmla="*/ 2432616 w 10180794"/>
              <a:gd name="connsiteY46" fmla="*/ 662857 h 1325718"/>
              <a:gd name="connsiteX47" fmla="*/ 2214563 w 10180794"/>
              <a:gd name="connsiteY47" fmla="*/ 662857 h 1325718"/>
              <a:gd name="connsiteX48" fmla="*/ 2877041 w 10180794"/>
              <a:gd name="connsiteY48" fmla="*/ 1325716 h 1325718"/>
              <a:gd name="connsiteX49" fmla="*/ 662478 w 10180794"/>
              <a:gd name="connsiteY49" fmla="*/ 1325716 h 1325718"/>
              <a:gd name="connsiteX50" fmla="*/ 1325718 w 10180794"/>
              <a:gd name="connsiteY50" fmla="*/ 663619 h 1325718"/>
              <a:gd name="connsiteX51" fmla="*/ 1107663 w 10180794"/>
              <a:gd name="connsiteY51" fmla="*/ 663369 h 1325718"/>
              <a:gd name="connsiteX52" fmla="*/ 662602 w 10180794"/>
              <a:gd name="connsiteY52" fmla="*/ 1107662 h 1325718"/>
              <a:gd name="connsiteX53" fmla="*/ 218053 w 10180794"/>
              <a:gd name="connsiteY53" fmla="*/ 662857 h 1325718"/>
              <a:gd name="connsiteX54" fmla="*/ 0 w 10180794"/>
              <a:gd name="connsiteY54" fmla="*/ 662857 h 1325718"/>
              <a:gd name="connsiteX55" fmla="*/ 662478 w 10180794"/>
              <a:gd name="connsiteY55" fmla="*/ 1325716 h 1325718"/>
              <a:gd name="connsiteX56" fmla="*/ 9517554 w 10180794"/>
              <a:gd name="connsiteY56" fmla="*/ 1325718 h 1325718"/>
              <a:gd name="connsiteX57" fmla="*/ 10180794 w 10180794"/>
              <a:gd name="connsiteY57" fmla="*/ 663621 h 1325718"/>
              <a:gd name="connsiteX58" fmla="*/ 9962739 w 10180794"/>
              <a:gd name="connsiteY58" fmla="*/ 663371 h 1325718"/>
              <a:gd name="connsiteX59" fmla="*/ 9517678 w 10180794"/>
              <a:gd name="connsiteY59" fmla="*/ 1107664 h 1325718"/>
              <a:gd name="connsiteX60" fmla="*/ 9073129 w 10180794"/>
              <a:gd name="connsiteY60" fmla="*/ 662859 h 1325718"/>
              <a:gd name="connsiteX61" fmla="*/ 8855076 w 10180794"/>
              <a:gd name="connsiteY61" fmla="*/ 662859 h 1325718"/>
              <a:gd name="connsiteX62" fmla="*/ 9517554 w 10180794"/>
              <a:gd name="connsiteY62" fmla="*/ 1325718 h 13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180794" h="1325718">
                <a:moveTo>
                  <a:pt x="7747291" y="662859"/>
                </a:moveTo>
                <a:lnTo>
                  <a:pt x="7965344" y="662859"/>
                </a:lnTo>
                <a:cubicBezTo>
                  <a:pt x="7965344" y="417300"/>
                  <a:pt x="8164334" y="218195"/>
                  <a:pt x="8409893" y="218054"/>
                </a:cubicBezTo>
                <a:cubicBezTo>
                  <a:pt x="8655453" y="217912"/>
                  <a:pt x="8854672" y="416788"/>
                  <a:pt x="8854954" y="662347"/>
                </a:cubicBezTo>
                <a:lnTo>
                  <a:pt x="9073009" y="662097"/>
                </a:lnTo>
                <a:cubicBezTo>
                  <a:pt x="9072588" y="296159"/>
                  <a:pt x="8775707" y="-210"/>
                  <a:pt x="8409769" y="0"/>
                </a:cubicBezTo>
                <a:cubicBezTo>
                  <a:pt x="8043831" y="210"/>
                  <a:pt x="7747291" y="296921"/>
                  <a:pt x="7747291" y="662859"/>
                </a:cubicBezTo>
                <a:close/>
                <a:moveTo>
                  <a:pt x="5532728" y="662859"/>
                </a:moveTo>
                <a:lnTo>
                  <a:pt x="5750781" y="662859"/>
                </a:lnTo>
                <a:cubicBezTo>
                  <a:pt x="5750781" y="417300"/>
                  <a:pt x="5949771" y="218195"/>
                  <a:pt x="6195330" y="218054"/>
                </a:cubicBezTo>
                <a:cubicBezTo>
                  <a:pt x="6440890" y="217912"/>
                  <a:pt x="6640109" y="416788"/>
                  <a:pt x="6640391" y="662347"/>
                </a:cubicBezTo>
                <a:lnTo>
                  <a:pt x="6858446" y="662097"/>
                </a:lnTo>
                <a:cubicBezTo>
                  <a:pt x="6858025" y="296159"/>
                  <a:pt x="6561144" y="-210"/>
                  <a:pt x="6195206" y="0"/>
                </a:cubicBezTo>
                <a:cubicBezTo>
                  <a:pt x="5829268" y="210"/>
                  <a:pt x="5532728" y="296921"/>
                  <a:pt x="5532728" y="662859"/>
                </a:cubicBezTo>
                <a:close/>
                <a:moveTo>
                  <a:pt x="3321341" y="662859"/>
                </a:moveTo>
                <a:lnTo>
                  <a:pt x="3539393" y="662859"/>
                </a:lnTo>
                <a:cubicBezTo>
                  <a:pt x="3539393" y="417300"/>
                  <a:pt x="3738383" y="218195"/>
                  <a:pt x="3983942" y="218054"/>
                </a:cubicBezTo>
                <a:cubicBezTo>
                  <a:pt x="4229502" y="217912"/>
                  <a:pt x="4428721" y="416788"/>
                  <a:pt x="4429003" y="662347"/>
                </a:cubicBezTo>
                <a:lnTo>
                  <a:pt x="4647058" y="662097"/>
                </a:lnTo>
                <a:cubicBezTo>
                  <a:pt x="4646637" y="296159"/>
                  <a:pt x="4349756" y="-210"/>
                  <a:pt x="3983818" y="0"/>
                </a:cubicBezTo>
                <a:cubicBezTo>
                  <a:pt x="3617880" y="210"/>
                  <a:pt x="3321341" y="296921"/>
                  <a:pt x="3321341" y="662859"/>
                </a:cubicBezTo>
                <a:close/>
                <a:moveTo>
                  <a:pt x="1106778" y="662859"/>
                </a:moveTo>
                <a:lnTo>
                  <a:pt x="1324831" y="662859"/>
                </a:lnTo>
                <a:cubicBezTo>
                  <a:pt x="1324831" y="417300"/>
                  <a:pt x="1523821" y="218195"/>
                  <a:pt x="1769380" y="218054"/>
                </a:cubicBezTo>
                <a:cubicBezTo>
                  <a:pt x="2014940" y="217912"/>
                  <a:pt x="2214159" y="416788"/>
                  <a:pt x="2214441" y="662347"/>
                </a:cubicBezTo>
                <a:lnTo>
                  <a:pt x="2432496" y="662097"/>
                </a:lnTo>
                <a:cubicBezTo>
                  <a:pt x="2432075" y="296159"/>
                  <a:pt x="2135194" y="-210"/>
                  <a:pt x="1769256" y="0"/>
                </a:cubicBezTo>
                <a:cubicBezTo>
                  <a:pt x="1403318" y="210"/>
                  <a:pt x="1106778" y="296921"/>
                  <a:pt x="1106778" y="662859"/>
                </a:cubicBezTo>
                <a:close/>
                <a:moveTo>
                  <a:pt x="7302991" y="1325716"/>
                </a:moveTo>
                <a:cubicBezTo>
                  <a:pt x="7668929" y="1325926"/>
                  <a:pt x="7965810" y="1029557"/>
                  <a:pt x="7966231" y="663619"/>
                </a:cubicBezTo>
                <a:lnTo>
                  <a:pt x="7748176" y="663369"/>
                </a:lnTo>
                <a:cubicBezTo>
                  <a:pt x="7747894" y="908928"/>
                  <a:pt x="7548675" y="1107804"/>
                  <a:pt x="7303115" y="1107662"/>
                </a:cubicBezTo>
                <a:cubicBezTo>
                  <a:pt x="7057556" y="1107521"/>
                  <a:pt x="6858566" y="908416"/>
                  <a:pt x="6858566" y="662857"/>
                </a:cubicBezTo>
                <a:lnTo>
                  <a:pt x="6640513" y="662857"/>
                </a:lnTo>
                <a:cubicBezTo>
                  <a:pt x="6640513" y="1028795"/>
                  <a:pt x="6937053" y="1325506"/>
                  <a:pt x="7302991" y="1325716"/>
                </a:cubicBezTo>
                <a:close/>
                <a:moveTo>
                  <a:pt x="5088428" y="1325716"/>
                </a:moveTo>
                <a:cubicBezTo>
                  <a:pt x="5454366" y="1325926"/>
                  <a:pt x="5751247" y="1029557"/>
                  <a:pt x="5751668" y="663619"/>
                </a:cubicBezTo>
                <a:lnTo>
                  <a:pt x="5533613" y="663369"/>
                </a:lnTo>
                <a:cubicBezTo>
                  <a:pt x="5533331" y="908928"/>
                  <a:pt x="5334112" y="1107804"/>
                  <a:pt x="5088552" y="1107662"/>
                </a:cubicBezTo>
                <a:cubicBezTo>
                  <a:pt x="4842993" y="1107521"/>
                  <a:pt x="4644003" y="908416"/>
                  <a:pt x="4644003" y="662857"/>
                </a:cubicBezTo>
                <a:lnTo>
                  <a:pt x="4425950" y="662857"/>
                </a:lnTo>
                <a:cubicBezTo>
                  <a:pt x="4425950" y="1028795"/>
                  <a:pt x="4722490" y="1325506"/>
                  <a:pt x="5088428" y="1325716"/>
                </a:cubicBezTo>
                <a:close/>
                <a:moveTo>
                  <a:pt x="2877041" y="1325716"/>
                </a:moveTo>
                <a:cubicBezTo>
                  <a:pt x="3242979" y="1325926"/>
                  <a:pt x="3539859" y="1029557"/>
                  <a:pt x="3540280" y="663619"/>
                </a:cubicBezTo>
                <a:lnTo>
                  <a:pt x="3322226" y="663369"/>
                </a:lnTo>
                <a:cubicBezTo>
                  <a:pt x="3321944" y="908928"/>
                  <a:pt x="3122725" y="1107804"/>
                  <a:pt x="2877165" y="1107662"/>
                </a:cubicBezTo>
                <a:cubicBezTo>
                  <a:pt x="2631606" y="1107521"/>
                  <a:pt x="2432616" y="908416"/>
                  <a:pt x="2432616" y="662857"/>
                </a:cubicBezTo>
                <a:lnTo>
                  <a:pt x="2214563" y="662857"/>
                </a:lnTo>
                <a:cubicBezTo>
                  <a:pt x="2214563" y="1028795"/>
                  <a:pt x="2511103" y="1325506"/>
                  <a:pt x="2877041" y="1325716"/>
                </a:cubicBezTo>
                <a:close/>
                <a:moveTo>
                  <a:pt x="662478" y="1325716"/>
                </a:moveTo>
                <a:cubicBezTo>
                  <a:pt x="1028416" y="1325926"/>
                  <a:pt x="1325297" y="1029557"/>
                  <a:pt x="1325718" y="663619"/>
                </a:cubicBezTo>
                <a:lnTo>
                  <a:pt x="1107663" y="663369"/>
                </a:lnTo>
                <a:cubicBezTo>
                  <a:pt x="1107381" y="908928"/>
                  <a:pt x="908162" y="1107804"/>
                  <a:pt x="662602" y="1107662"/>
                </a:cubicBezTo>
                <a:cubicBezTo>
                  <a:pt x="417043" y="1107521"/>
                  <a:pt x="218053" y="908416"/>
                  <a:pt x="218053" y="662857"/>
                </a:cubicBezTo>
                <a:lnTo>
                  <a:pt x="0" y="662857"/>
                </a:lnTo>
                <a:cubicBezTo>
                  <a:pt x="0" y="1028795"/>
                  <a:pt x="296540" y="1325506"/>
                  <a:pt x="662478" y="1325716"/>
                </a:cubicBezTo>
                <a:close/>
                <a:moveTo>
                  <a:pt x="9517554" y="1325718"/>
                </a:moveTo>
                <a:cubicBezTo>
                  <a:pt x="9883492" y="1325928"/>
                  <a:pt x="10180373" y="1029559"/>
                  <a:pt x="10180794" y="663621"/>
                </a:cubicBezTo>
                <a:lnTo>
                  <a:pt x="9962739" y="663371"/>
                </a:lnTo>
                <a:cubicBezTo>
                  <a:pt x="9962457" y="908930"/>
                  <a:pt x="9763238" y="1107806"/>
                  <a:pt x="9517678" y="1107664"/>
                </a:cubicBezTo>
                <a:cubicBezTo>
                  <a:pt x="9272119" y="1107523"/>
                  <a:pt x="9073129" y="908418"/>
                  <a:pt x="9073129" y="662859"/>
                </a:cubicBezTo>
                <a:lnTo>
                  <a:pt x="8855076" y="662859"/>
                </a:lnTo>
                <a:cubicBezTo>
                  <a:pt x="8855076" y="1028797"/>
                  <a:pt x="9151616" y="1325508"/>
                  <a:pt x="9517554" y="1325718"/>
                </a:cubicBez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>
              <a:solidFill>
                <a:schemeClr val="tx1"/>
              </a:solidFill>
            </a:endParaRPr>
          </a:p>
        </p:txBody>
      </p:sp>
      <p:grpSp>
        <p:nvGrpSpPr>
          <p:cNvPr id="33" name="Google Shape;13276;p75">
            <a:extLst>
              <a:ext uri="{FF2B5EF4-FFF2-40B4-BE49-F238E27FC236}">
                <a16:creationId xmlns:a16="http://schemas.microsoft.com/office/drawing/2014/main" xmlns="" id="{8257903C-104E-FBB8-B938-3BAB4F0F1F7C}"/>
              </a:ext>
            </a:extLst>
          </p:cNvPr>
          <p:cNvGrpSpPr/>
          <p:nvPr/>
        </p:nvGrpSpPr>
        <p:grpSpPr>
          <a:xfrm>
            <a:off x="1815232" y="3038146"/>
            <a:ext cx="500257" cy="569143"/>
            <a:chOff x="6272100" y="832575"/>
            <a:chExt cx="424650" cy="483125"/>
          </a:xfrm>
          <a:solidFill>
            <a:schemeClr val="bg1"/>
          </a:solidFill>
          <a:effectLst/>
        </p:grpSpPr>
        <p:sp>
          <p:nvSpPr>
            <p:cNvPr id="66" name="Google Shape;13277;p75">
              <a:extLst>
                <a:ext uri="{FF2B5EF4-FFF2-40B4-BE49-F238E27FC236}">
                  <a16:creationId xmlns:a16="http://schemas.microsoft.com/office/drawing/2014/main" xmlns="" id="{9A97F911-FC7F-2049-C832-66665A16AA7D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7" name="Google Shape;13278;p75">
              <a:extLst>
                <a:ext uri="{FF2B5EF4-FFF2-40B4-BE49-F238E27FC236}">
                  <a16:creationId xmlns:a16="http://schemas.microsoft.com/office/drawing/2014/main" xmlns="" id="{4EDD05B0-9853-3A85-4100-45FD9D566B25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14734;p79">
            <a:extLst>
              <a:ext uri="{FF2B5EF4-FFF2-40B4-BE49-F238E27FC236}">
                <a16:creationId xmlns:a16="http://schemas.microsoft.com/office/drawing/2014/main" xmlns="" id="{241CE2A8-552F-36FB-F668-F913DFF9CE3A}"/>
              </a:ext>
            </a:extLst>
          </p:cNvPr>
          <p:cNvGrpSpPr/>
          <p:nvPr/>
        </p:nvGrpSpPr>
        <p:grpSpPr>
          <a:xfrm>
            <a:off x="4017329" y="3038170"/>
            <a:ext cx="569142" cy="569094"/>
            <a:chOff x="-47159525" y="2342000"/>
            <a:chExt cx="300900" cy="300875"/>
          </a:xfrm>
          <a:solidFill>
            <a:schemeClr val="bg1"/>
          </a:solidFill>
          <a:effectLst/>
        </p:grpSpPr>
        <p:sp>
          <p:nvSpPr>
            <p:cNvPr id="61" name="Google Shape;14735;p79">
              <a:extLst>
                <a:ext uri="{FF2B5EF4-FFF2-40B4-BE49-F238E27FC236}">
                  <a16:creationId xmlns:a16="http://schemas.microsoft.com/office/drawing/2014/main" xmlns="" id="{853EF431-6BD9-2AB2-5526-B5DF0F1A5C31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4736;p79">
              <a:extLst>
                <a:ext uri="{FF2B5EF4-FFF2-40B4-BE49-F238E27FC236}">
                  <a16:creationId xmlns:a16="http://schemas.microsoft.com/office/drawing/2014/main" xmlns="" id="{5FF7C46E-923F-A49B-6D1F-A3708986A3E6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4737;p79">
              <a:extLst>
                <a:ext uri="{FF2B5EF4-FFF2-40B4-BE49-F238E27FC236}">
                  <a16:creationId xmlns:a16="http://schemas.microsoft.com/office/drawing/2014/main" xmlns="" id="{5D70EDDC-F8D7-3ABC-B66D-573AA5869120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4738;p79">
              <a:extLst>
                <a:ext uri="{FF2B5EF4-FFF2-40B4-BE49-F238E27FC236}">
                  <a16:creationId xmlns:a16="http://schemas.microsoft.com/office/drawing/2014/main" xmlns="" id="{4043E61C-7EE9-FD3D-9D40-130902F03106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4739;p79">
              <a:extLst>
                <a:ext uri="{FF2B5EF4-FFF2-40B4-BE49-F238E27FC236}">
                  <a16:creationId xmlns:a16="http://schemas.microsoft.com/office/drawing/2014/main" xmlns="" id="{4B78594E-574B-4533-BAF0-8D530EB5D54C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15095;p81">
            <a:extLst>
              <a:ext uri="{FF2B5EF4-FFF2-40B4-BE49-F238E27FC236}">
                <a16:creationId xmlns:a16="http://schemas.microsoft.com/office/drawing/2014/main" xmlns="" id="{6387ADF7-9892-CA83-4A11-5649E5E5D3E2}"/>
              </a:ext>
            </a:extLst>
          </p:cNvPr>
          <p:cNvGrpSpPr/>
          <p:nvPr/>
        </p:nvGrpSpPr>
        <p:grpSpPr>
          <a:xfrm>
            <a:off x="5119200" y="3039102"/>
            <a:ext cx="574869" cy="567231"/>
            <a:chOff x="-6713450" y="2397900"/>
            <a:chExt cx="295375" cy="291450"/>
          </a:xfrm>
          <a:solidFill>
            <a:schemeClr val="bg1"/>
          </a:solidFill>
          <a:effectLst/>
        </p:grpSpPr>
        <p:sp>
          <p:nvSpPr>
            <p:cNvPr id="59" name="Google Shape;15096;p81">
              <a:extLst>
                <a:ext uri="{FF2B5EF4-FFF2-40B4-BE49-F238E27FC236}">
                  <a16:creationId xmlns:a16="http://schemas.microsoft.com/office/drawing/2014/main" xmlns="" id="{08819ECB-0643-0C8A-B750-0D82EEA79A2D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5097;p81">
              <a:extLst>
                <a:ext uri="{FF2B5EF4-FFF2-40B4-BE49-F238E27FC236}">
                  <a16:creationId xmlns:a16="http://schemas.microsoft.com/office/drawing/2014/main" xmlns="" id="{05E9A9B1-DA92-2881-AE2E-75C89E202728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14267;p78">
            <a:extLst>
              <a:ext uri="{FF2B5EF4-FFF2-40B4-BE49-F238E27FC236}">
                <a16:creationId xmlns:a16="http://schemas.microsoft.com/office/drawing/2014/main" xmlns="" id="{44745CAD-A881-CD13-3EAE-ECC9AC40F232}"/>
              </a:ext>
            </a:extLst>
          </p:cNvPr>
          <p:cNvGrpSpPr/>
          <p:nvPr/>
        </p:nvGrpSpPr>
        <p:grpSpPr>
          <a:xfrm>
            <a:off x="2932182" y="3057908"/>
            <a:ext cx="533934" cy="529618"/>
            <a:chOff x="-31166825" y="1939525"/>
            <a:chExt cx="293800" cy="291425"/>
          </a:xfrm>
          <a:solidFill>
            <a:schemeClr val="bg1"/>
          </a:solidFill>
          <a:effectLst/>
        </p:grpSpPr>
        <p:sp>
          <p:nvSpPr>
            <p:cNvPr id="48" name="Google Shape;14268;p78">
              <a:extLst>
                <a:ext uri="{FF2B5EF4-FFF2-40B4-BE49-F238E27FC236}">
                  <a16:creationId xmlns:a16="http://schemas.microsoft.com/office/drawing/2014/main" xmlns="" id="{456BAF5E-FA5E-CF3E-D5DA-590A7DFA54E4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4269;p78">
              <a:extLst>
                <a:ext uri="{FF2B5EF4-FFF2-40B4-BE49-F238E27FC236}">
                  <a16:creationId xmlns:a16="http://schemas.microsoft.com/office/drawing/2014/main" xmlns="" id="{03D89CD1-BDE0-48B5-887C-994EA5E61E8C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4270;p78">
              <a:extLst>
                <a:ext uri="{FF2B5EF4-FFF2-40B4-BE49-F238E27FC236}">
                  <a16:creationId xmlns:a16="http://schemas.microsoft.com/office/drawing/2014/main" xmlns="" id="{34478F99-E207-D381-E458-70E03760008F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4271;p78">
              <a:extLst>
                <a:ext uri="{FF2B5EF4-FFF2-40B4-BE49-F238E27FC236}">
                  <a16:creationId xmlns:a16="http://schemas.microsoft.com/office/drawing/2014/main" xmlns="" id="{9EAC1FA7-5584-F0CE-5F96-63A0A05E5C70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4272;p78">
              <a:extLst>
                <a:ext uri="{FF2B5EF4-FFF2-40B4-BE49-F238E27FC236}">
                  <a16:creationId xmlns:a16="http://schemas.microsoft.com/office/drawing/2014/main" xmlns="" id="{93513E6F-B947-719F-4F09-CE2B4D821A33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4273;p78">
              <a:extLst>
                <a:ext uri="{FF2B5EF4-FFF2-40B4-BE49-F238E27FC236}">
                  <a16:creationId xmlns:a16="http://schemas.microsoft.com/office/drawing/2014/main" xmlns="" id="{573FF771-69EE-D304-E4E8-DAFD2A211903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4274;p78">
              <a:extLst>
                <a:ext uri="{FF2B5EF4-FFF2-40B4-BE49-F238E27FC236}">
                  <a16:creationId xmlns:a16="http://schemas.microsoft.com/office/drawing/2014/main" xmlns="" id="{B5B0BB97-5E56-6339-D4F5-562C9DBC6AA3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4275;p78">
              <a:extLst>
                <a:ext uri="{FF2B5EF4-FFF2-40B4-BE49-F238E27FC236}">
                  <a16:creationId xmlns:a16="http://schemas.microsoft.com/office/drawing/2014/main" xmlns="" id="{98D27F99-AD74-E59F-D13F-2A9100D1B0FF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4276;p78">
              <a:extLst>
                <a:ext uri="{FF2B5EF4-FFF2-40B4-BE49-F238E27FC236}">
                  <a16:creationId xmlns:a16="http://schemas.microsoft.com/office/drawing/2014/main" xmlns="" id="{EEDF8338-A87B-5771-2D1E-4FD8F50E6A6A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4277;p78">
              <a:extLst>
                <a:ext uri="{FF2B5EF4-FFF2-40B4-BE49-F238E27FC236}">
                  <a16:creationId xmlns:a16="http://schemas.microsoft.com/office/drawing/2014/main" xmlns="" id="{692F882B-DCB1-D197-DB68-BC59AC1D23BC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4278;p78">
              <a:extLst>
                <a:ext uri="{FF2B5EF4-FFF2-40B4-BE49-F238E27FC236}">
                  <a16:creationId xmlns:a16="http://schemas.microsoft.com/office/drawing/2014/main" xmlns="" id="{0ACE59F9-7810-80BA-1059-96491B0C3E68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Google Shape;13804;p77">
            <a:extLst>
              <a:ext uri="{FF2B5EF4-FFF2-40B4-BE49-F238E27FC236}">
                <a16:creationId xmlns:a16="http://schemas.microsoft.com/office/drawing/2014/main" xmlns="" id="{919DB035-E358-A698-16CB-6E3DFD2EEEB9}"/>
              </a:ext>
            </a:extLst>
          </p:cNvPr>
          <p:cNvSpPr/>
          <p:nvPr/>
        </p:nvSpPr>
        <p:spPr>
          <a:xfrm>
            <a:off x="6224866" y="3039102"/>
            <a:ext cx="574052" cy="56723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14034;p77">
            <a:extLst>
              <a:ext uri="{FF2B5EF4-FFF2-40B4-BE49-F238E27FC236}">
                <a16:creationId xmlns:a16="http://schemas.microsoft.com/office/drawing/2014/main" xmlns="" id="{C3311173-7B72-B911-CC9E-D39CB2ED9FBA}"/>
              </a:ext>
            </a:extLst>
          </p:cNvPr>
          <p:cNvGrpSpPr/>
          <p:nvPr/>
        </p:nvGrpSpPr>
        <p:grpSpPr>
          <a:xfrm>
            <a:off x="7333344" y="3057908"/>
            <a:ext cx="575993" cy="572947"/>
            <a:chOff x="1412450" y="1954475"/>
            <a:chExt cx="297750" cy="296175"/>
          </a:xfrm>
          <a:solidFill>
            <a:schemeClr val="bg1"/>
          </a:solidFill>
          <a:effectLst/>
        </p:grpSpPr>
        <p:sp>
          <p:nvSpPr>
            <p:cNvPr id="46" name="Google Shape;14035;p77">
              <a:extLst>
                <a:ext uri="{FF2B5EF4-FFF2-40B4-BE49-F238E27FC236}">
                  <a16:creationId xmlns:a16="http://schemas.microsoft.com/office/drawing/2014/main" xmlns="" id="{50530800-AFED-174E-679A-4D961B6F5811}"/>
                </a:ext>
              </a:extLst>
            </p:cNvPr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4036;p77">
              <a:extLst>
                <a:ext uri="{FF2B5EF4-FFF2-40B4-BE49-F238E27FC236}">
                  <a16:creationId xmlns:a16="http://schemas.microsoft.com/office/drawing/2014/main" xmlns="" id="{612E8326-1CAA-99D9-FCBB-D161BE858246}"/>
                </a:ext>
              </a:extLst>
            </p:cNvPr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15204;p81">
            <a:extLst>
              <a:ext uri="{FF2B5EF4-FFF2-40B4-BE49-F238E27FC236}">
                <a16:creationId xmlns:a16="http://schemas.microsoft.com/office/drawing/2014/main" xmlns="" id="{E10BDFB6-8556-1FEB-BA05-C82681495930}"/>
              </a:ext>
            </a:extLst>
          </p:cNvPr>
          <p:cNvGrpSpPr/>
          <p:nvPr/>
        </p:nvGrpSpPr>
        <p:grpSpPr>
          <a:xfrm>
            <a:off x="8501316" y="3086930"/>
            <a:ext cx="474121" cy="471574"/>
            <a:chOff x="-5635200" y="2037975"/>
            <a:chExt cx="293025" cy="291450"/>
          </a:xfrm>
          <a:solidFill>
            <a:schemeClr val="bg1"/>
          </a:solidFill>
          <a:effectLst/>
        </p:grpSpPr>
        <p:sp>
          <p:nvSpPr>
            <p:cNvPr id="44" name="Google Shape;15205;p81">
              <a:extLst>
                <a:ext uri="{FF2B5EF4-FFF2-40B4-BE49-F238E27FC236}">
                  <a16:creationId xmlns:a16="http://schemas.microsoft.com/office/drawing/2014/main" xmlns="" id="{855448FC-CCF5-5474-54A6-EF59A20139FA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5206;p81">
              <a:extLst>
                <a:ext uri="{FF2B5EF4-FFF2-40B4-BE49-F238E27FC236}">
                  <a16:creationId xmlns:a16="http://schemas.microsoft.com/office/drawing/2014/main" xmlns="" id="{5232C143-028D-98C7-9A61-C466E4389823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" name="Google Shape;14002;p77">
            <a:extLst>
              <a:ext uri="{FF2B5EF4-FFF2-40B4-BE49-F238E27FC236}">
                <a16:creationId xmlns:a16="http://schemas.microsoft.com/office/drawing/2014/main" xmlns="" id="{F6CB0ABE-3122-0C6D-9EBE-3CC33DF11367}"/>
              </a:ext>
            </a:extLst>
          </p:cNvPr>
          <p:cNvSpPr/>
          <p:nvPr/>
        </p:nvSpPr>
        <p:spPr>
          <a:xfrm>
            <a:off x="9577563" y="3063522"/>
            <a:ext cx="525323" cy="518390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" name="Google Shape;14046;p77">
            <a:extLst>
              <a:ext uri="{FF2B5EF4-FFF2-40B4-BE49-F238E27FC236}">
                <a16:creationId xmlns:a16="http://schemas.microsoft.com/office/drawing/2014/main" xmlns="" id="{BE1C0323-2560-D21A-6EA1-FC6A02DAAB27}"/>
              </a:ext>
            </a:extLst>
          </p:cNvPr>
          <p:cNvGrpSpPr/>
          <p:nvPr/>
        </p:nvGrpSpPr>
        <p:grpSpPr>
          <a:xfrm>
            <a:off x="10680182" y="3063720"/>
            <a:ext cx="521154" cy="517995"/>
            <a:chOff x="5045775" y="1946400"/>
            <a:chExt cx="296950" cy="295150"/>
          </a:xfrm>
          <a:solidFill>
            <a:schemeClr val="bg1"/>
          </a:solidFill>
          <a:effectLst/>
        </p:grpSpPr>
        <p:sp>
          <p:nvSpPr>
            <p:cNvPr id="42" name="Google Shape;14047;p77">
              <a:extLst>
                <a:ext uri="{FF2B5EF4-FFF2-40B4-BE49-F238E27FC236}">
                  <a16:creationId xmlns:a16="http://schemas.microsoft.com/office/drawing/2014/main" xmlns="" id="{1333D6DB-F4D2-7E0E-AB6A-6841CE742011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4048;p77">
              <a:extLst>
                <a:ext uri="{FF2B5EF4-FFF2-40B4-BE49-F238E27FC236}">
                  <a16:creationId xmlns:a16="http://schemas.microsoft.com/office/drawing/2014/main" xmlns="" id="{6C43A426-6B07-5678-EDB4-09C82858F7E0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Google Shape;763;p33">
            <a:extLst>
              <a:ext uri="{FF2B5EF4-FFF2-40B4-BE49-F238E27FC236}">
                <a16:creationId xmlns:a16="http://schemas.microsoft.com/office/drawing/2014/main" xmlns="" id="{01A1087C-38EE-1482-F0E4-963E15CD0C34}"/>
              </a:ext>
            </a:extLst>
          </p:cNvPr>
          <p:cNvSpPr txBox="1"/>
          <p:nvPr/>
        </p:nvSpPr>
        <p:spPr>
          <a:xfrm>
            <a:off x="4321288" y="1762884"/>
            <a:ext cx="2133048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Ситуациялық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тапсырмаларды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шешу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69" name="Google Shape;762;p33">
            <a:extLst>
              <a:ext uri="{FF2B5EF4-FFF2-40B4-BE49-F238E27FC236}">
                <a16:creationId xmlns:a16="http://schemas.microsoft.com/office/drawing/2014/main" xmlns="" id="{A302B967-1CD8-857E-75A6-604FE064B8C2}"/>
              </a:ext>
            </a:extLst>
          </p:cNvPr>
          <p:cNvSpPr txBox="1"/>
          <p:nvPr/>
        </p:nvSpPr>
        <p:spPr>
          <a:xfrm>
            <a:off x="1868284" y="1755703"/>
            <a:ext cx="2619830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Мәтіндік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ақпаратпен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жұмыс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істеу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қабілетін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бағалау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71" name="Google Shape;761;p33">
            <a:extLst>
              <a:ext uri="{FF2B5EF4-FFF2-40B4-BE49-F238E27FC236}">
                <a16:creationId xmlns:a16="http://schemas.microsoft.com/office/drawing/2014/main" xmlns="" id="{D84E3E39-1BD0-1672-58F4-2CCD45D540B8}"/>
              </a:ext>
            </a:extLst>
          </p:cNvPr>
          <p:cNvSpPr txBox="1"/>
          <p:nvPr/>
        </p:nvSpPr>
        <p:spPr>
          <a:xfrm>
            <a:off x="6730787" y="1774740"/>
            <a:ext cx="1810834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Кандидаттарды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тексеру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74" name="Google Shape;727;p33">
            <a:extLst>
              <a:ext uri="{FF2B5EF4-FFF2-40B4-BE49-F238E27FC236}">
                <a16:creationId xmlns:a16="http://schemas.microsoft.com/office/drawing/2014/main" xmlns="" id="{6624E945-3F2B-D405-EFA1-DF3EB38AF4AE}"/>
              </a:ext>
            </a:extLst>
          </p:cNvPr>
          <p:cNvSpPr txBox="1">
            <a:spLocks/>
          </p:cNvSpPr>
          <p:nvPr/>
        </p:nvSpPr>
        <p:spPr>
          <a:xfrm>
            <a:off x="8718858" y="1774740"/>
            <a:ext cx="2148820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</a:rPr>
              <a:t>Ұлттық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</a:rPr>
              <a:t> комиссия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</a:rPr>
              <a:t>отырысы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83" name="Google Shape;727;p33">
            <a:extLst>
              <a:ext uri="{FF2B5EF4-FFF2-40B4-BE49-F238E27FC236}">
                <a16:creationId xmlns:a16="http://schemas.microsoft.com/office/drawing/2014/main" xmlns="" id="{74E72FB0-6FC5-0BB4-4409-A319DE5D8E1B}"/>
              </a:ext>
            </a:extLst>
          </p:cNvPr>
          <p:cNvSpPr txBox="1"/>
          <p:nvPr/>
        </p:nvSpPr>
        <p:spPr>
          <a:xfrm>
            <a:off x="996581" y="4169985"/>
            <a:ext cx="2095982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Кандидаттардың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құжаттарын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қабылдау</a:t>
            </a:r>
            <a:endParaRPr lang="ru-RU" sz="1400" b="1" dirty="0">
              <a:solidFill>
                <a:schemeClr val="bg1"/>
              </a:solidFill>
              <a:latin typeface="Montserrat SemiBold" pitchFamily="2" charset="-52"/>
              <a:sym typeface="Open Sans"/>
            </a:endParaRPr>
          </a:p>
        </p:txBody>
      </p:sp>
      <p:sp>
        <p:nvSpPr>
          <p:cNvPr id="85" name="Google Shape;759;p33">
            <a:extLst>
              <a:ext uri="{FF2B5EF4-FFF2-40B4-BE49-F238E27FC236}">
                <a16:creationId xmlns:a16="http://schemas.microsoft.com/office/drawing/2014/main" xmlns="" id="{92D3942A-3FF0-5D2D-545B-0B35419DBB99}"/>
              </a:ext>
            </a:extLst>
          </p:cNvPr>
          <p:cNvSpPr txBox="1"/>
          <p:nvPr/>
        </p:nvSpPr>
        <p:spPr>
          <a:xfrm>
            <a:off x="3123415" y="4169985"/>
            <a:ext cx="2247497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Сандық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ақпаратпен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жұмыс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істеу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қабілетін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бағалау</a:t>
            </a:r>
            <a:endParaRPr lang="ru-RU"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87" name="Google Shape;760;p33">
            <a:extLst>
              <a:ext uri="{FF2B5EF4-FFF2-40B4-BE49-F238E27FC236}">
                <a16:creationId xmlns:a16="http://schemas.microsoft.com/office/drawing/2014/main" xmlns="" id="{5FB6BBEB-8147-64D8-54F4-269901C1C7E6}"/>
              </a:ext>
            </a:extLst>
          </p:cNvPr>
          <p:cNvSpPr txBox="1"/>
          <p:nvPr/>
        </p:nvSpPr>
        <p:spPr>
          <a:xfrm>
            <a:off x="5633438" y="4169985"/>
            <a:ext cx="1622243" cy="122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Құзыреттілікті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бағалау</a:t>
            </a:r>
            <a:endParaRPr lang="ru-RU" sz="1400" b="1" dirty="0">
              <a:solidFill>
                <a:schemeClr val="bg1"/>
              </a:solidFill>
              <a:latin typeface="Montserrat SemiBold" pitchFamily="2" charset="-52"/>
              <a:sym typeface="Open Sans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itchFamily="2" charset="-52"/>
              </a:rPr>
              <a:t>(Assessment center</a:t>
            </a:r>
            <a:r>
              <a:rPr lang="az-Cyrl-AZ" sz="1100" dirty="0">
                <a:solidFill>
                  <a:schemeClr val="bg1"/>
                </a:solidFill>
                <a:latin typeface="Montserrat" pitchFamily="2" charset="-52"/>
              </a:rPr>
              <a:t>, </a:t>
            </a:r>
            <a:r>
              <a:rPr lang="kk-KZ" sz="1100" dirty="0" smtClean="0">
                <a:solidFill>
                  <a:schemeClr val="bg1"/>
                </a:solidFill>
                <a:latin typeface="Montserrat" pitchFamily="2" charset="-52"/>
              </a:rPr>
              <a:t>құзыреттер бойынша </a:t>
            </a:r>
            <a:r>
              <a:rPr lang="az-Cyrl-AZ" sz="1100" dirty="0" smtClean="0">
                <a:solidFill>
                  <a:schemeClr val="bg1"/>
                </a:solidFill>
                <a:latin typeface="Montserrat" pitchFamily="2" charset="-52"/>
              </a:rPr>
              <a:t>сұхбат</a:t>
            </a:r>
            <a:r>
              <a:rPr lang="az-Cyrl-AZ" sz="1100" dirty="0">
                <a:solidFill>
                  <a:schemeClr val="bg1"/>
                </a:solidFill>
                <a:latin typeface="Montserrat" pitchFamily="2" charset="-52"/>
              </a:rPr>
              <a:t>) </a:t>
            </a:r>
          </a:p>
          <a:p>
            <a:endParaRPr lang="ru-KZ"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89" name="Google Shape;764;p33">
            <a:extLst>
              <a:ext uri="{FF2B5EF4-FFF2-40B4-BE49-F238E27FC236}">
                <a16:creationId xmlns:a16="http://schemas.microsoft.com/office/drawing/2014/main" xmlns="" id="{BC5D3F80-BD11-19A4-EBE5-FF5F8D326B49}"/>
              </a:ext>
            </a:extLst>
          </p:cNvPr>
          <p:cNvSpPr txBox="1"/>
          <p:nvPr/>
        </p:nvSpPr>
        <p:spPr>
          <a:xfrm>
            <a:off x="7550711" y="4169985"/>
            <a:ext cx="2380360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Сарапшылық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комиссияда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әңгімелесу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92" name="Google Shape;764;p33">
            <a:extLst>
              <a:ext uri="{FF2B5EF4-FFF2-40B4-BE49-F238E27FC236}">
                <a16:creationId xmlns:a16="http://schemas.microsoft.com/office/drawing/2014/main" xmlns="" id="{CF7E31EA-6D2B-2DA1-609E-F83A3D3B3BCD}"/>
              </a:ext>
            </a:extLst>
          </p:cNvPr>
          <p:cNvSpPr txBox="1"/>
          <p:nvPr/>
        </p:nvSpPr>
        <p:spPr>
          <a:xfrm>
            <a:off x="10053510" y="4169985"/>
            <a:ext cx="1887682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Резервке</a:t>
            </a: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қабылдау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6669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9;p85">
            <a:extLst>
              <a:ext uri="{FF2B5EF4-FFF2-40B4-BE49-F238E27FC236}">
                <a16:creationId xmlns="" xmlns:a16="http://schemas.microsoft.com/office/drawing/2014/main" id="{0DE070A9-BBE4-4C4E-07B4-DEB7F021F72A}"/>
              </a:ext>
            </a:extLst>
          </p:cNvPr>
          <p:cNvSpPr txBox="1"/>
          <p:nvPr/>
        </p:nvSpPr>
        <p:spPr>
          <a:xfrm>
            <a:off x="1302477" y="226117"/>
            <a:ext cx="74628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182B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ym typeface="Open Sans SemiBold"/>
              </a:rPr>
              <a:t>ОТРАСЛЕВЫЕ НАПРАВЛЕНИЯ</a:t>
            </a:r>
            <a:endParaRPr lang="ru-RU" dirty="0"/>
          </a:p>
        </p:txBody>
      </p:sp>
      <p:sp>
        <p:nvSpPr>
          <p:cNvPr id="3" name="Google Shape;1729;p85">
            <a:extLst>
              <a:ext uri="{FF2B5EF4-FFF2-40B4-BE49-F238E27FC236}">
                <a16:creationId xmlns="" xmlns:a16="http://schemas.microsoft.com/office/drawing/2014/main" id="{D334722D-E274-AC36-0C3C-D3F2686879A0}"/>
              </a:ext>
            </a:extLst>
          </p:cNvPr>
          <p:cNvSpPr txBox="1"/>
          <p:nvPr/>
        </p:nvSpPr>
        <p:spPr>
          <a:xfrm>
            <a:off x="7739849" y="1570942"/>
            <a:ext cx="37264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Развитие инфраструктуры, промышленности </a:t>
            </a:r>
            <a:b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</a:b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и торговая политика</a:t>
            </a:r>
            <a:endParaRPr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" name="Google Shape;1729;p85">
            <a:extLst>
              <a:ext uri="{FF2B5EF4-FFF2-40B4-BE49-F238E27FC236}">
                <a16:creationId xmlns="" xmlns:a16="http://schemas.microsoft.com/office/drawing/2014/main" id="{E92C2665-A753-45B6-7C4D-0523B9E473B0}"/>
              </a:ext>
            </a:extLst>
          </p:cNvPr>
          <p:cNvSpPr txBox="1"/>
          <p:nvPr/>
        </p:nvSpPr>
        <p:spPr>
          <a:xfrm>
            <a:off x="978749" y="3227934"/>
            <a:ext cx="26874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Агропромышленный комплекс и охрана окружающей среды </a:t>
            </a:r>
          </a:p>
        </p:txBody>
      </p:sp>
      <p:sp>
        <p:nvSpPr>
          <p:cNvPr id="5" name="Google Shape;1729;p85">
            <a:extLst>
              <a:ext uri="{FF2B5EF4-FFF2-40B4-BE49-F238E27FC236}">
                <a16:creationId xmlns="" xmlns:a16="http://schemas.microsoft.com/office/drawing/2014/main" id="{15096A04-3B58-0590-310D-82D8F80BC822}"/>
              </a:ext>
            </a:extLst>
          </p:cNvPr>
          <p:cNvSpPr txBox="1"/>
          <p:nvPr/>
        </p:nvSpPr>
        <p:spPr>
          <a:xfrm>
            <a:off x="852027" y="4971711"/>
            <a:ext cx="31321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Социальная политика, гражданское общество</a:t>
            </a:r>
          </a:p>
        </p:txBody>
      </p:sp>
      <p:sp>
        <p:nvSpPr>
          <p:cNvPr id="6" name="Google Shape;1729;p85">
            <a:extLst>
              <a:ext uri="{FF2B5EF4-FFF2-40B4-BE49-F238E27FC236}">
                <a16:creationId xmlns="" xmlns:a16="http://schemas.microsoft.com/office/drawing/2014/main" id="{C649B143-8D3D-1D02-8EF9-CCC1BB19F3CC}"/>
              </a:ext>
            </a:extLst>
          </p:cNvPr>
          <p:cNvSpPr txBox="1"/>
          <p:nvPr/>
        </p:nvSpPr>
        <p:spPr>
          <a:xfrm>
            <a:off x="2114215" y="1830450"/>
            <a:ext cx="19606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Цифровизация</a:t>
            </a:r>
          </a:p>
        </p:txBody>
      </p:sp>
      <p:sp>
        <p:nvSpPr>
          <p:cNvPr id="7" name="Google Shape;1729;p85">
            <a:extLst>
              <a:ext uri="{FF2B5EF4-FFF2-40B4-BE49-F238E27FC236}">
                <a16:creationId xmlns="" xmlns:a16="http://schemas.microsoft.com/office/drawing/2014/main" id="{88D8B4E7-2B50-B575-0C43-6EA1641FAB24}"/>
              </a:ext>
            </a:extLst>
          </p:cNvPr>
          <p:cNvSpPr txBox="1"/>
          <p:nvPr/>
        </p:nvSpPr>
        <p:spPr>
          <a:xfrm>
            <a:off x="8767552" y="4971711"/>
            <a:ext cx="2536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Внешняя политика и инвестиции</a:t>
            </a:r>
          </a:p>
        </p:txBody>
      </p:sp>
      <p:sp>
        <p:nvSpPr>
          <p:cNvPr id="8" name="Google Shape;1729;p85">
            <a:extLst>
              <a:ext uri="{FF2B5EF4-FFF2-40B4-BE49-F238E27FC236}">
                <a16:creationId xmlns="" xmlns:a16="http://schemas.microsoft.com/office/drawing/2014/main" id="{F1F54EA3-9BEB-F9F5-8D8F-CE0F93F415F6}"/>
              </a:ext>
            </a:extLst>
          </p:cNvPr>
          <p:cNvSpPr txBox="1"/>
          <p:nvPr/>
        </p:nvSpPr>
        <p:spPr>
          <a:xfrm>
            <a:off x="8555198" y="3351045"/>
            <a:ext cx="29937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262626"/>
              </a:buClr>
              <a:buSzPts val="2200"/>
            </a:pP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Экономическая </a:t>
            </a:r>
            <a:b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</a:b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Open Sans Semibold"/>
                <a:cs typeface="Open Sans Semibold"/>
                <a:sym typeface="Open Sans SemiBold"/>
              </a:rPr>
              <a:t>и финансовая политика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7588A09-F3D2-D890-CD64-8E0EE2A93177}"/>
              </a:ext>
            </a:extLst>
          </p:cNvPr>
          <p:cNvSpPr/>
          <p:nvPr/>
        </p:nvSpPr>
        <p:spPr>
          <a:xfrm rot="13494853">
            <a:off x="4644127" y="4083548"/>
            <a:ext cx="899123" cy="813516"/>
          </a:xfrm>
          <a:custGeom>
            <a:avLst/>
            <a:gdLst>
              <a:gd name="connsiteX0" fmla="*/ 0 w 1085322"/>
              <a:gd name="connsiteY0" fmla="*/ 741569 h 981986"/>
              <a:gd name="connsiteX1" fmla="*/ 0 w 1085322"/>
              <a:gd name="connsiteY1" fmla="*/ 0 h 981986"/>
              <a:gd name="connsiteX2" fmla="*/ 120298 w 1085322"/>
              <a:gd name="connsiteY2" fmla="*/ 6074 h 981986"/>
              <a:gd name="connsiteX3" fmla="*/ 989151 w 1085322"/>
              <a:gd name="connsiteY3" fmla="*/ 369319 h 981986"/>
              <a:gd name="connsiteX4" fmla="*/ 1085322 w 1085322"/>
              <a:gd name="connsiteY4" fmla="*/ 456726 h 981986"/>
              <a:gd name="connsiteX5" fmla="*/ 560062 w 1085322"/>
              <a:gd name="connsiteY5" fmla="*/ 981986 h 981986"/>
              <a:gd name="connsiteX6" fmla="*/ 449240 w 1085322"/>
              <a:gd name="connsiteY6" fmla="*/ 890548 h 981986"/>
              <a:gd name="connsiteX7" fmla="*/ 44477 w 1085322"/>
              <a:gd name="connsiteY7" fmla="*/ 743815 h 981986"/>
              <a:gd name="connsiteX8" fmla="*/ 0 w 1085322"/>
              <a:gd name="connsiteY8" fmla="*/ 741569 h 98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322" h="981986">
                <a:moveTo>
                  <a:pt x="0" y="741569"/>
                </a:moveTo>
                <a:lnTo>
                  <a:pt x="0" y="0"/>
                </a:lnTo>
                <a:lnTo>
                  <a:pt x="120298" y="6074"/>
                </a:lnTo>
                <a:cubicBezTo>
                  <a:pt x="448574" y="39412"/>
                  <a:pt x="748009" y="170311"/>
                  <a:pt x="989151" y="369319"/>
                </a:cubicBezTo>
                <a:lnTo>
                  <a:pt x="1085322" y="456726"/>
                </a:lnTo>
                <a:lnTo>
                  <a:pt x="560062" y="981986"/>
                </a:lnTo>
                <a:lnTo>
                  <a:pt x="449240" y="890548"/>
                </a:lnTo>
                <a:cubicBezTo>
                  <a:pt x="331407" y="810942"/>
                  <a:pt x="193394" y="758939"/>
                  <a:pt x="44477" y="743815"/>
                </a:cubicBezTo>
                <a:lnTo>
                  <a:pt x="0" y="741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947CC4C6-D8FA-B4D3-2600-B09C4A9BCA39}"/>
              </a:ext>
            </a:extLst>
          </p:cNvPr>
          <p:cNvSpPr/>
          <p:nvPr/>
        </p:nvSpPr>
        <p:spPr>
          <a:xfrm rot="13494853">
            <a:off x="3645408" y="4105886"/>
            <a:ext cx="1523583" cy="1261489"/>
          </a:xfrm>
          <a:custGeom>
            <a:avLst/>
            <a:gdLst>
              <a:gd name="connsiteX0" fmla="*/ 0 w 1839101"/>
              <a:gd name="connsiteY0" fmla="*/ 1066004 h 1522730"/>
              <a:gd name="connsiteX1" fmla="*/ 0 w 1839101"/>
              <a:gd name="connsiteY1" fmla="*/ 0 h 1522730"/>
              <a:gd name="connsiteX2" fmla="*/ 229291 w 1839101"/>
              <a:gd name="connsiteY2" fmla="*/ 11578 h 1522730"/>
              <a:gd name="connsiteX3" fmla="*/ 1667228 w 1839101"/>
              <a:gd name="connsiteY3" fmla="*/ 612743 h 1522730"/>
              <a:gd name="connsiteX4" fmla="*/ 1839101 w 1839101"/>
              <a:gd name="connsiteY4" fmla="*/ 768951 h 1522730"/>
              <a:gd name="connsiteX5" fmla="*/ 1085322 w 1839101"/>
              <a:gd name="connsiteY5" fmla="*/ 1522730 h 1522730"/>
              <a:gd name="connsiteX6" fmla="*/ 989151 w 1839101"/>
              <a:gd name="connsiteY6" fmla="*/ 1435323 h 1522730"/>
              <a:gd name="connsiteX7" fmla="*/ 120298 w 1839101"/>
              <a:gd name="connsiteY7" fmla="*/ 1072078 h 1522730"/>
              <a:gd name="connsiteX8" fmla="*/ 0 w 1839101"/>
              <a:gd name="connsiteY8" fmla="*/ 1066004 h 15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101" h="1522730">
                <a:moveTo>
                  <a:pt x="0" y="1066004"/>
                </a:moveTo>
                <a:lnTo>
                  <a:pt x="0" y="0"/>
                </a:lnTo>
                <a:lnTo>
                  <a:pt x="229291" y="11578"/>
                </a:lnTo>
                <a:cubicBezTo>
                  <a:pt x="772583" y="66753"/>
                  <a:pt x="1268142" y="283388"/>
                  <a:pt x="1667228" y="612743"/>
                </a:cubicBezTo>
                <a:lnTo>
                  <a:pt x="1839101" y="768951"/>
                </a:lnTo>
                <a:lnTo>
                  <a:pt x="1085322" y="1522730"/>
                </a:lnTo>
                <a:lnTo>
                  <a:pt x="989151" y="1435323"/>
                </a:lnTo>
                <a:cubicBezTo>
                  <a:pt x="748009" y="1236315"/>
                  <a:pt x="448574" y="1105416"/>
                  <a:pt x="120298" y="1072078"/>
                </a:cubicBezTo>
                <a:lnTo>
                  <a:pt x="0" y="1066004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635586-E450-A2AE-5B34-E28294EC188F}"/>
              </a:ext>
            </a:extLst>
          </p:cNvPr>
          <p:cNvSpPr/>
          <p:nvPr/>
        </p:nvSpPr>
        <p:spPr>
          <a:xfrm rot="13494853">
            <a:off x="5992019" y="2761441"/>
            <a:ext cx="880949" cy="797833"/>
          </a:xfrm>
          <a:custGeom>
            <a:avLst/>
            <a:gdLst>
              <a:gd name="connsiteX0" fmla="*/ 0 w 1063384"/>
              <a:gd name="connsiteY0" fmla="*/ 963055 h 963055"/>
              <a:gd name="connsiteX1" fmla="*/ 0 w 1063384"/>
              <a:gd name="connsiteY1" fmla="*/ 221485 h 963055"/>
              <a:gd name="connsiteX2" fmla="*/ 44477 w 1063384"/>
              <a:gd name="connsiteY2" fmla="*/ 219239 h 963055"/>
              <a:gd name="connsiteX3" fmla="*/ 449240 w 1063384"/>
              <a:gd name="connsiteY3" fmla="*/ 72506 h 963055"/>
              <a:gd name="connsiteX4" fmla="*/ 537118 w 1063384"/>
              <a:gd name="connsiteY4" fmla="*/ 0 h 963055"/>
              <a:gd name="connsiteX5" fmla="*/ 1063384 w 1063384"/>
              <a:gd name="connsiteY5" fmla="*/ 526267 h 963055"/>
              <a:gd name="connsiteX6" fmla="*/ 989151 w 1063384"/>
              <a:gd name="connsiteY6" fmla="*/ 593735 h 963055"/>
              <a:gd name="connsiteX7" fmla="*/ 120298 w 1063384"/>
              <a:gd name="connsiteY7" fmla="*/ 956980 h 963055"/>
              <a:gd name="connsiteX8" fmla="*/ 0 w 1063384"/>
              <a:gd name="connsiteY8" fmla="*/ 963055 h 9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384" h="963055">
                <a:moveTo>
                  <a:pt x="0" y="963055"/>
                </a:moveTo>
                <a:lnTo>
                  <a:pt x="0" y="221485"/>
                </a:lnTo>
                <a:lnTo>
                  <a:pt x="44477" y="219239"/>
                </a:lnTo>
                <a:cubicBezTo>
                  <a:pt x="193394" y="204116"/>
                  <a:pt x="331407" y="152112"/>
                  <a:pt x="449240" y="72506"/>
                </a:cubicBezTo>
                <a:lnTo>
                  <a:pt x="537118" y="0"/>
                </a:lnTo>
                <a:lnTo>
                  <a:pt x="1063384" y="526267"/>
                </a:lnTo>
                <a:lnTo>
                  <a:pt x="989151" y="593735"/>
                </a:lnTo>
                <a:cubicBezTo>
                  <a:pt x="748009" y="792743"/>
                  <a:pt x="448574" y="923642"/>
                  <a:pt x="120298" y="956980"/>
                </a:cubicBezTo>
                <a:lnTo>
                  <a:pt x="0" y="963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44073B6-9868-D686-6663-15576DACEDD3}"/>
              </a:ext>
            </a:extLst>
          </p:cNvPr>
          <p:cNvSpPr/>
          <p:nvPr/>
        </p:nvSpPr>
        <p:spPr>
          <a:xfrm rot="13494853">
            <a:off x="5924350" y="1850352"/>
            <a:ext cx="1505409" cy="1244971"/>
          </a:xfrm>
          <a:custGeom>
            <a:avLst/>
            <a:gdLst>
              <a:gd name="connsiteX0" fmla="*/ 0 w 1817163"/>
              <a:gd name="connsiteY0" fmla="*/ 1502791 h 1502791"/>
              <a:gd name="connsiteX1" fmla="*/ 0 w 1817163"/>
              <a:gd name="connsiteY1" fmla="*/ 436788 h 1502791"/>
              <a:gd name="connsiteX2" fmla="*/ 120298 w 1817163"/>
              <a:gd name="connsiteY2" fmla="*/ 430713 h 1502791"/>
              <a:gd name="connsiteX3" fmla="*/ 989151 w 1817163"/>
              <a:gd name="connsiteY3" fmla="*/ 67468 h 1502791"/>
              <a:gd name="connsiteX4" fmla="*/ 1063384 w 1817163"/>
              <a:gd name="connsiteY4" fmla="*/ 0 h 1502791"/>
              <a:gd name="connsiteX5" fmla="*/ 1817163 w 1817163"/>
              <a:gd name="connsiteY5" fmla="*/ 753778 h 1502791"/>
              <a:gd name="connsiteX6" fmla="*/ 1667228 w 1817163"/>
              <a:gd name="connsiteY6" fmla="*/ 890048 h 1502791"/>
              <a:gd name="connsiteX7" fmla="*/ 229291 w 1817163"/>
              <a:gd name="connsiteY7" fmla="*/ 1491213 h 1502791"/>
              <a:gd name="connsiteX8" fmla="*/ 0 w 1817163"/>
              <a:gd name="connsiteY8" fmla="*/ 1502791 h 150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163" h="1502791">
                <a:moveTo>
                  <a:pt x="0" y="1502791"/>
                </a:moveTo>
                <a:lnTo>
                  <a:pt x="0" y="436788"/>
                </a:lnTo>
                <a:lnTo>
                  <a:pt x="120298" y="430713"/>
                </a:lnTo>
                <a:cubicBezTo>
                  <a:pt x="448574" y="397375"/>
                  <a:pt x="748009" y="266476"/>
                  <a:pt x="989151" y="67468"/>
                </a:cubicBezTo>
                <a:lnTo>
                  <a:pt x="1063384" y="0"/>
                </a:lnTo>
                <a:lnTo>
                  <a:pt x="1817163" y="753778"/>
                </a:lnTo>
                <a:lnTo>
                  <a:pt x="1667228" y="890048"/>
                </a:lnTo>
                <a:cubicBezTo>
                  <a:pt x="1268142" y="1219403"/>
                  <a:pt x="772582" y="1436038"/>
                  <a:pt x="229291" y="1491213"/>
                </a:cubicBezTo>
                <a:lnTo>
                  <a:pt x="0" y="1502791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14" name="Рисунок 13" descr="Производство со сплошной заливкой">
            <a:extLst>
              <a:ext uri="{FF2B5EF4-FFF2-40B4-BE49-F238E27FC236}">
                <a16:creationId xmlns="" xmlns:a16="http://schemas.microsoft.com/office/drawing/2014/main" id="{68CC6F56-98EA-880A-EA77-196F20568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411" y="2188864"/>
            <a:ext cx="687120" cy="687120"/>
          </a:xfrm>
          <a:prstGeom prst="rect">
            <a:avLst/>
          </a:prstGeom>
          <a:effectLst/>
        </p:spPr>
      </p:pic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89546110-1193-494B-213B-CFB667011A40}"/>
              </a:ext>
            </a:extLst>
          </p:cNvPr>
          <p:cNvSpPr/>
          <p:nvPr/>
        </p:nvSpPr>
        <p:spPr>
          <a:xfrm rot="13494853">
            <a:off x="4697681" y="3397836"/>
            <a:ext cx="792421" cy="874679"/>
          </a:xfrm>
          <a:custGeom>
            <a:avLst/>
            <a:gdLst>
              <a:gd name="connsiteX0" fmla="*/ 0 w 956523"/>
              <a:gd name="connsiteY0" fmla="*/ 526614 h 1055816"/>
              <a:gd name="connsiteX1" fmla="*/ 526614 w 956523"/>
              <a:gd name="connsiteY1" fmla="*/ 0 h 1055816"/>
              <a:gd name="connsiteX2" fmla="*/ 587204 w 956523"/>
              <a:gd name="connsiteY2" fmla="*/ 66665 h 1055816"/>
              <a:gd name="connsiteX3" fmla="*/ 950449 w 956523"/>
              <a:gd name="connsiteY3" fmla="*/ 935518 h 1055816"/>
              <a:gd name="connsiteX4" fmla="*/ 956523 w 956523"/>
              <a:gd name="connsiteY4" fmla="*/ 1055816 h 1055816"/>
              <a:gd name="connsiteX5" fmla="*/ 214954 w 956523"/>
              <a:gd name="connsiteY5" fmla="*/ 1055816 h 1055816"/>
              <a:gd name="connsiteX6" fmla="*/ 212708 w 956523"/>
              <a:gd name="connsiteY6" fmla="*/ 1011339 h 1055816"/>
              <a:gd name="connsiteX7" fmla="*/ 65975 w 956523"/>
              <a:gd name="connsiteY7" fmla="*/ 606576 h 1055816"/>
              <a:gd name="connsiteX8" fmla="*/ 0 w 956523"/>
              <a:gd name="connsiteY8" fmla="*/ 526614 h 105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523" h="1055816">
                <a:moveTo>
                  <a:pt x="0" y="526614"/>
                </a:moveTo>
                <a:lnTo>
                  <a:pt x="526614" y="0"/>
                </a:lnTo>
                <a:lnTo>
                  <a:pt x="587204" y="66665"/>
                </a:lnTo>
                <a:cubicBezTo>
                  <a:pt x="786212" y="307807"/>
                  <a:pt x="917111" y="607242"/>
                  <a:pt x="950449" y="935518"/>
                </a:cubicBezTo>
                <a:lnTo>
                  <a:pt x="956523" y="1055816"/>
                </a:lnTo>
                <a:lnTo>
                  <a:pt x="214954" y="1055816"/>
                </a:lnTo>
                <a:lnTo>
                  <a:pt x="212708" y="1011339"/>
                </a:lnTo>
                <a:cubicBezTo>
                  <a:pt x="197584" y="862423"/>
                  <a:pt x="145581" y="724409"/>
                  <a:pt x="65975" y="606576"/>
                </a:cubicBezTo>
                <a:lnTo>
                  <a:pt x="0" y="526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E99E2E22-D1FF-1246-1877-F36F41939AAC}"/>
              </a:ext>
            </a:extLst>
          </p:cNvPr>
          <p:cNvSpPr/>
          <p:nvPr/>
        </p:nvSpPr>
        <p:spPr>
          <a:xfrm rot="13494853">
            <a:off x="3786634" y="2840941"/>
            <a:ext cx="1239273" cy="1499139"/>
          </a:xfrm>
          <a:custGeom>
            <a:avLst/>
            <a:gdLst>
              <a:gd name="connsiteX0" fmla="*/ 0 w 1495913"/>
              <a:gd name="connsiteY0" fmla="*/ 753779 h 1809595"/>
              <a:gd name="connsiteX1" fmla="*/ 753779 w 1495913"/>
              <a:gd name="connsiteY1" fmla="*/ 0 h 1809595"/>
              <a:gd name="connsiteX2" fmla="*/ 883170 w 1495913"/>
              <a:gd name="connsiteY2" fmla="*/ 142367 h 1809595"/>
              <a:gd name="connsiteX3" fmla="*/ 1484335 w 1495913"/>
              <a:gd name="connsiteY3" fmla="*/ 1580304 h 1809595"/>
              <a:gd name="connsiteX4" fmla="*/ 1495913 w 1495913"/>
              <a:gd name="connsiteY4" fmla="*/ 1809595 h 1809595"/>
              <a:gd name="connsiteX5" fmla="*/ 429909 w 1495913"/>
              <a:gd name="connsiteY5" fmla="*/ 1809595 h 1809595"/>
              <a:gd name="connsiteX6" fmla="*/ 423835 w 1495913"/>
              <a:gd name="connsiteY6" fmla="*/ 1689297 h 1809595"/>
              <a:gd name="connsiteX7" fmla="*/ 60590 w 1495913"/>
              <a:gd name="connsiteY7" fmla="*/ 820444 h 1809595"/>
              <a:gd name="connsiteX8" fmla="*/ 0 w 1495913"/>
              <a:gd name="connsiteY8" fmla="*/ 753779 h 180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1809595">
                <a:moveTo>
                  <a:pt x="0" y="753779"/>
                </a:moveTo>
                <a:lnTo>
                  <a:pt x="753779" y="0"/>
                </a:lnTo>
                <a:lnTo>
                  <a:pt x="883170" y="142367"/>
                </a:lnTo>
                <a:cubicBezTo>
                  <a:pt x="1212525" y="541453"/>
                  <a:pt x="1429160" y="1037013"/>
                  <a:pt x="1484335" y="1580304"/>
                </a:cubicBezTo>
                <a:lnTo>
                  <a:pt x="1495913" y="1809595"/>
                </a:lnTo>
                <a:lnTo>
                  <a:pt x="429909" y="1809595"/>
                </a:lnTo>
                <a:lnTo>
                  <a:pt x="423835" y="1689297"/>
                </a:lnTo>
                <a:cubicBezTo>
                  <a:pt x="390497" y="1361021"/>
                  <a:pt x="259598" y="1061586"/>
                  <a:pt x="60590" y="820444"/>
                </a:cubicBezTo>
                <a:lnTo>
                  <a:pt x="0" y="753779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17" name="Рисунок 16" descr="Конюшня со сплошной заливкой">
            <a:extLst>
              <a:ext uri="{FF2B5EF4-FFF2-40B4-BE49-F238E27FC236}">
                <a16:creationId xmlns="" xmlns:a16="http://schemas.microsoft.com/office/drawing/2014/main" id="{C5F40512-4462-3B58-12AD-342849CE4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1014" y="3060969"/>
            <a:ext cx="685773" cy="685773"/>
          </a:xfrm>
          <a:prstGeom prst="rect">
            <a:avLst/>
          </a:prstGeom>
          <a:effectLst/>
        </p:spPr>
      </p:pic>
      <p:pic>
        <p:nvPicPr>
          <p:cNvPr id="18" name="Рисунок 17" descr="Пользователи со сплошной заливкой">
            <a:hlinkClick r:id="" action="ppaction://noaction"/>
            <a:extLst>
              <a:ext uri="{FF2B5EF4-FFF2-40B4-BE49-F238E27FC236}">
                <a16:creationId xmlns="" xmlns:a16="http://schemas.microsoft.com/office/drawing/2014/main" id="{DCA721FE-27DD-D2DC-32C5-F7E1C087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0049" y="4507770"/>
            <a:ext cx="685773" cy="685773"/>
          </a:xfrm>
          <a:prstGeom prst="rect">
            <a:avLst/>
          </a:prstGeom>
          <a:effectLst/>
        </p:spPr>
      </p:pic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49FB2A15-2501-D867-EF69-4B3403D560E7}"/>
              </a:ext>
            </a:extLst>
          </p:cNvPr>
          <p:cNvSpPr/>
          <p:nvPr/>
        </p:nvSpPr>
        <p:spPr>
          <a:xfrm rot="13494853">
            <a:off x="5373309" y="2714333"/>
            <a:ext cx="808105" cy="892854"/>
          </a:xfrm>
          <a:custGeom>
            <a:avLst/>
            <a:gdLst>
              <a:gd name="connsiteX0" fmla="*/ 0 w 975455"/>
              <a:gd name="connsiteY0" fmla="*/ 552148 h 1077755"/>
              <a:gd name="connsiteX1" fmla="*/ 84906 w 975455"/>
              <a:gd name="connsiteY1" fmla="*/ 449241 h 1077755"/>
              <a:gd name="connsiteX2" fmla="*/ 231639 w 975455"/>
              <a:gd name="connsiteY2" fmla="*/ 44478 h 1077755"/>
              <a:gd name="connsiteX3" fmla="*/ 233885 w 975455"/>
              <a:gd name="connsiteY3" fmla="*/ 0 h 1077755"/>
              <a:gd name="connsiteX4" fmla="*/ 975455 w 975455"/>
              <a:gd name="connsiteY4" fmla="*/ 0 h 1077755"/>
              <a:gd name="connsiteX5" fmla="*/ 969380 w 975455"/>
              <a:gd name="connsiteY5" fmla="*/ 120299 h 1077755"/>
              <a:gd name="connsiteX6" fmla="*/ 606135 w 975455"/>
              <a:gd name="connsiteY6" fmla="*/ 989152 h 1077755"/>
              <a:gd name="connsiteX7" fmla="*/ 525607 w 975455"/>
              <a:gd name="connsiteY7" fmla="*/ 1077755 h 1077755"/>
              <a:gd name="connsiteX8" fmla="*/ 0 w 975455"/>
              <a:gd name="connsiteY8" fmla="*/ 552148 h 107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455" h="1077755">
                <a:moveTo>
                  <a:pt x="0" y="552148"/>
                </a:moveTo>
                <a:lnTo>
                  <a:pt x="84906" y="449241"/>
                </a:lnTo>
                <a:cubicBezTo>
                  <a:pt x="164512" y="331408"/>
                  <a:pt x="216515" y="193395"/>
                  <a:pt x="231639" y="44478"/>
                </a:cubicBezTo>
                <a:lnTo>
                  <a:pt x="233885" y="0"/>
                </a:lnTo>
                <a:lnTo>
                  <a:pt x="975455" y="0"/>
                </a:lnTo>
                <a:lnTo>
                  <a:pt x="969380" y="120299"/>
                </a:lnTo>
                <a:cubicBezTo>
                  <a:pt x="936042" y="448575"/>
                  <a:pt x="805143" y="748010"/>
                  <a:pt x="606135" y="989152"/>
                </a:cubicBezTo>
                <a:lnTo>
                  <a:pt x="525607" y="1077755"/>
                </a:lnTo>
                <a:lnTo>
                  <a:pt x="0" y="552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27E8BA96-1F4F-EB4B-E855-9EB493EF6385}"/>
              </a:ext>
            </a:extLst>
          </p:cNvPr>
          <p:cNvSpPr/>
          <p:nvPr/>
        </p:nvSpPr>
        <p:spPr>
          <a:xfrm rot="13494853">
            <a:off x="4903041" y="1715036"/>
            <a:ext cx="1255790" cy="1517315"/>
          </a:xfrm>
          <a:custGeom>
            <a:avLst/>
            <a:gdLst>
              <a:gd name="connsiteX0" fmla="*/ 0 w 1515851"/>
              <a:gd name="connsiteY0" fmla="*/ 1077755 h 1831534"/>
              <a:gd name="connsiteX1" fmla="*/ 80528 w 1515851"/>
              <a:gd name="connsiteY1" fmla="*/ 989152 h 1831534"/>
              <a:gd name="connsiteX2" fmla="*/ 443773 w 1515851"/>
              <a:gd name="connsiteY2" fmla="*/ 120299 h 1831534"/>
              <a:gd name="connsiteX3" fmla="*/ 449848 w 1515851"/>
              <a:gd name="connsiteY3" fmla="*/ 0 h 1831534"/>
              <a:gd name="connsiteX4" fmla="*/ 1515851 w 1515851"/>
              <a:gd name="connsiteY4" fmla="*/ 0 h 1831534"/>
              <a:gd name="connsiteX5" fmla="*/ 1504273 w 1515851"/>
              <a:gd name="connsiteY5" fmla="*/ 229292 h 1831534"/>
              <a:gd name="connsiteX6" fmla="*/ 903108 w 1515851"/>
              <a:gd name="connsiteY6" fmla="*/ 1667229 h 1831534"/>
              <a:gd name="connsiteX7" fmla="*/ 753778 w 1515851"/>
              <a:gd name="connsiteY7" fmla="*/ 1831534 h 1831534"/>
              <a:gd name="connsiteX8" fmla="*/ 0 w 1515851"/>
              <a:gd name="connsiteY8" fmla="*/ 1077755 h 183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851" h="1831534">
                <a:moveTo>
                  <a:pt x="0" y="1077755"/>
                </a:moveTo>
                <a:lnTo>
                  <a:pt x="80528" y="989152"/>
                </a:lnTo>
                <a:cubicBezTo>
                  <a:pt x="279536" y="748010"/>
                  <a:pt x="410435" y="448575"/>
                  <a:pt x="443773" y="120299"/>
                </a:cubicBezTo>
                <a:lnTo>
                  <a:pt x="449848" y="0"/>
                </a:lnTo>
                <a:lnTo>
                  <a:pt x="1515851" y="0"/>
                </a:lnTo>
                <a:lnTo>
                  <a:pt x="1504273" y="229292"/>
                </a:lnTo>
                <a:cubicBezTo>
                  <a:pt x="1449098" y="772584"/>
                  <a:pt x="1232463" y="1268143"/>
                  <a:pt x="903108" y="1667229"/>
                </a:cubicBezTo>
                <a:lnTo>
                  <a:pt x="753778" y="1831534"/>
                </a:lnTo>
                <a:lnTo>
                  <a:pt x="0" y="1077755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21" name="Рисунок 20" descr="Облачные вычисления со сплошной заливкой">
            <a:extLst>
              <a:ext uri="{FF2B5EF4-FFF2-40B4-BE49-F238E27FC236}">
                <a16:creationId xmlns="" xmlns:a16="http://schemas.microsoft.com/office/drawing/2014/main" id="{65628BEA-0465-4990-B35E-75B05134E2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3854" y="2151329"/>
            <a:ext cx="685773" cy="685773"/>
          </a:xfrm>
          <a:prstGeom prst="rect">
            <a:avLst/>
          </a:prstGeom>
          <a:effectLst/>
        </p:spPr>
      </p:pic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F14ACBB-EDEF-8990-F660-976E1CFA395B}"/>
              </a:ext>
            </a:extLst>
          </p:cNvPr>
          <p:cNvSpPr/>
          <p:nvPr/>
        </p:nvSpPr>
        <p:spPr>
          <a:xfrm rot="13494853">
            <a:off x="6672799" y="3435946"/>
            <a:ext cx="874680" cy="792422"/>
          </a:xfrm>
          <a:custGeom>
            <a:avLst/>
            <a:gdLst>
              <a:gd name="connsiteX0" fmla="*/ 0 w 1055817"/>
              <a:gd name="connsiteY0" fmla="*/ 526614 h 956524"/>
              <a:gd name="connsiteX1" fmla="*/ 526614 w 1055817"/>
              <a:gd name="connsiteY1" fmla="*/ 0 h 956524"/>
              <a:gd name="connsiteX2" fmla="*/ 606576 w 1055817"/>
              <a:gd name="connsiteY2" fmla="*/ 65975 h 956524"/>
              <a:gd name="connsiteX3" fmla="*/ 1011339 w 1055817"/>
              <a:gd name="connsiteY3" fmla="*/ 212708 h 956524"/>
              <a:gd name="connsiteX4" fmla="*/ 1055817 w 1055817"/>
              <a:gd name="connsiteY4" fmla="*/ 214954 h 956524"/>
              <a:gd name="connsiteX5" fmla="*/ 1055817 w 1055817"/>
              <a:gd name="connsiteY5" fmla="*/ 956524 h 956524"/>
              <a:gd name="connsiteX6" fmla="*/ 935518 w 1055817"/>
              <a:gd name="connsiteY6" fmla="*/ 950449 h 956524"/>
              <a:gd name="connsiteX7" fmla="*/ 66665 w 1055817"/>
              <a:gd name="connsiteY7" fmla="*/ 587204 h 956524"/>
              <a:gd name="connsiteX8" fmla="*/ 0 w 1055817"/>
              <a:gd name="connsiteY8" fmla="*/ 526614 h 95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817" h="956524">
                <a:moveTo>
                  <a:pt x="0" y="526614"/>
                </a:moveTo>
                <a:lnTo>
                  <a:pt x="526614" y="0"/>
                </a:lnTo>
                <a:lnTo>
                  <a:pt x="606576" y="65975"/>
                </a:lnTo>
                <a:cubicBezTo>
                  <a:pt x="724409" y="145581"/>
                  <a:pt x="862422" y="197585"/>
                  <a:pt x="1011339" y="212708"/>
                </a:cubicBezTo>
                <a:lnTo>
                  <a:pt x="1055817" y="214954"/>
                </a:lnTo>
                <a:lnTo>
                  <a:pt x="1055817" y="956524"/>
                </a:lnTo>
                <a:lnTo>
                  <a:pt x="935518" y="950449"/>
                </a:lnTo>
                <a:cubicBezTo>
                  <a:pt x="607242" y="917111"/>
                  <a:pt x="307807" y="786212"/>
                  <a:pt x="66665" y="587204"/>
                </a:cubicBezTo>
                <a:lnTo>
                  <a:pt x="0" y="526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E9A6D6D4-CC56-1E41-EFE8-9418A09EB79A}"/>
              </a:ext>
            </a:extLst>
          </p:cNvPr>
          <p:cNvSpPr/>
          <p:nvPr/>
        </p:nvSpPr>
        <p:spPr>
          <a:xfrm rot="13494853">
            <a:off x="7047453" y="2965798"/>
            <a:ext cx="1499139" cy="1239273"/>
          </a:xfrm>
          <a:custGeom>
            <a:avLst/>
            <a:gdLst>
              <a:gd name="connsiteX0" fmla="*/ 0 w 1809595"/>
              <a:gd name="connsiteY0" fmla="*/ 753778 h 1495913"/>
              <a:gd name="connsiteX1" fmla="*/ 753778 w 1809595"/>
              <a:gd name="connsiteY1" fmla="*/ 0 h 1495913"/>
              <a:gd name="connsiteX2" fmla="*/ 820443 w 1809595"/>
              <a:gd name="connsiteY2" fmla="*/ 60590 h 1495913"/>
              <a:gd name="connsiteX3" fmla="*/ 1689296 w 1809595"/>
              <a:gd name="connsiteY3" fmla="*/ 423835 h 1495913"/>
              <a:gd name="connsiteX4" fmla="*/ 1809595 w 1809595"/>
              <a:gd name="connsiteY4" fmla="*/ 429910 h 1495913"/>
              <a:gd name="connsiteX5" fmla="*/ 1809595 w 1809595"/>
              <a:gd name="connsiteY5" fmla="*/ 1495913 h 1495913"/>
              <a:gd name="connsiteX6" fmla="*/ 1580303 w 1809595"/>
              <a:gd name="connsiteY6" fmla="*/ 1484335 h 1495913"/>
              <a:gd name="connsiteX7" fmla="*/ 142366 w 1809595"/>
              <a:gd name="connsiteY7" fmla="*/ 883170 h 1495913"/>
              <a:gd name="connsiteX8" fmla="*/ 0 w 1809595"/>
              <a:gd name="connsiteY8" fmla="*/ 753778 h 149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595" h="1495913">
                <a:moveTo>
                  <a:pt x="0" y="753778"/>
                </a:moveTo>
                <a:lnTo>
                  <a:pt x="753778" y="0"/>
                </a:lnTo>
                <a:lnTo>
                  <a:pt x="820443" y="60590"/>
                </a:lnTo>
                <a:cubicBezTo>
                  <a:pt x="1061585" y="259598"/>
                  <a:pt x="1361020" y="390497"/>
                  <a:pt x="1689296" y="423835"/>
                </a:cubicBezTo>
                <a:lnTo>
                  <a:pt x="1809595" y="429910"/>
                </a:lnTo>
                <a:lnTo>
                  <a:pt x="1809595" y="1495913"/>
                </a:lnTo>
                <a:lnTo>
                  <a:pt x="1580303" y="1484335"/>
                </a:lnTo>
                <a:cubicBezTo>
                  <a:pt x="1037011" y="1429160"/>
                  <a:pt x="541452" y="1212525"/>
                  <a:pt x="142366" y="883170"/>
                </a:cubicBezTo>
                <a:lnTo>
                  <a:pt x="0" y="753778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pic>
        <p:nvPicPr>
          <p:cNvPr id="24" name="Рисунок 23" descr="Банк со сплошной заливкой">
            <a:extLst>
              <a:ext uri="{FF2B5EF4-FFF2-40B4-BE49-F238E27FC236}">
                <a16:creationId xmlns="" xmlns:a16="http://schemas.microsoft.com/office/drawing/2014/main" id="{58112F1F-0B99-767A-75F0-573666AC1A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39640" y="3126139"/>
            <a:ext cx="685773" cy="685773"/>
          </a:xfrm>
          <a:prstGeom prst="rect">
            <a:avLst/>
          </a:prstGeom>
          <a:effectLst/>
        </p:spPr>
      </p:pic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9EB7CFC7-60EF-942D-3A51-6D6A656BF26F}"/>
              </a:ext>
            </a:extLst>
          </p:cNvPr>
          <p:cNvSpPr/>
          <p:nvPr/>
        </p:nvSpPr>
        <p:spPr>
          <a:xfrm rot="13494853">
            <a:off x="6705547" y="4037722"/>
            <a:ext cx="813516" cy="899124"/>
          </a:xfrm>
          <a:custGeom>
            <a:avLst/>
            <a:gdLst>
              <a:gd name="connsiteX0" fmla="*/ 0 w 981986"/>
              <a:gd name="connsiteY0" fmla="*/ 0 h 1085323"/>
              <a:gd name="connsiteX1" fmla="*/ 741570 w 981986"/>
              <a:gd name="connsiteY1" fmla="*/ 0 h 1085323"/>
              <a:gd name="connsiteX2" fmla="*/ 743816 w 981986"/>
              <a:gd name="connsiteY2" fmla="*/ 44478 h 1085323"/>
              <a:gd name="connsiteX3" fmla="*/ 890549 w 981986"/>
              <a:gd name="connsiteY3" fmla="*/ 449241 h 1085323"/>
              <a:gd name="connsiteX4" fmla="*/ 981986 w 981986"/>
              <a:gd name="connsiteY4" fmla="*/ 560063 h 1085323"/>
              <a:gd name="connsiteX5" fmla="*/ 456726 w 981986"/>
              <a:gd name="connsiteY5" fmla="*/ 1085323 h 1085323"/>
              <a:gd name="connsiteX6" fmla="*/ 369320 w 981986"/>
              <a:gd name="connsiteY6" fmla="*/ 989152 h 1085323"/>
              <a:gd name="connsiteX7" fmla="*/ 6075 w 981986"/>
              <a:gd name="connsiteY7" fmla="*/ 120299 h 1085323"/>
              <a:gd name="connsiteX8" fmla="*/ 0 w 981986"/>
              <a:gd name="connsiteY8" fmla="*/ 0 h 10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986" h="1085323">
                <a:moveTo>
                  <a:pt x="0" y="0"/>
                </a:moveTo>
                <a:lnTo>
                  <a:pt x="741570" y="0"/>
                </a:lnTo>
                <a:lnTo>
                  <a:pt x="743816" y="44478"/>
                </a:lnTo>
                <a:cubicBezTo>
                  <a:pt x="758939" y="193395"/>
                  <a:pt x="810943" y="331408"/>
                  <a:pt x="890549" y="449241"/>
                </a:cubicBezTo>
                <a:lnTo>
                  <a:pt x="981986" y="560063"/>
                </a:lnTo>
                <a:lnTo>
                  <a:pt x="456726" y="1085323"/>
                </a:lnTo>
                <a:lnTo>
                  <a:pt x="369320" y="989152"/>
                </a:lnTo>
                <a:cubicBezTo>
                  <a:pt x="170312" y="748010"/>
                  <a:pt x="39413" y="448575"/>
                  <a:pt x="6075" y="1202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67CD422A-2745-3CC3-D9EC-3E0F43C6BACB}"/>
              </a:ext>
            </a:extLst>
          </p:cNvPr>
          <p:cNvSpPr/>
          <p:nvPr/>
        </p:nvSpPr>
        <p:spPr>
          <a:xfrm rot="13494853">
            <a:off x="7168782" y="3969761"/>
            <a:ext cx="1261488" cy="1523583"/>
          </a:xfrm>
          <a:custGeom>
            <a:avLst/>
            <a:gdLst>
              <a:gd name="connsiteX0" fmla="*/ 0 w 1522729"/>
              <a:gd name="connsiteY0" fmla="*/ 0 h 1839101"/>
              <a:gd name="connsiteX1" fmla="*/ 1066003 w 1522729"/>
              <a:gd name="connsiteY1" fmla="*/ 0 h 1839101"/>
              <a:gd name="connsiteX2" fmla="*/ 1072078 w 1522729"/>
              <a:gd name="connsiteY2" fmla="*/ 120299 h 1839101"/>
              <a:gd name="connsiteX3" fmla="*/ 1435323 w 1522729"/>
              <a:gd name="connsiteY3" fmla="*/ 989152 h 1839101"/>
              <a:gd name="connsiteX4" fmla="*/ 1522729 w 1522729"/>
              <a:gd name="connsiteY4" fmla="*/ 1085323 h 1839101"/>
              <a:gd name="connsiteX5" fmla="*/ 768951 w 1522729"/>
              <a:gd name="connsiteY5" fmla="*/ 1839101 h 1839101"/>
              <a:gd name="connsiteX6" fmla="*/ 612743 w 1522729"/>
              <a:gd name="connsiteY6" fmla="*/ 1667229 h 1839101"/>
              <a:gd name="connsiteX7" fmla="*/ 11578 w 1522729"/>
              <a:gd name="connsiteY7" fmla="*/ 229292 h 1839101"/>
              <a:gd name="connsiteX8" fmla="*/ 0 w 1522729"/>
              <a:gd name="connsiteY8" fmla="*/ 0 h 183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729" h="1839101">
                <a:moveTo>
                  <a:pt x="0" y="0"/>
                </a:moveTo>
                <a:lnTo>
                  <a:pt x="1066003" y="0"/>
                </a:lnTo>
                <a:lnTo>
                  <a:pt x="1072078" y="120299"/>
                </a:lnTo>
                <a:cubicBezTo>
                  <a:pt x="1105416" y="448575"/>
                  <a:pt x="1236315" y="748010"/>
                  <a:pt x="1435323" y="989152"/>
                </a:cubicBezTo>
                <a:lnTo>
                  <a:pt x="1522729" y="1085323"/>
                </a:lnTo>
                <a:lnTo>
                  <a:pt x="768951" y="1839101"/>
                </a:lnTo>
                <a:lnTo>
                  <a:pt x="612743" y="1667229"/>
                </a:lnTo>
                <a:cubicBezTo>
                  <a:pt x="283388" y="1268143"/>
                  <a:pt x="66753" y="772584"/>
                  <a:pt x="11578" y="229292"/>
                </a:cubicBezTo>
                <a:lnTo>
                  <a:pt x="0" y="0"/>
                </a:ln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/>
          </a:p>
        </p:txBody>
      </p:sp>
      <p:sp>
        <p:nvSpPr>
          <p:cNvPr id="27" name="Google Shape;548;p24">
            <a:extLst>
              <a:ext uri="{FF2B5EF4-FFF2-40B4-BE49-F238E27FC236}">
                <a16:creationId xmlns="" xmlns:a16="http://schemas.microsoft.com/office/drawing/2014/main" id="{D7584B6F-BE26-B52F-841A-46D88E39BA2B}"/>
              </a:ext>
            </a:extLst>
          </p:cNvPr>
          <p:cNvSpPr/>
          <p:nvPr/>
        </p:nvSpPr>
        <p:spPr>
          <a:xfrm>
            <a:off x="7500272" y="4559527"/>
            <a:ext cx="525522" cy="459512"/>
          </a:xfrm>
          <a:custGeom>
            <a:avLst/>
            <a:gdLst/>
            <a:ahLst/>
            <a:cxnLst/>
            <a:rect l="l" t="t" r="r" b="b"/>
            <a:pathLst>
              <a:path w="190" h="172" extrusionOk="0">
                <a:moveTo>
                  <a:pt x="129" y="23"/>
                </a:moveTo>
                <a:cubicBezTo>
                  <a:pt x="118" y="23"/>
                  <a:pt x="118" y="23"/>
                  <a:pt x="118" y="23"/>
                </a:cubicBezTo>
                <a:cubicBezTo>
                  <a:pt x="117" y="16"/>
                  <a:pt x="112" y="11"/>
                  <a:pt x="106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78" y="11"/>
                  <a:pt x="73" y="16"/>
                  <a:pt x="72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11"/>
                  <a:pt x="70" y="0"/>
                  <a:pt x="81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20" y="0"/>
                  <a:pt x="129" y="11"/>
                  <a:pt x="129" y="23"/>
                </a:cubicBezTo>
                <a:close/>
                <a:moveTo>
                  <a:pt x="29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4"/>
                  <a:pt x="81" y="79"/>
                  <a:pt x="86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9" y="79"/>
                  <a:pt x="113" y="84"/>
                  <a:pt x="113" y="89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76" y="96"/>
                  <a:pt x="188" y="84"/>
                  <a:pt x="190" y="69"/>
                </a:cubicBezTo>
                <a:cubicBezTo>
                  <a:pt x="190" y="54"/>
                  <a:pt x="190" y="54"/>
                  <a:pt x="190" y="54"/>
                </a:cubicBezTo>
                <a:cubicBezTo>
                  <a:pt x="190" y="40"/>
                  <a:pt x="180" y="28"/>
                  <a:pt x="168" y="28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10" y="28"/>
                  <a:pt x="0" y="40"/>
                  <a:pt x="0" y="54"/>
                </a:cubicBezTo>
                <a:cubicBezTo>
                  <a:pt x="0" y="69"/>
                  <a:pt x="0" y="69"/>
                  <a:pt x="0" y="69"/>
                </a:cubicBezTo>
                <a:cubicBezTo>
                  <a:pt x="2" y="84"/>
                  <a:pt x="14" y="96"/>
                  <a:pt x="29" y="96"/>
                </a:cubicBezTo>
                <a:close/>
                <a:moveTo>
                  <a:pt x="161" y="104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6"/>
                  <a:pt x="109" y="120"/>
                  <a:pt x="104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1" y="120"/>
                  <a:pt x="77" y="116"/>
                  <a:pt x="77" y="110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17" y="104"/>
                  <a:pt x="6" y="97"/>
                  <a:pt x="0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60"/>
                  <a:pt x="10" y="172"/>
                  <a:pt x="22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7" y="172"/>
                  <a:pt x="157" y="172"/>
                  <a:pt x="157" y="172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80" y="172"/>
                  <a:pt x="190" y="160"/>
                  <a:pt x="190" y="146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84" y="97"/>
                  <a:pt x="173" y="104"/>
                  <a:pt x="161" y="104"/>
                </a:cubicBezTo>
                <a:close/>
                <a:moveTo>
                  <a:pt x="104" y="86"/>
                </a:moveTo>
                <a:cubicBezTo>
                  <a:pt x="86" y="86"/>
                  <a:pt x="86" y="86"/>
                  <a:pt x="86" y="86"/>
                </a:cubicBezTo>
                <a:cubicBezTo>
                  <a:pt x="84" y="86"/>
                  <a:pt x="83" y="88"/>
                  <a:pt x="83" y="90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7"/>
                  <a:pt x="83" y="97"/>
                  <a:pt x="83" y="97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12"/>
                  <a:pt x="84" y="113"/>
                  <a:pt x="86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6" y="113"/>
                  <a:pt x="107" y="112"/>
                  <a:pt x="107" y="11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88"/>
                  <a:pt x="106" y="86"/>
                  <a:pt x="104" y="86"/>
                </a:cubicBezTo>
                <a:close/>
              </a:path>
            </a:pathLst>
          </a:custGeom>
          <a:solidFill>
            <a:srgbClr val="182B66"/>
          </a:solidFill>
          <a:ln w="7665" cap="flat">
            <a:noFill/>
            <a:prstDash val="solid"/>
            <a:miter/>
          </a:ln>
          <a:effectLst/>
        </p:spPr>
        <p:txBody>
          <a:bodyPr spcFirstLastPara="1" wrap="square" lIns="91426" tIns="45700" rIns="91426" bIns="45700" anchor="t" anchorCtr="0">
            <a:noAutofit/>
          </a:bodyPr>
          <a:lstStyle/>
          <a:p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7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FFEB0C0-92C0-0BFF-0ACC-E2EB1468AE2B}"/>
              </a:ext>
            </a:extLst>
          </p:cNvPr>
          <p:cNvSpPr/>
          <p:nvPr/>
        </p:nvSpPr>
        <p:spPr>
          <a:xfrm>
            <a:off x="1179945" y="228994"/>
            <a:ext cx="5539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2B66"/>
                </a:solidFill>
                <a:latin typeface="+mj-lt"/>
                <a:cs typeface="Arial" panose="020B0604020202020204" pitchFamily="34" charset="0"/>
              </a:rPr>
              <a:t>ОБЩИЕ ТРЕБОВАНИЯ</a:t>
            </a:r>
            <a:endParaRPr lang="ru-RU" sz="2800" dirty="0">
              <a:solidFill>
                <a:srgbClr val="182B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8" name="Группа 217">
            <a:extLst>
              <a:ext uri="{FF2B5EF4-FFF2-40B4-BE49-F238E27FC236}">
                <a16:creationId xmlns="" xmlns:a16="http://schemas.microsoft.com/office/drawing/2014/main" id="{37021139-C464-E544-C208-21FFBAD49983}"/>
              </a:ext>
            </a:extLst>
          </p:cNvPr>
          <p:cNvGrpSpPr/>
          <p:nvPr/>
        </p:nvGrpSpPr>
        <p:grpSpPr>
          <a:xfrm>
            <a:off x="6719792" y="993908"/>
            <a:ext cx="4716047" cy="4688001"/>
            <a:chOff x="6719792" y="993908"/>
            <a:chExt cx="4716047" cy="468800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6F3EFDC2-1FB3-2E03-D7C5-46087D24EE10}"/>
                </a:ext>
              </a:extLst>
            </p:cNvPr>
            <p:cNvSpPr/>
            <p:nvPr/>
          </p:nvSpPr>
          <p:spPr>
            <a:xfrm>
              <a:off x="6719792" y="993908"/>
              <a:ext cx="41775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Предъявляемые требования к участникам</a:t>
              </a: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CBE1099F-3C2E-EE11-030F-614CE81BAF59}"/>
                </a:ext>
              </a:extLst>
            </p:cNvPr>
            <p:cNvGrpSpPr/>
            <p:nvPr/>
          </p:nvGrpSpPr>
          <p:grpSpPr>
            <a:xfrm>
              <a:off x="6820925" y="2017685"/>
              <a:ext cx="2750042" cy="369332"/>
              <a:chOff x="6820925" y="2877578"/>
              <a:chExt cx="2750042" cy="369332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58CA47F3-2F71-6F34-2533-6B5428C8150A}"/>
                  </a:ext>
                </a:extLst>
              </p:cNvPr>
              <p:cNvSpPr/>
              <p:nvPr/>
            </p:nvSpPr>
            <p:spPr>
              <a:xfrm>
                <a:off x="7231739" y="2877578"/>
                <a:ext cx="23392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Гражданство РК</a:t>
                </a:r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="" xmlns:a16="http://schemas.microsoft.com/office/drawing/2014/main" id="{7869DDBF-7C66-26D6-F2B0-35F55978FC21}"/>
                  </a:ext>
                </a:extLst>
              </p:cNvPr>
              <p:cNvSpPr/>
              <p:nvPr/>
            </p:nvSpPr>
            <p:spPr>
              <a:xfrm>
                <a:off x="6820925" y="2928166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AEFC3CC8-97CD-6E14-BA85-D5116720FE2C}"/>
                </a:ext>
              </a:extLst>
            </p:cNvPr>
            <p:cNvGrpSpPr/>
            <p:nvPr/>
          </p:nvGrpSpPr>
          <p:grpSpPr>
            <a:xfrm>
              <a:off x="6820925" y="2702908"/>
              <a:ext cx="3192418" cy="369332"/>
              <a:chOff x="6820925" y="3338444"/>
              <a:chExt cx="3192418" cy="369332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7F228365-750C-7CE0-7580-397C88A5F710}"/>
                  </a:ext>
                </a:extLst>
              </p:cNvPr>
              <p:cNvSpPr/>
              <p:nvPr/>
            </p:nvSpPr>
            <p:spPr>
              <a:xfrm>
                <a:off x="7231739" y="3338444"/>
                <a:ext cx="2781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Не старше 35 лет</a:t>
                </a:r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="" xmlns:a16="http://schemas.microsoft.com/office/drawing/2014/main" id="{707415B8-2449-CFE4-9CB0-9CDA9A41CD3B}"/>
                  </a:ext>
                </a:extLst>
              </p:cNvPr>
              <p:cNvSpPr/>
              <p:nvPr/>
            </p:nvSpPr>
            <p:spPr>
              <a:xfrm>
                <a:off x="6820925" y="3389032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041EF25D-5BD7-0EAD-A6A5-E12FEDD3AD7F}"/>
                </a:ext>
              </a:extLst>
            </p:cNvPr>
            <p:cNvGrpSpPr/>
            <p:nvPr/>
          </p:nvGrpSpPr>
          <p:grpSpPr>
            <a:xfrm>
              <a:off x="6820925" y="3388131"/>
              <a:ext cx="4440346" cy="369332"/>
              <a:chOff x="6820925" y="3799310"/>
              <a:chExt cx="4440346" cy="369332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="" xmlns:a16="http://schemas.microsoft.com/office/drawing/2014/main" id="{C9A0449D-5CF3-7D7E-FC82-4EB0E0BB1942}"/>
                  </a:ext>
                </a:extLst>
              </p:cNvPr>
              <p:cNvSpPr/>
              <p:nvPr/>
            </p:nvSpPr>
            <p:spPr>
              <a:xfrm>
                <a:off x="7231740" y="3799310"/>
                <a:ext cx="40295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Наличие высшего образования</a:t>
                </a:r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="" xmlns:a16="http://schemas.microsoft.com/office/drawing/2014/main" id="{0702994E-13A4-8075-3920-AFC9B6DCE6AA}"/>
                  </a:ext>
                </a:extLst>
              </p:cNvPr>
              <p:cNvSpPr/>
              <p:nvPr/>
            </p:nvSpPr>
            <p:spPr>
              <a:xfrm>
                <a:off x="6820925" y="3849898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D0B0E4EC-B92B-3C8E-0F5B-B737B1785A10}"/>
                </a:ext>
              </a:extLst>
            </p:cNvPr>
            <p:cNvGrpSpPr/>
            <p:nvPr/>
          </p:nvGrpSpPr>
          <p:grpSpPr>
            <a:xfrm>
              <a:off x="6820925" y="4073354"/>
              <a:ext cx="4614914" cy="369332"/>
              <a:chOff x="6820925" y="4375488"/>
              <a:chExt cx="4614914" cy="369332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A1CE5D28-41B0-BD4B-6938-45F26107AEDF}"/>
                  </a:ext>
                </a:extLst>
              </p:cNvPr>
              <p:cNvSpPr/>
              <p:nvPr/>
            </p:nvSpPr>
            <p:spPr>
              <a:xfrm>
                <a:off x="7231740" y="4375488"/>
                <a:ext cx="42040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Общий стаж не менее 5 лет</a:t>
                </a:r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="" xmlns:a16="http://schemas.microsoft.com/office/drawing/2014/main" id="{4B504928-7CE1-481B-B44F-6BC0825C771C}"/>
                  </a:ext>
                </a:extLst>
              </p:cNvPr>
              <p:cNvSpPr/>
              <p:nvPr/>
            </p:nvSpPr>
            <p:spPr>
              <a:xfrm>
                <a:off x="6820925" y="4426076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F5C01363-1213-2625-431A-5D347B8AF010}"/>
                </a:ext>
              </a:extLst>
            </p:cNvPr>
            <p:cNvGrpSpPr/>
            <p:nvPr/>
          </p:nvGrpSpPr>
          <p:grpSpPr>
            <a:xfrm>
              <a:off x="6816807" y="4758579"/>
              <a:ext cx="4619032" cy="923330"/>
              <a:chOff x="6816807" y="4998041"/>
              <a:chExt cx="4619032" cy="923330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24C84034-CA86-2F94-9FFD-804D9457887B}"/>
                  </a:ext>
                </a:extLst>
              </p:cNvPr>
              <p:cNvSpPr/>
              <p:nvPr/>
            </p:nvSpPr>
            <p:spPr>
              <a:xfrm>
                <a:off x="7231740" y="4998041"/>
                <a:ext cx="42040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Наличие сертификата о знании </a:t>
                </a: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государственного </a:t>
                </a:r>
                <a:r>
                  <a:rPr lang="ru-RU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языка не ниже </a:t>
                </a:r>
                <a:r>
                  <a:rPr lang="ru-RU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уровня </a:t>
                </a:r>
                <a:r>
                  <a:rPr lang="en-US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B1</a:t>
                </a:r>
                <a:endParaRPr lang="ru-RU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="" xmlns:a16="http://schemas.microsoft.com/office/drawing/2014/main" id="{21A018F5-2AC9-698B-C671-D7E3DEE56431}"/>
                  </a:ext>
                </a:extLst>
              </p:cNvPr>
              <p:cNvSpPr/>
              <p:nvPr/>
            </p:nvSpPr>
            <p:spPr>
              <a:xfrm>
                <a:off x="6816807" y="5191449"/>
                <a:ext cx="268156" cy="268156"/>
              </a:xfrm>
              <a:prstGeom prst="ellipse">
                <a:avLst/>
              </a:prstGeom>
              <a:solidFill>
                <a:srgbClr val="C8CA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Google Shape;3519;p62">
            <a:extLst>
              <a:ext uri="{FF2B5EF4-FFF2-40B4-BE49-F238E27FC236}">
                <a16:creationId xmlns="" xmlns:a16="http://schemas.microsoft.com/office/drawing/2014/main" id="{5C68FACF-C6DB-13B2-C4D2-D277FCD57966}"/>
              </a:ext>
            </a:extLst>
          </p:cNvPr>
          <p:cNvSpPr/>
          <p:nvPr/>
        </p:nvSpPr>
        <p:spPr>
          <a:xfrm>
            <a:off x="1108782" y="5485651"/>
            <a:ext cx="5468351" cy="320906"/>
          </a:xfrm>
          <a:custGeom>
            <a:avLst/>
            <a:gdLst/>
            <a:ahLst/>
            <a:cxnLst/>
            <a:rect l="l" t="t" r="r" b="b"/>
            <a:pathLst>
              <a:path w="163809" h="9613" extrusionOk="0">
                <a:moveTo>
                  <a:pt x="81904" y="1"/>
                </a:moveTo>
                <a:cubicBezTo>
                  <a:pt x="36677" y="1"/>
                  <a:pt x="0" y="2155"/>
                  <a:pt x="0" y="4823"/>
                </a:cubicBezTo>
                <a:cubicBezTo>
                  <a:pt x="0" y="7458"/>
                  <a:pt x="36677" y="9612"/>
                  <a:pt x="81904" y="9612"/>
                </a:cubicBezTo>
                <a:cubicBezTo>
                  <a:pt x="127131" y="9612"/>
                  <a:pt x="163808" y="7458"/>
                  <a:pt x="163808" y="4823"/>
                </a:cubicBezTo>
                <a:cubicBezTo>
                  <a:pt x="163808" y="2155"/>
                  <a:pt x="127131" y="1"/>
                  <a:pt x="81904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Группа 215">
            <a:extLst>
              <a:ext uri="{FF2B5EF4-FFF2-40B4-BE49-F238E27FC236}">
                <a16:creationId xmlns="" xmlns:a16="http://schemas.microsoft.com/office/drawing/2014/main" id="{D1B67B88-6502-7D26-8C81-D572908C3E31}"/>
              </a:ext>
            </a:extLst>
          </p:cNvPr>
          <p:cNvGrpSpPr/>
          <p:nvPr/>
        </p:nvGrpSpPr>
        <p:grpSpPr>
          <a:xfrm>
            <a:off x="1324467" y="1024954"/>
            <a:ext cx="5036982" cy="4599169"/>
            <a:chOff x="1324467" y="1024954"/>
            <a:chExt cx="5036982" cy="4599169"/>
          </a:xfrm>
        </p:grpSpPr>
        <p:sp>
          <p:nvSpPr>
            <p:cNvPr id="22" name="Google Shape;3537;p62">
              <a:extLst>
                <a:ext uri="{FF2B5EF4-FFF2-40B4-BE49-F238E27FC236}">
                  <a16:creationId xmlns="" xmlns:a16="http://schemas.microsoft.com/office/drawing/2014/main" id="{F108A118-AE84-44DA-0CAC-58B4EF0B4626}"/>
                </a:ext>
              </a:extLst>
            </p:cNvPr>
            <p:cNvSpPr/>
            <p:nvPr/>
          </p:nvSpPr>
          <p:spPr>
            <a:xfrm>
              <a:off x="3031714" y="4664777"/>
              <a:ext cx="1622489" cy="873486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538;p62">
              <a:extLst>
                <a:ext uri="{FF2B5EF4-FFF2-40B4-BE49-F238E27FC236}">
                  <a16:creationId xmlns="" xmlns:a16="http://schemas.microsoft.com/office/drawing/2014/main" id="{F774D62C-A72D-2F52-3E50-24514B31DBD8}"/>
                </a:ext>
              </a:extLst>
            </p:cNvPr>
            <p:cNvSpPr/>
            <p:nvPr/>
          </p:nvSpPr>
          <p:spPr>
            <a:xfrm>
              <a:off x="3020965" y="4654027"/>
              <a:ext cx="1643953" cy="893915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539;p62">
              <a:extLst>
                <a:ext uri="{FF2B5EF4-FFF2-40B4-BE49-F238E27FC236}">
                  <a16:creationId xmlns="" xmlns:a16="http://schemas.microsoft.com/office/drawing/2014/main" id="{3649D895-FCF2-BC2E-0734-9F7B6DF311E1}"/>
                </a:ext>
              </a:extLst>
            </p:cNvPr>
            <p:cNvSpPr/>
            <p:nvPr/>
          </p:nvSpPr>
          <p:spPr>
            <a:xfrm>
              <a:off x="3152958" y="4807488"/>
              <a:ext cx="1378930" cy="577350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540;p62">
              <a:extLst>
                <a:ext uri="{FF2B5EF4-FFF2-40B4-BE49-F238E27FC236}">
                  <a16:creationId xmlns="" xmlns:a16="http://schemas.microsoft.com/office/drawing/2014/main" id="{DD5DE200-60DC-2C97-70D9-78FBC6B09B00}"/>
                </a:ext>
              </a:extLst>
            </p:cNvPr>
            <p:cNvSpPr/>
            <p:nvPr/>
          </p:nvSpPr>
          <p:spPr>
            <a:xfrm>
              <a:off x="3142243" y="4807488"/>
              <a:ext cx="1401430" cy="577350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541;p62">
              <a:extLst>
                <a:ext uri="{FF2B5EF4-FFF2-40B4-BE49-F238E27FC236}">
                  <a16:creationId xmlns="" xmlns:a16="http://schemas.microsoft.com/office/drawing/2014/main" id="{88305538-2A8C-8ECB-0FB4-93296ABC3C79}"/>
                </a:ext>
              </a:extLst>
            </p:cNvPr>
            <p:cNvSpPr/>
            <p:nvPr/>
          </p:nvSpPr>
          <p:spPr>
            <a:xfrm>
              <a:off x="3218422" y="4728071"/>
              <a:ext cx="1248004" cy="179263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542;p62">
              <a:extLst>
                <a:ext uri="{FF2B5EF4-FFF2-40B4-BE49-F238E27FC236}">
                  <a16:creationId xmlns="" xmlns:a16="http://schemas.microsoft.com/office/drawing/2014/main" id="{73D165DA-F34F-1ACE-503F-94FA8BDFC0AF}"/>
                </a:ext>
              </a:extLst>
            </p:cNvPr>
            <p:cNvSpPr/>
            <p:nvPr/>
          </p:nvSpPr>
          <p:spPr>
            <a:xfrm>
              <a:off x="3208775" y="4718423"/>
              <a:ext cx="1268367" cy="198558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543;p62">
              <a:extLst>
                <a:ext uri="{FF2B5EF4-FFF2-40B4-BE49-F238E27FC236}">
                  <a16:creationId xmlns="" xmlns:a16="http://schemas.microsoft.com/office/drawing/2014/main" id="{02252028-A39E-CF3E-0759-AC693C37A71C}"/>
                </a:ext>
              </a:extLst>
            </p:cNvPr>
            <p:cNvSpPr/>
            <p:nvPr/>
          </p:nvSpPr>
          <p:spPr>
            <a:xfrm>
              <a:off x="1334115" y="4213012"/>
              <a:ext cx="5017654" cy="58486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544;p62">
              <a:extLst>
                <a:ext uri="{FF2B5EF4-FFF2-40B4-BE49-F238E27FC236}">
                  <a16:creationId xmlns="" xmlns:a16="http://schemas.microsoft.com/office/drawing/2014/main" id="{3071D726-C8D2-D0D4-F029-7C97E569979D}"/>
                </a:ext>
              </a:extLst>
            </p:cNvPr>
            <p:cNvSpPr/>
            <p:nvPr/>
          </p:nvSpPr>
          <p:spPr>
            <a:xfrm>
              <a:off x="1324467" y="4203365"/>
              <a:ext cx="5036982" cy="604157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545;p62">
              <a:extLst>
                <a:ext uri="{FF2B5EF4-FFF2-40B4-BE49-F238E27FC236}">
                  <a16:creationId xmlns="" xmlns:a16="http://schemas.microsoft.com/office/drawing/2014/main" id="{0D8D1AB4-A09A-55B0-DD55-71AACC8F4221}"/>
                </a:ext>
              </a:extLst>
            </p:cNvPr>
            <p:cNvSpPr/>
            <p:nvPr/>
          </p:nvSpPr>
          <p:spPr>
            <a:xfrm>
              <a:off x="1334115" y="1034600"/>
              <a:ext cx="5017654" cy="3763272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546;p62">
              <a:extLst>
                <a:ext uri="{FF2B5EF4-FFF2-40B4-BE49-F238E27FC236}">
                  <a16:creationId xmlns="" xmlns:a16="http://schemas.microsoft.com/office/drawing/2014/main" id="{E75D2170-D376-4FAC-97BE-9691E4BC4CDB}"/>
                </a:ext>
              </a:extLst>
            </p:cNvPr>
            <p:cNvSpPr/>
            <p:nvPr/>
          </p:nvSpPr>
          <p:spPr>
            <a:xfrm>
              <a:off x="1324467" y="1024954"/>
              <a:ext cx="5036982" cy="3782567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549;p62">
              <a:extLst>
                <a:ext uri="{FF2B5EF4-FFF2-40B4-BE49-F238E27FC236}">
                  <a16:creationId xmlns="" xmlns:a16="http://schemas.microsoft.com/office/drawing/2014/main" id="{91B7D354-EF3D-3446-768E-07F7302D7F70}"/>
                </a:ext>
              </a:extLst>
            </p:cNvPr>
            <p:cNvSpPr/>
            <p:nvPr/>
          </p:nvSpPr>
          <p:spPr>
            <a:xfrm>
              <a:off x="3031714" y="5538264"/>
              <a:ext cx="1622489" cy="76212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50;p62">
              <a:extLst>
                <a:ext uri="{FF2B5EF4-FFF2-40B4-BE49-F238E27FC236}">
                  <a16:creationId xmlns="" xmlns:a16="http://schemas.microsoft.com/office/drawing/2014/main" id="{8C7928AD-73AF-6B72-E36E-4298E58B11A7}"/>
                </a:ext>
              </a:extLst>
            </p:cNvPr>
            <p:cNvSpPr/>
            <p:nvPr/>
          </p:nvSpPr>
          <p:spPr>
            <a:xfrm>
              <a:off x="3020965" y="5528583"/>
              <a:ext cx="1642884" cy="9554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Прямоугольник: скругленные углы 179">
              <a:extLst>
                <a:ext uri="{FF2B5EF4-FFF2-40B4-BE49-F238E27FC236}">
                  <a16:creationId xmlns="" xmlns:a16="http://schemas.microsoft.com/office/drawing/2014/main" id="{7ABE8F69-6B31-6C0A-A0F6-82FB13493D12}"/>
                </a:ext>
              </a:extLst>
            </p:cNvPr>
            <p:cNvSpPr/>
            <p:nvPr/>
          </p:nvSpPr>
          <p:spPr>
            <a:xfrm>
              <a:off x="1612053" y="1242102"/>
              <a:ext cx="4499152" cy="3046688"/>
            </a:xfrm>
            <a:prstGeom prst="roundRect">
              <a:avLst>
                <a:gd name="adj" fmla="val 36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="" xmlns:a16="http://schemas.microsoft.com/office/drawing/2014/main" id="{166BF16E-9086-A5FC-8BB8-91F88E248997}"/>
              </a:ext>
            </a:extLst>
          </p:cNvPr>
          <p:cNvGrpSpPr/>
          <p:nvPr/>
        </p:nvGrpSpPr>
        <p:grpSpPr>
          <a:xfrm>
            <a:off x="1682186" y="1287109"/>
            <a:ext cx="4433859" cy="2408454"/>
            <a:chOff x="1764446" y="-3780700"/>
            <a:chExt cx="4433859" cy="2408454"/>
          </a:xfrm>
        </p:grpSpPr>
        <p:sp>
          <p:nvSpPr>
            <p:cNvPr id="118" name="Полилиния: фигура 117">
              <a:extLst>
                <a:ext uri="{FF2B5EF4-FFF2-40B4-BE49-F238E27FC236}">
                  <a16:creationId xmlns="" xmlns:a16="http://schemas.microsoft.com/office/drawing/2014/main" id="{9EA98194-584A-19F5-BD6A-4D19F4F9AC29}"/>
                </a:ext>
              </a:extLst>
            </p:cNvPr>
            <p:cNvSpPr/>
            <p:nvPr/>
          </p:nvSpPr>
          <p:spPr>
            <a:xfrm>
              <a:off x="1764446" y="-3780700"/>
              <a:ext cx="4346759" cy="2408454"/>
            </a:xfrm>
            <a:custGeom>
              <a:avLst/>
              <a:gdLst>
                <a:gd name="connsiteX0" fmla="*/ 4282698 w 4282697"/>
                <a:gd name="connsiteY0" fmla="*/ 104584 h 2466313"/>
                <a:gd name="connsiteX1" fmla="*/ 4282698 w 4282697"/>
                <a:gd name="connsiteY1" fmla="*/ 2361730 h 2466313"/>
                <a:gd name="connsiteX2" fmla="*/ 4185551 w 4282697"/>
                <a:gd name="connsiteY2" fmla="*/ 2466313 h 2466313"/>
                <a:gd name="connsiteX3" fmla="*/ 97263 w 4282697"/>
                <a:gd name="connsiteY3" fmla="*/ 2466313 h 2466313"/>
                <a:gd name="connsiteX4" fmla="*/ 0 w 4282697"/>
                <a:gd name="connsiteY4" fmla="*/ 2361730 h 2466313"/>
                <a:gd name="connsiteX5" fmla="*/ 0 w 4282697"/>
                <a:gd name="connsiteY5" fmla="*/ 104584 h 2466313"/>
                <a:gd name="connsiteX6" fmla="*/ 97263 w 4282697"/>
                <a:gd name="connsiteY6" fmla="*/ 0 h 2466313"/>
                <a:gd name="connsiteX7" fmla="*/ 4185900 w 4282697"/>
                <a:gd name="connsiteY7" fmla="*/ 0 h 2466313"/>
                <a:gd name="connsiteX8" fmla="*/ 4282698 w 4282697"/>
                <a:gd name="connsiteY8" fmla="*/ 104584 h 246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2697" h="2466313">
                  <a:moveTo>
                    <a:pt x="4282698" y="104584"/>
                  </a:moveTo>
                  <a:lnTo>
                    <a:pt x="4282698" y="2361730"/>
                  </a:lnTo>
                  <a:cubicBezTo>
                    <a:pt x="4282698" y="2419832"/>
                    <a:pt x="4239354" y="2466313"/>
                    <a:pt x="4185551" y="2466313"/>
                  </a:cubicBezTo>
                  <a:lnTo>
                    <a:pt x="97263" y="2466313"/>
                  </a:lnTo>
                  <a:cubicBezTo>
                    <a:pt x="43576" y="2466313"/>
                    <a:pt x="0" y="2419832"/>
                    <a:pt x="0" y="2361730"/>
                  </a:cubicBezTo>
                  <a:lnTo>
                    <a:pt x="0" y="104584"/>
                  </a:lnTo>
                  <a:cubicBezTo>
                    <a:pt x="0" y="46482"/>
                    <a:pt x="43576" y="0"/>
                    <a:pt x="97263" y="0"/>
                  </a:cubicBezTo>
                  <a:lnTo>
                    <a:pt x="4185900" y="0"/>
                  </a:lnTo>
                  <a:cubicBezTo>
                    <a:pt x="4239702" y="116"/>
                    <a:pt x="4282698" y="46830"/>
                    <a:pt x="4282698" y="104584"/>
                  </a:cubicBezTo>
                  <a:close/>
                </a:path>
              </a:pathLst>
            </a:custGeom>
            <a:solidFill>
              <a:schemeClr val="bg1"/>
            </a:solidFill>
            <a:ln w="12402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KZ" dirty="0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="" xmlns:a16="http://schemas.microsoft.com/office/drawing/2014/main" id="{B78AF3B6-8724-2B4C-E444-9A6E0CD524DA}"/>
                </a:ext>
              </a:extLst>
            </p:cNvPr>
            <p:cNvSpPr/>
            <p:nvPr/>
          </p:nvSpPr>
          <p:spPr>
            <a:xfrm>
              <a:off x="1926706" y="-323370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="" xmlns:a16="http://schemas.microsoft.com/office/drawing/2014/main" id="{511A39E3-A012-80D1-4163-EE532C357F8E}"/>
                </a:ext>
              </a:extLst>
            </p:cNvPr>
            <p:cNvSpPr/>
            <p:nvPr/>
          </p:nvSpPr>
          <p:spPr>
            <a:xfrm>
              <a:off x="1926706" y="-256093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="" xmlns:a16="http://schemas.microsoft.com/office/drawing/2014/main" id="{3E4DDEF5-6AB4-3E83-9306-1FB3BE0F33FD}"/>
                </a:ext>
              </a:extLst>
            </p:cNvPr>
            <p:cNvSpPr/>
            <p:nvPr/>
          </p:nvSpPr>
          <p:spPr>
            <a:xfrm>
              <a:off x="1926706" y="-2013809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="" xmlns:a16="http://schemas.microsoft.com/office/drawing/2014/main" id="{3527488C-880A-C9AC-2C0B-136ECB1192D3}"/>
                </a:ext>
              </a:extLst>
            </p:cNvPr>
            <p:cNvSpPr/>
            <p:nvPr/>
          </p:nvSpPr>
          <p:spPr>
            <a:xfrm>
              <a:off x="4063423" y="-3233701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="" xmlns:a16="http://schemas.microsoft.com/office/drawing/2014/main" id="{3DEC295C-82D6-A1B0-1325-1E61EFD411DF}"/>
                </a:ext>
              </a:extLst>
            </p:cNvPr>
            <p:cNvSpPr/>
            <p:nvPr/>
          </p:nvSpPr>
          <p:spPr>
            <a:xfrm>
              <a:off x="4063423" y="-2600805"/>
              <a:ext cx="340363" cy="340363"/>
            </a:xfrm>
            <a:prstGeom prst="roundRect">
              <a:avLst/>
            </a:prstGeom>
            <a:solidFill>
              <a:srgbClr val="074A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2F5F5BAF-7026-6113-AB25-535C2BB48611}"/>
                </a:ext>
              </a:extLst>
            </p:cNvPr>
            <p:cNvSpPr/>
            <p:nvPr/>
          </p:nvSpPr>
          <p:spPr>
            <a:xfrm>
              <a:off x="2299229" y="-3227717"/>
              <a:ext cx="16990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Гражданство РК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4E963692-4223-B938-27DB-34F1840CB8DA}"/>
                </a:ext>
              </a:extLst>
            </p:cNvPr>
            <p:cNvSpPr/>
            <p:nvPr/>
          </p:nvSpPr>
          <p:spPr>
            <a:xfrm>
              <a:off x="2306489" y="-2536280"/>
              <a:ext cx="157459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cs typeface="Arial" panose="020B0604020202020204" pitchFamily="34" charset="0"/>
                </a:rPr>
                <a:t>Не старше 35 </a:t>
              </a:r>
              <a:r>
                <a:rPr lang="ru-RU" sz="1200" dirty="0">
                  <a:cs typeface="Arial" panose="020B0604020202020204" pitchFamily="34" charset="0"/>
                </a:rPr>
                <a:t>лет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17DB512D-6333-D5DF-65E2-B2D10EB444A0}"/>
                </a:ext>
              </a:extLst>
            </p:cNvPr>
            <p:cNvSpPr/>
            <p:nvPr/>
          </p:nvSpPr>
          <p:spPr>
            <a:xfrm>
              <a:off x="2299229" y="-2080845"/>
              <a:ext cx="15437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Высшее образование</a:t>
              </a: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25FEFC4F-4CE2-A470-9DD5-47AB4331D5AE}"/>
                </a:ext>
              </a:extLst>
            </p:cNvPr>
            <p:cNvSpPr/>
            <p:nvPr/>
          </p:nvSpPr>
          <p:spPr>
            <a:xfrm>
              <a:off x="4457396" y="-3256345"/>
              <a:ext cx="15060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5 лет трудового стажа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3A59A891-227B-22EC-BE37-5BBE973632C0}"/>
                </a:ext>
              </a:extLst>
            </p:cNvPr>
            <p:cNvSpPr/>
            <p:nvPr/>
          </p:nvSpPr>
          <p:spPr>
            <a:xfrm>
              <a:off x="4457396" y="-2661457"/>
              <a:ext cx="17409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cs typeface="Arial" panose="020B0604020202020204" pitchFamily="34" charset="0"/>
                </a:rPr>
                <a:t>Знание гос. языка (</a:t>
              </a:r>
              <a:r>
                <a:rPr lang="en-US" sz="1200" dirty="0">
                  <a:cs typeface="Arial" panose="020B0604020202020204" pitchFamily="34" charset="0"/>
                </a:rPr>
                <a:t>B</a:t>
              </a:r>
              <a:r>
                <a:rPr lang="ru-RU" sz="1200" dirty="0">
                  <a:cs typeface="Arial" panose="020B0604020202020204" pitchFamily="34" charset="0"/>
                </a:rPr>
                <a:t>1</a:t>
              </a:r>
              <a:r>
                <a:rPr lang="en-US" sz="1200" dirty="0">
                  <a:cs typeface="Arial" panose="020B0604020202020204" pitchFamily="34" charset="0"/>
                </a:rPr>
                <a:t>)</a:t>
              </a:r>
              <a:endParaRPr lang="ru-RU" sz="1200" dirty="0">
                <a:cs typeface="Arial" panose="020B0604020202020204" pitchFamily="34" charset="0"/>
              </a:endParaRPr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="" xmlns:a16="http://schemas.microsoft.com/office/drawing/2014/main" id="{D4C56C21-B369-0D07-6CF2-5BA43714D7F9}"/>
                </a:ext>
              </a:extLst>
            </p:cNvPr>
            <p:cNvSpPr/>
            <p:nvPr/>
          </p:nvSpPr>
          <p:spPr>
            <a:xfrm>
              <a:off x="1764446" y="-3780587"/>
              <a:ext cx="4346759" cy="242616"/>
            </a:xfrm>
            <a:custGeom>
              <a:avLst/>
              <a:gdLst>
                <a:gd name="connsiteX0" fmla="*/ 4282698 w 4282697"/>
                <a:gd name="connsiteY0" fmla="*/ 97379 h 248444"/>
                <a:gd name="connsiteX1" fmla="*/ 4282698 w 4282697"/>
                <a:gd name="connsiteY1" fmla="*/ 248444 h 248444"/>
                <a:gd name="connsiteX2" fmla="*/ 0 w 4282697"/>
                <a:gd name="connsiteY2" fmla="*/ 248444 h 248444"/>
                <a:gd name="connsiteX3" fmla="*/ 0 w 4282697"/>
                <a:gd name="connsiteY3" fmla="*/ 97379 h 248444"/>
                <a:gd name="connsiteX4" fmla="*/ 97263 w 4282697"/>
                <a:gd name="connsiteY4" fmla="*/ 0 h 248444"/>
                <a:gd name="connsiteX5" fmla="*/ 4185900 w 4282697"/>
                <a:gd name="connsiteY5" fmla="*/ 0 h 248444"/>
                <a:gd name="connsiteX6" fmla="*/ 4282698 w 4282697"/>
                <a:gd name="connsiteY6" fmla="*/ 97379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2697" h="248444">
                  <a:moveTo>
                    <a:pt x="4282698" y="97379"/>
                  </a:moveTo>
                  <a:lnTo>
                    <a:pt x="4282698" y="248444"/>
                  </a:lnTo>
                  <a:lnTo>
                    <a:pt x="0" y="248444"/>
                  </a:lnTo>
                  <a:lnTo>
                    <a:pt x="0" y="97379"/>
                  </a:lnTo>
                  <a:cubicBezTo>
                    <a:pt x="0" y="43644"/>
                    <a:pt x="43528" y="64"/>
                    <a:pt x="97263" y="0"/>
                  </a:cubicBezTo>
                  <a:lnTo>
                    <a:pt x="4185900" y="0"/>
                  </a:lnTo>
                  <a:cubicBezTo>
                    <a:pt x="4239505" y="192"/>
                    <a:pt x="4282826" y="43772"/>
                    <a:pt x="4282698" y="97379"/>
                  </a:cubicBezTo>
                  <a:close/>
                </a:path>
              </a:pathLst>
            </a:custGeom>
            <a:solidFill>
              <a:srgbClr val="A6A6A6"/>
            </a:solidFill>
            <a:ln w="1160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grpSp>
          <p:nvGrpSpPr>
            <p:cNvPr id="97" name="Группа 96">
              <a:extLst>
                <a:ext uri="{FF2B5EF4-FFF2-40B4-BE49-F238E27FC236}">
                  <a16:creationId xmlns="" xmlns:a16="http://schemas.microsoft.com/office/drawing/2014/main" id="{AFA9DD91-4B9D-9962-8182-0162BCC9FB5E}"/>
                </a:ext>
              </a:extLst>
            </p:cNvPr>
            <p:cNvGrpSpPr/>
            <p:nvPr/>
          </p:nvGrpSpPr>
          <p:grpSpPr>
            <a:xfrm>
              <a:off x="1837105" y="-3719958"/>
              <a:ext cx="484313" cy="127425"/>
              <a:chOff x="4159250" y="1529164"/>
              <a:chExt cx="412975" cy="108655"/>
            </a:xfrm>
          </p:grpSpPr>
          <p:sp>
            <p:nvSpPr>
              <p:cNvPr id="115" name="Овал 114">
                <a:extLst>
                  <a:ext uri="{FF2B5EF4-FFF2-40B4-BE49-F238E27FC236}">
                    <a16:creationId xmlns="" xmlns:a16="http://schemas.microsoft.com/office/drawing/2014/main" id="{E5DAADC4-823E-8C7B-6583-724B5F55255D}"/>
                  </a:ext>
                </a:extLst>
              </p:cNvPr>
              <p:cNvSpPr/>
              <p:nvPr/>
            </p:nvSpPr>
            <p:spPr>
              <a:xfrm>
                <a:off x="4159250" y="1529164"/>
                <a:ext cx="108655" cy="1086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16" name="Овал 115">
                <a:extLst>
                  <a:ext uri="{FF2B5EF4-FFF2-40B4-BE49-F238E27FC236}">
                    <a16:creationId xmlns="" xmlns:a16="http://schemas.microsoft.com/office/drawing/2014/main" id="{84F4346A-0441-5630-B826-68BA65AE2339}"/>
                  </a:ext>
                </a:extLst>
              </p:cNvPr>
              <p:cNvSpPr/>
              <p:nvPr/>
            </p:nvSpPr>
            <p:spPr>
              <a:xfrm>
                <a:off x="4311410" y="1529164"/>
                <a:ext cx="108655" cy="10865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="" xmlns:a16="http://schemas.microsoft.com/office/drawing/2014/main" id="{7619B3B9-62E9-D62A-F2C3-08BD2C936BBB}"/>
                  </a:ext>
                </a:extLst>
              </p:cNvPr>
              <p:cNvSpPr/>
              <p:nvPr/>
            </p:nvSpPr>
            <p:spPr>
              <a:xfrm>
                <a:off x="4463570" y="1529164"/>
                <a:ext cx="108655" cy="108655"/>
              </a:xfrm>
              <a:prstGeom prst="ellipse">
                <a:avLst/>
              </a:prstGeom>
              <a:solidFill>
                <a:srgbClr val="FFD0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</p:grpSp>
        <p:pic>
          <p:nvPicPr>
            <p:cNvPr id="98" name="Рисунок 97" descr="Флажок со сплошной заливкой">
              <a:extLst>
                <a:ext uri="{FF2B5EF4-FFF2-40B4-BE49-F238E27FC236}">
                  <a16:creationId xmlns="" xmlns:a16="http://schemas.microsoft.com/office/drawing/2014/main" id="{3A99DC11-251C-5BB5-4E3E-6122ED2F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84926" y="-3175478"/>
              <a:ext cx="223915" cy="223914"/>
            </a:xfrm>
            <a:prstGeom prst="rect">
              <a:avLst/>
            </a:prstGeom>
          </p:spPr>
        </p:pic>
        <p:pic>
          <p:nvPicPr>
            <p:cNvPr id="99" name="Рисунок 98" descr="Флажок со сплошной заливкой">
              <a:extLst>
                <a:ext uri="{FF2B5EF4-FFF2-40B4-BE49-F238E27FC236}">
                  <a16:creationId xmlns="" xmlns:a16="http://schemas.microsoft.com/office/drawing/2014/main" id="{F59B8247-3192-9EE9-5F95-A4F64F9C8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84927" y="-2502708"/>
              <a:ext cx="223915" cy="223914"/>
            </a:xfrm>
            <a:prstGeom prst="rect">
              <a:avLst/>
            </a:prstGeom>
          </p:spPr>
        </p:pic>
        <p:pic>
          <p:nvPicPr>
            <p:cNvPr id="100" name="Рисунок 99" descr="Флажок со сплошной заливкой">
              <a:extLst>
                <a:ext uri="{FF2B5EF4-FFF2-40B4-BE49-F238E27FC236}">
                  <a16:creationId xmlns="" xmlns:a16="http://schemas.microsoft.com/office/drawing/2014/main" id="{4400C0FF-096A-4525-E1C2-23DF8C29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85657" y="-1955586"/>
              <a:ext cx="223915" cy="223914"/>
            </a:xfrm>
            <a:prstGeom prst="rect">
              <a:avLst/>
            </a:prstGeom>
          </p:spPr>
        </p:pic>
        <p:pic>
          <p:nvPicPr>
            <p:cNvPr id="101" name="Рисунок 100" descr="Флажок со сплошной заливкой">
              <a:extLst>
                <a:ext uri="{FF2B5EF4-FFF2-40B4-BE49-F238E27FC236}">
                  <a16:creationId xmlns="" xmlns:a16="http://schemas.microsoft.com/office/drawing/2014/main" id="{DCFB5110-B229-C588-4493-B468E901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1643" y="-3175478"/>
              <a:ext cx="223915" cy="223914"/>
            </a:xfrm>
            <a:prstGeom prst="rect">
              <a:avLst/>
            </a:prstGeom>
          </p:spPr>
        </p:pic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="" xmlns:a16="http://schemas.microsoft.com/office/drawing/2014/main" id="{B16DE813-FEE7-C86F-E53A-D87D01EE6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1643" y="-2542582"/>
              <a:ext cx="223915" cy="223914"/>
            </a:xfrm>
            <a:prstGeom prst="rect">
              <a:avLst/>
            </a:prstGeom>
          </p:spPr>
        </p:pic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34B35CA9-0760-CDFE-AAB8-C4AE9224F237}"/>
                </a:ext>
              </a:extLst>
            </p:cNvPr>
            <p:cNvSpPr/>
            <p:nvPr/>
          </p:nvSpPr>
          <p:spPr>
            <a:xfrm>
              <a:off x="4642516" y="-3734750"/>
              <a:ext cx="1372457" cy="166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05" name="Рисунок 104" descr="Лупа со сплошной заливкой">
              <a:extLst>
                <a:ext uri="{FF2B5EF4-FFF2-40B4-BE49-F238E27FC236}">
                  <a16:creationId xmlns="" xmlns:a16="http://schemas.microsoft.com/office/drawing/2014/main" id="{8624940B-0F8C-3CE8-CF09-CE3CEEEC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1362" y="-3716819"/>
              <a:ext cx="147306" cy="147306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="" xmlns:a16="http://schemas.microsoft.com/office/drawing/2014/main" id="{CE103145-E822-16A2-D371-1D38D11FEDD5}"/>
              </a:ext>
            </a:extLst>
          </p:cNvPr>
          <p:cNvGrpSpPr/>
          <p:nvPr/>
        </p:nvGrpSpPr>
        <p:grpSpPr>
          <a:xfrm>
            <a:off x="295573" y="2004288"/>
            <a:ext cx="2375796" cy="4192504"/>
            <a:chOff x="150538" y="2104443"/>
            <a:chExt cx="2375796" cy="4192504"/>
          </a:xfrm>
        </p:grpSpPr>
        <p:sp>
          <p:nvSpPr>
            <p:cNvPr id="21" name="Google Shape;3521;p62">
              <a:extLst>
                <a:ext uri="{FF2B5EF4-FFF2-40B4-BE49-F238E27FC236}">
                  <a16:creationId xmlns="" xmlns:a16="http://schemas.microsoft.com/office/drawing/2014/main" id="{94AAB9E7-1A69-D0DA-6B53-F34EBF27EF21}"/>
                </a:ext>
              </a:extLst>
            </p:cNvPr>
            <p:cNvSpPr/>
            <p:nvPr/>
          </p:nvSpPr>
          <p:spPr>
            <a:xfrm>
              <a:off x="1307307" y="3676656"/>
              <a:ext cx="178162" cy="276707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556;p62">
              <a:extLst>
                <a:ext uri="{FF2B5EF4-FFF2-40B4-BE49-F238E27FC236}">
                  <a16:creationId xmlns="" xmlns:a16="http://schemas.microsoft.com/office/drawing/2014/main" id="{853CE438-A523-0271-F1DC-BADDA598C70C}"/>
                </a:ext>
              </a:extLst>
            </p:cNvPr>
            <p:cNvSpPr/>
            <p:nvPr/>
          </p:nvSpPr>
          <p:spPr>
            <a:xfrm>
              <a:off x="1208562" y="2113088"/>
              <a:ext cx="285488" cy="8884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557;p62">
              <a:extLst>
                <a:ext uri="{FF2B5EF4-FFF2-40B4-BE49-F238E27FC236}">
                  <a16:creationId xmlns="" xmlns:a16="http://schemas.microsoft.com/office/drawing/2014/main" id="{22F0D6D8-EA54-F390-F1B4-08F7B417DC29}"/>
                </a:ext>
              </a:extLst>
            </p:cNvPr>
            <p:cNvSpPr/>
            <p:nvPr/>
          </p:nvSpPr>
          <p:spPr>
            <a:xfrm>
              <a:off x="1208562" y="2379145"/>
              <a:ext cx="107359" cy="622416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558;p62">
              <a:extLst>
                <a:ext uri="{FF2B5EF4-FFF2-40B4-BE49-F238E27FC236}">
                  <a16:creationId xmlns="" xmlns:a16="http://schemas.microsoft.com/office/drawing/2014/main" id="{3F308BCF-83E1-ED2C-62FA-6CD3C874E825}"/>
                </a:ext>
              </a:extLst>
            </p:cNvPr>
            <p:cNvSpPr/>
            <p:nvPr/>
          </p:nvSpPr>
          <p:spPr>
            <a:xfrm>
              <a:off x="1217175" y="2427452"/>
              <a:ext cx="93371" cy="38633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559;p62">
              <a:extLst>
                <a:ext uri="{FF2B5EF4-FFF2-40B4-BE49-F238E27FC236}">
                  <a16:creationId xmlns="" xmlns:a16="http://schemas.microsoft.com/office/drawing/2014/main" id="{AF621794-4CCF-7BA2-0AAC-DA89B14B63F4}"/>
                </a:ext>
              </a:extLst>
            </p:cNvPr>
            <p:cNvSpPr/>
            <p:nvPr/>
          </p:nvSpPr>
          <p:spPr>
            <a:xfrm>
              <a:off x="1198914" y="2104443"/>
              <a:ext cx="302645" cy="906769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560;p62">
              <a:extLst>
                <a:ext uri="{FF2B5EF4-FFF2-40B4-BE49-F238E27FC236}">
                  <a16:creationId xmlns="" xmlns:a16="http://schemas.microsoft.com/office/drawing/2014/main" id="{04363EB6-E192-384C-CB43-033A4D5F33EB}"/>
                </a:ext>
              </a:extLst>
            </p:cNvPr>
            <p:cNvSpPr/>
            <p:nvPr/>
          </p:nvSpPr>
          <p:spPr>
            <a:xfrm>
              <a:off x="1615260" y="4175625"/>
              <a:ext cx="911074" cy="270832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561;p62">
              <a:extLst>
                <a:ext uri="{FF2B5EF4-FFF2-40B4-BE49-F238E27FC236}">
                  <a16:creationId xmlns="" xmlns:a16="http://schemas.microsoft.com/office/drawing/2014/main" id="{2FE11E31-48F7-74E8-10E6-7732016BB750}"/>
                </a:ext>
              </a:extLst>
            </p:cNvPr>
            <p:cNvSpPr/>
            <p:nvPr/>
          </p:nvSpPr>
          <p:spPr>
            <a:xfrm>
              <a:off x="1605613" y="4166878"/>
              <a:ext cx="911041" cy="288693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562;p62">
              <a:extLst>
                <a:ext uri="{FF2B5EF4-FFF2-40B4-BE49-F238E27FC236}">
                  <a16:creationId xmlns="" xmlns:a16="http://schemas.microsoft.com/office/drawing/2014/main" id="{3EE84A08-73B2-FEB2-CC80-01A72BDF7599}"/>
                </a:ext>
              </a:extLst>
            </p:cNvPr>
            <p:cNvSpPr/>
            <p:nvPr/>
          </p:nvSpPr>
          <p:spPr>
            <a:xfrm>
              <a:off x="693505" y="2806009"/>
              <a:ext cx="945392" cy="163988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3563;p62">
              <a:extLst>
                <a:ext uri="{FF2B5EF4-FFF2-40B4-BE49-F238E27FC236}">
                  <a16:creationId xmlns="" xmlns:a16="http://schemas.microsoft.com/office/drawing/2014/main" id="{FD76E501-23AF-8346-6084-3F9F8398CC3F}"/>
                </a:ext>
              </a:extLst>
            </p:cNvPr>
            <p:cNvSpPr/>
            <p:nvPr/>
          </p:nvSpPr>
          <p:spPr>
            <a:xfrm>
              <a:off x="805104" y="2808379"/>
              <a:ext cx="700731" cy="1481914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3564;p62">
              <a:extLst>
                <a:ext uri="{FF2B5EF4-FFF2-40B4-BE49-F238E27FC236}">
                  <a16:creationId xmlns="" xmlns:a16="http://schemas.microsoft.com/office/drawing/2014/main" id="{13EE94AA-2E21-4F3A-6A5B-40ADAB65E243}"/>
                </a:ext>
              </a:extLst>
            </p:cNvPr>
            <p:cNvSpPr/>
            <p:nvPr/>
          </p:nvSpPr>
          <p:spPr>
            <a:xfrm>
              <a:off x="805104" y="2904953"/>
              <a:ext cx="683575" cy="1385339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3565;p62">
              <a:extLst>
                <a:ext uri="{FF2B5EF4-FFF2-40B4-BE49-F238E27FC236}">
                  <a16:creationId xmlns="" xmlns:a16="http://schemas.microsoft.com/office/drawing/2014/main" id="{83B5BF7E-FE3A-CCDA-4E2E-D2F73E814252}"/>
                </a:ext>
              </a:extLst>
            </p:cNvPr>
            <p:cNvSpPr/>
            <p:nvPr/>
          </p:nvSpPr>
          <p:spPr>
            <a:xfrm>
              <a:off x="684925" y="2796561"/>
              <a:ext cx="957210" cy="1658575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3568;p62">
              <a:extLst>
                <a:ext uri="{FF2B5EF4-FFF2-40B4-BE49-F238E27FC236}">
                  <a16:creationId xmlns="" xmlns:a16="http://schemas.microsoft.com/office/drawing/2014/main" id="{C780A074-08E3-F193-D1BD-EE2345B07CF5}"/>
                </a:ext>
              </a:extLst>
            </p:cNvPr>
            <p:cNvSpPr/>
            <p:nvPr/>
          </p:nvSpPr>
          <p:spPr>
            <a:xfrm>
              <a:off x="1337352" y="3674353"/>
              <a:ext cx="419585" cy="741058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3569;p62">
              <a:extLst>
                <a:ext uri="{FF2B5EF4-FFF2-40B4-BE49-F238E27FC236}">
                  <a16:creationId xmlns="" xmlns:a16="http://schemas.microsoft.com/office/drawing/2014/main" id="{FCC88887-A809-695C-2214-776795D8E5D1}"/>
                </a:ext>
              </a:extLst>
            </p:cNvPr>
            <p:cNvSpPr/>
            <p:nvPr/>
          </p:nvSpPr>
          <p:spPr>
            <a:xfrm>
              <a:off x="1337352" y="3768758"/>
              <a:ext cx="223229" cy="500103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3570;p62">
              <a:extLst>
                <a:ext uri="{FF2B5EF4-FFF2-40B4-BE49-F238E27FC236}">
                  <a16:creationId xmlns="" xmlns:a16="http://schemas.microsoft.com/office/drawing/2014/main" id="{DE06B354-07D8-9A96-23E3-8C99318BAC87}"/>
                </a:ext>
              </a:extLst>
            </p:cNvPr>
            <p:cNvSpPr/>
            <p:nvPr/>
          </p:nvSpPr>
          <p:spPr>
            <a:xfrm>
              <a:off x="1371670" y="3943682"/>
              <a:ext cx="188911" cy="325179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3571;p62">
              <a:extLst>
                <a:ext uri="{FF2B5EF4-FFF2-40B4-BE49-F238E27FC236}">
                  <a16:creationId xmlns="" xmlns:a16="http://schemas.microsoft.com/office/drawing/2014/main" id="{A4B1964A-9EC0-CAFD-79F5-14ADCEDC3248}"/>
                </a:ext>
              </a:extLst>
            </p:cNvPr>
            <p:cNvSpPr/>
            <p:nvPr/>
          </p:nvSpPr>
          <p:spPr>
            <a:xfrm>
              <a:off x="1337352" y="3768758"/>
              <a:ext cx="223229" cy="500103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3572;p62">
              <a:extLst>
                <a:ext uri="{FF2B5EF4-FFF2-40B4-BE49-F238E27FC236}">
                  <a16:creationId xmlns="" xmlns:a16="http://schemas.microsoft.com/office/drawing/2014/main" id="{7B8F44A7-D9A0-1C08-179E-A2278F09B749}"/>
                </a:ext>
              </a:extLst>
            </p:cNvPr>
            <p:cNvSpPr/>
            <p:nvPr/>
          </p:nvSpPr>
          <p:spPr>
            <a:xfrm>
              <a:off x="1327672" y="3665607"/>
              <a:ext cx="434641" cy="75885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3573;p62">
              <a:extLst>
                <a:ext uri="{FF2B5EF4-FFF2-40B4-BE49-F238E27FC236}">
                  <a16:creationId xmlns="" xmlns:a16="http://schemas.microsoft.com/office/drawing/2014/main" id="{95E20B10-8BE8-ECCF-EC0E-308ACAFADA31}"/>
                </a:ext>
              </a:extLst>
            </p:cNvPr>
            <p:cNvSpPr/>
            <p:nvPr/>
          </p:nvSpPr>
          <p:spPr>
            <a:xfrm>
              <a:off x="1564820" y="4228036"/>
              <a:ext cx="197491" cy="187376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3574;p62">
              <a:extLst>
                <a:ext uri="{FF2B5EF4-FFF2-40B4-BE49-F238E27FC236}">
                  <a16:creationId xmlns="" xmlns:a16="http://schemas.microsoft.com/office/drawing/2014/main" id="{58F3EC22-E2FA-891E-219E-F3CCA48488E3}"/>
                </a:ext>
              </a:extLst>
            </p:cNvPr>
            <p:cNvSpPr/>
            <p:nvPr/>
          </p:nvSpPr>
          <p:spPr>
            <a:xfrm>
              <a:off x="1555171" y="4219055"/>
              <a:ext cx="209275" cy="205401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3579;p62">
              <a:extLst>
                <a:ext uri="{FF2B5EF4-FFF2-40B4-BE49-F238E27FC236}">
                  <a16:creationId xmlns="" xmlns:a16="http://schemas.microsoft.com/office/drawing/2014/main" id="{21E3C94C-5CBA-9288-FCDB-5A9A88846B65}"/>
                </a:ext>
              </a:extLst>
            </p:cNvPr>
            <p:cNvSpPr/>
            <p:nvPr/>
          </p:nvSpPr>
          <p:spPr>
            <a:xfrm>
              <a:off x="1235402" y="3913639"/>
              <a:ext cx="183538" cy="128957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3584;p62">
              <a:extLst>
                <a:ext uri="{FF2B5EF4-FFF2-40B4-BE49-F238E27FC236}">
                  <a16:creationId xmlns="" xmlns:a16="http://schemas.microsoft.com/office/drawing/2014/main" id="{17268573-17EB-F129-0ED5-AE65DDDA4100}"/>
                </a:ext>
              </a:extLst>
            </p:cNvPr>
            <p:cNvSpPr/>
            <p:nvPr/>
          </p:nvSpPr>
          <p:spPr>
            <a:xfrm>
              <a:off x="1111119" y="6061900"/>
              <a:ext cx="332490" cy="155929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3585;p62">
              <a:extLst>
                <a:ext uri="{FF2B5EF4-FFF2-40B4-BE49-F238E27FC236}">
                  <a16:creationId xmlns="" xmlns:a16="http://schemas.microsoft.com/office/drawing/2014/main" id="{D9CE521B-2A25-4D03-56AD-F6F10B0ADA1F}"/>
                </a:ext>
              </a:extLst>
            </p:cNvPr>
            <p:cNvSpPr/>
            <p:nvPr/>
          </p:nvSpPr>
          <p:spPr>
            <a:xfrm>
              <a:off x="1104476" y="6052521"/>
              <a:ext cx="344507" cy="174658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3586;p62">
              <a:extLst>
                <a:ext uri="{FF2B5EF4-FFF2-40B4-BE49-F238E27FC236}">
                  <a16:creationId xmlns="" xmlns:a16="http://schemas.microsoft.com/office/drawing/2014/main" id="{52F790CC-A8ED-342A-CF43-FB7B213904F4}"/>
                </a:ext>
              </a:extLst>
            </p:cNvPr>
            <p:cNvSpPr/>
            <p:nvPr/>
          </p:nvSpPr>
          <p:spPr>
            <a:xfrm>
              <a:off x="1115225" y="6169193"/>
              <a:ext cx="328385" cy="48539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3587;p62">
              <a:extLst>
                <a:ext uri="{FF2B5EF4-FFF2-40B4-BE49-F238E27FC236}">
                  <a16:creationId xmlns="" xmlns:a16="http://schemas.microsoft.com/office/drawing/2014/main" id="{04879FA3-689C-1653-A592-56870A84BCED}"/>
                </a:ext>
              </a:extLst>
            </p:cNvPr>
            <p:cNvSpPr/>
            <p:nvPr/>
          </p:nvSpPr>
          <p:spPr>
            <a:xfrm>
              <a:off x="1105578" y="6160612"/>
              <a:ext cx="343406" cy="66564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3588;p62">
              <a:extLst>
                <a:ext uri="{FF2B5EF4-FFF2-40B4-BE49-F238E27FC236}">
                  <a16:creationId xmlns="" xmlns:a16="http://schemas.microsoft.com/office/drawing/2014/main" id="{9F193312-8637-6BEC-7807-EA92F0FF142C}"/>
                </a:ext>
              </a:extLst>
            </p:cNvPr>
            <p:cNvSpPr/>
            <p:nvPr/>
          </p:nvSpPr>
          <p:spPr>
            <a:xfrm>
              <a:off x="155913" y="6043673"/>
              <a:ext cx="310657" cy="244827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3589;p62">
              <a:extLst>
                <a:ext uri="{FF2B5EF4-FFF2-40B4-BE49-F238E27FC236}">
                  <a16:creationId xmlns="" xmlns:a16="http://schemas.microsoft.com/office/drawing/2014/main" id="{6581BDC0-297B-FA3D-580B-3E286DC1ADA0}"/>
                </a:ext>
              </a:extLst>
            </p:cNvPr>
            <p:cNvSpPr/>
            <p:nvPr/>
          </p:nvSpPr>
          <p:spPr>
            <a:xfrm>
              <a:off x="150538" y="6035027"/>
              <a:ext cx="318736" cy="26192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3590;p62">
              <a:extLst>
                <a:ext uri="{FF2B5EF4-FFF2-40B4-BE49-F238E27FC236}">
                  <a16:creationId xmlns="" xmlns:a16="http://schemas.microsoft.com/office/drawing/2014/main" id="{BD15DDE7-D958-4F52-9A0B-6C556CB043AA}"/>
                </a:ext>
              </a:extLst>
            </p:cNvPr>
            <p:cNvSpPr/>
            <p:nvPr/>
          </p:nvSpPr>
          <p:spPr>
            <a:xfrm>
              <a:off x="155913" y="6105899"/>
              <a:ext cx="303714" cy="182535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3591;p62">
              <a:extLst>
                <a:ext uri="{FF2B5EF4-FFF2-40B4-BE49-F238E27FC236}">
                  <a16:creationId xmlns="" xmlns:a16="http://schemas.microsoft.com/office/drawing/2014/main" id="{84A5F555-622B-365F-4774-5FEAC760970D}"/>
                </a:ext>
              </a:extLst>
            </p:cNvPr>
            <p:cNvSpPr/>
            <p:nvPr/>
          </p:nvSpPr>
          <p:spPr>
            <a:xfrm>
              <a:off x="150538" y="6097319"/>
              <a:ext cx="318736" cy="199628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3592;p62">
              <a:extLst>
                <a:ext uri="{FF2B5EF4-FFF2-40B4-BE49-F238E27FC236}">
                  <a16:creationId xmlns="" xmlns:a16="http://schemas.microsoft.com/office/drawing/2014/main" id="{A5EED174-6D6E-9EB9-66A9-83EF29318A55}"/>
                </a:ext>
              </a:extLst>
            </p:cNvPr>
            <p:cNvSpPr/>
            <p:nvPr/>
          </p:nvSpPr>
          <p:spPr>
            <a:xfrm>
              <a:off x="621597" y="4117505"/>
              <a:ext cx="612768" cy="1971268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593;p62">
              <a:extLst>
                <a:ext uri="{FF2B5EF4-FFF2-40B4-BE49-F238E27FC236}">
                  <a16:creationId xmlns="" xmlns:a16="http://schemas.microsoft.com/office/drawing/2014/main" id="{C82C5912-3D64-0707-AAF1-DD3B140D5125}"/>
                </a:ext>
              </a:extLst>
            </p:cNvPr>
            <p:cNvSpPr/>
            <p:nvPr/>
          </p:nvSpPr>
          <p:spPr>
            <a:xfrm>
              <a:off x="619461" y="4108491"/>
              <a:ext cx="623485" cy="1988862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594;p62">
              <a:extLst>
                <a:ext uri="{FF2B5EF4-FFF2-40B4-BE49-F238E27FC236}">
                  <a16:creationId xmlns="" xmlns:a16="http://schemas.microsoft.com/office/drawing/2014/main" id="{4210771E-5C3C-5A4E-1D06-2165A4C81CCF}"/>
                </a:ext>
              </a:extLst>
            </p:cNvPr>
            <p:cNvSpPr/>
            <p:nvPr/>
          </p:nvSpPr>
          <p:spPr>
            <a:xfrm>
              <a:off x="235297" y="4399720"/>
              <a:ext cx="847748" cy="168261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595;p62">
              <a:extLst>
                <a:ext uri="{FF2B5EF4-FFF2-40B4-BE49-F238E27FC236}">
                  <a16:creationId xmlns="" xmlns:a16="http://schemas.microsoft.com/office/drawing/2014/main" id="{ACA318AF-95C7-E923-B4A5-EFE345EF32CC}"/>
                </a:ext>
              </a:extLst>
            </p:cNvPr>
            <p:cNvSpPr/>
            <p:nvPr/>
          </p:nvSpPr>
          <p:spPr>
            <a:xfrm>
              <a:off x="225650" y="4390942"/>
              <a:ext cx="867076" cy="1700403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596;p62">
              <a:extLst>
                <a:ext uri="{FF2B5EF4-FFF2-40B4-BE49-F238E27FC236}">
                  <a16:creationId xmlns="" xmlns:a16="http://schemas.microsoft.com/office/drawing/2014/main" id="{98C0996A-B81B-B8D8-E03B-81F494624FBC}"/>
                </a:ext>
              </a:extLst>
            </p:cNvPr>
            <p:cNvSpPr/>
            <p:nvPr/>
          </p:nvSpPr>
          <p:spPr>
            <a:xfrm>
              <a:off x="942473" y="4697827"/>
              <a:ext cx="90166" cy="527343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597;p62">
              <a:extLst>
                <a:ext uri="{FF2B5EF4-FFF2-40B4-BE49-F238E27FC236}">
                  <a16:creationId xmlns="" xmlns:a16="http://schemas.microsoft.com/office/drawing/2014/main" id="{9B7C8742-E5ED-0132-D02E-2F66DC68615E}"/>
                </a:ext>
              </a:extLst>
            </p:cNvPr>
            <p:cNvSpPr/>
            <p:nvPr/>
          </p:nvSpPr>
          <p:spPr>
            <a:xfrm>
              <a:off x="655951" y="4458341"/>
              <a:ext cx="73007" cy="311624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598;p62">
              <a:extLst>
                <a:ext uri="{FF2B5EF4-FFF2-40B4-BE49-F238E27FC236}">
                  <a16:creationId xmlns="" xmlns:a16="http://schemas.microsoft.com/office/drawing/2014/main" id="{36032C07-F2A4-062E-9E57-2C3540672184}"/>
                </a:ext>
              </a:extLst>
            </p:cNvPr>
            <p:cNvSpPr/>
            <p:nvPr/>
          </p:nvSpPr>
          <p:spPr>
            <a:xfrm>
              <a:off x="914564" y="4329685"/>
              <a:ext cx="165277" cy="124818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599;p62">
              <a:extLst>
                <a:ext uri="{FF2B5EF4-FFF2-40B4-BE49-F238E27FC236}">
                  <a16:creationId xmlns="" xmlns:a16="http://schemas.microsoft.com/office/drawing/2014/main" id="{59B0D476-24E4-45AF-3454-F2614A3FEAC1}"/>
                </a:ext>
              </a:extLst>
            </p:cNvPr>
            <p:cNvSpPr/>
            <p:nvPr/>
          </p:nvSpPr>
          <p:spPr>
            <a:xfrm>
              <a:off x="779365" y="4288790"/>
              <a:ext cx="242525" cy="1012357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3600;p62">
              <a:extLst>
                <a:ext uri="{FF2B5EF4-FFF2-40B4-BE49-F238E27FC236}">
                  <a16:creationId xmlns="" xmlns:a16="http://schemas.microsoft.com/office/drawing/2014/main" id="{2D855A8E-5883-32F8-B3A6-BB1B74C2B2D6}"/>
                </a:ext>
              </a:extLst>
            </p:cNvPr>
            <p:cNvSpPr/>
            <p:nvPr/>
          </p:nvSpPr>
          <p:spPr>
            <a:xfrm>
              <a:off x="732128" y="5334330"/>
              <a:ext cx="44032" cy="54144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3551;p62">
              <a:extLst>
                <a:ext uri="{FF2B5EF4-FFF2-40B4-BE49-F238E27FC236}">
                  <a16:creationId xmlns="" xmlns:a16="http://schemas.microsoft.com/office/drawing/2014/main" id="{8F98B814-1534-0594-97DC-0A73C8D43C19}"/>
                </a:ext>
              </a:extLst>
            </p:cNvPr>
            <p:cNvSpPr/>
            <p:nvPr/>
          </p:nvSpPr>
          <p:spPr>
            <a:xfrm>
              <a:off x="1385623" y="3311652"/>
              <a:ext cx="216786" cy="238251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3552;p62">
              <a:extLst>
                <a:ext uri="{FF2B5EF4-FFF2-40B4-BE49-F238E27FC236}">
                  <a16:creationId xmlns="" xmlns:a16="http://schemas.microsoft.com/office/drawing/2014/main" id="{F0ACA950-9D40-2BBF-480A-43CCC2024C4A}"/>
                </a:ext>
              </a:extLst>
            </p:cNvPr>
            <p:cNvSpPr/>
            <p:nvPr/>
          </p:nvSpPr>
          <p:spPr>
            <a:xfrm>
              <a:off x="1381351" y="3301971"/>
              <a:ext cx="230741" cy="257579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3553;p62">
              <a:extLst>
                <a:ext uri="{FF2B5EF4-FFF2-40B4-BE49-F238E27FC236}">
                  <a16:creationId xmlns="" xmlns:a16="http://schemas.microsoft.com/office/drawing/2014/main" id="{64F5987E-5363-656D-6DFF-B8C636DF8507}"/>
                </a:ext>
              </a:extLst>
            </p:cNvPr>
            <p:cNvSpPr/>
            <p:nvPr/>
          </p:nvSpPr>
          <p:spPr>
            <a:xfrm>
              <a:off x="1425349" y="3127381"/>
              <a:ext cx="376654" cy="323643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3554;p62">
              <a:extLst>
                <a:ext uri="{FF2B5EF4-FFF2-40B4-BE49-F238E27FC236}">
                  <a16:creationId xmlns="" xmlns:a16="http://schemas.microsoft.com/office/drawing/2014/main" id="{4EA16F12-ED71-90F3-B608-167D06BD542D}"/>
                </a:ext>
              </a:extLst>
            </p:cNvPr>
            <p:cNvSpPr/>
            <p:nvPr/>
          </p:nvSpPr>
          <p:spPr>
            <a:xfrm>
              <a:off x="1430688" y="3118501"/>
              <a:ext cx="369177" cy="341269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3555;p62">
              <a:extLst>
                <a:ext uri="{FF2B5EF4-FFF2-40B4-BE49-F238E27FC236}">
                  <a16:creationId xmlns="" xmlns:a16="http://schemas.microsoft.com/office/drawing/2014/main" id="{8579C912-0A13-D83F-6925-EB819F181EEF}"/>
                </a:ext>
              </a:extLst>
            </p:cNvPr>
            <p:cNvSpPr/>
            <p:nvPr/>
          </p:nvSpPr>
          <p:spPr>
            <a:xfrm>
              <a:off x="1698952" y="3190373"/>
              <a:ext cx="17225" cy="56918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3566;p62">
              <a:extLst>
                <a:ext uri="{FF2B5EF4-FFF2-40B4-BE49-F238E27FC236}">
                  <a16:creationId xmlns="" xmlns:a16="http://schemas.microsoft.com/office/drawing/2014/main" id="{354FF774-6EB9-A176-8F98-6534A510E14F}"/>
                </a:ext>
              </a:extLst>
            </p:cNvPr>
            <p:cNvSpPr/>
            <p:nvPr/>
          </p:nvSpPr>
          <p:spPr>
            <a:xfrm>
              <a:off x="1357714" y="3360024"/>
              <a:ext cx="187844" cy="247831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3567;p62">
              <a:extLst>
                <a:ext uri="{FF2B5EF4-FFF2-40B4-BE49-F238E27FC236}">
                  <a16:creationId xmlns="" xmlns:a16="http://schemas.microsoft.com/office/drawing/2014/main" id="{0472FCB8-6254-A2B6-ECC7-E816196CB594}"/>
                </a:ext>
              </a:extLst>
            </p:cNvPr>
            <p:cNvSpPr/>
            <p:nvPr/>
          </p:nvSpPr>
          <p:spPr>
            <a:xfrm>
              <a:off x="1349137" y="3351343"/>
              <a:ext cx="206071" cy="265725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3575;p62">
              <a:extLst>
                <a:ext uri="{FF2B5EF4-FFF2-40B4-BE49-F238E27FC236}">
                  <a16:creationId xmlns="" xmlns:a16="http://schemas.microsoft.com/office/drawing/2014/main" id="{731FD418-934A-2FA0-72FC-A2A8008AC140}"/>
                </a:ext>
              </a:extLst>
            </p:cNvPr>
            <p:cNvSpPr/>
            <p:nvPr/>
          </p:nvSpPr>
          <p:spPr>
            <a:xfrm>
              <a:off x="1162428" y="2805240"/>
              <a:ext cx="238251" cy="125486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3576;p62">
              <a:extLst>
                <a:ext uri="{FF2B5EF4-FFF2-40B4-BE49-F238E27FC236}">
                  <a16:creationId xmlns="" xmlns:a16="http://schemas.microsoft.com/office/drawing/2014/main" id="{F733E192-5639-CF48-1C0D-00938C55F74F}"/>
                </a:ext>
              </a:extLst>
            </p:cNvPr>
            <p:cNvSpPr/>
            <p:nvPr/>
          </p:nvSpPr>
          <p:spPr>
            <a:xfrm>
              <a:off x="1162427" y="2806241"/>
              <a:ext cx="114869" cy="124483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3577;p62">
              <a:extLst>
                <a:ext uri="{FF2B5EF4-FFF2-40B4-BE49-F238E27FC236}">
                  <a16:creationId xmlns="" xmlns:a16="http://schemas.microsoft.com/office/drawing/2014/main" id="{6402EF64-15B2-DD6C-2451-95B2A263E3B3}"/>
                </a:ext>
              </a:extLst>
            </p:cNvPr>
            <p:cNvSpPr/>
            <p:nvPr/>
          </p:nvSpPr>
          <p:spPr>
            <a:xfrm>
              <a:off x="1176381" y="2806241"/>
              <a:ext cx="100916" cy="124483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3578;p62">
              <a:extLst>
                <a:ext uri="{FF2B5EF4-FFF2-40B4-BE49-F238E27FC236}">
                  <a16:creationId xmlns="" xmlns:a16="http://schemas.microsoft.com/office/drawing/2014/main" id="{8463CAE7-DB53-5CA1-05AA-1078D98561C2}"/>
                </a:ext>
              </a:extLst>
            </p:cNvPr>
            <p:cNvSpPr/>
            <p:nvPr/>
          </p:nvSpPr>
          <p:spPr>
            <a:xfrm>
              <a:off x="1166733" y="2796560"/>
              <a:ext cx="243625" cy="142843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3580;p62">
              <a:extLst>
                <a:ext uri="{FF2B5EF4-FFF2-40B4-BE49-F238E27FC236}">
                  <a16:creationId xmlns="" xmlns:a16="http://schemas.microsoft.com/office/drawing/2014/main" id="{7D875D3B-13BC-17E1-4666-BE1209B3C793}"/>
                </a:ext>
              </a:extLst>
            </p:cNvPr>
            <p:cNvSpPr/>
            <p:nvPr/>
          </p:nvSpPr>
          <p:spPr>
            <a:xfrm>
              <a:off x="1306238" y="2855046"/>
              <a:ext cx="488252" cy="557453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3581;p62">
              <a:extLst>
                <a:ext uri="{FF2B5EF4-FFF2-40B4-BE49-F238E27FC236}">
                  <a16:creationId xmlns="" xmlns:a16="http://schemas.microsoft.com/office/drawing/2014/main" id="{CBB1B7AE-9F6A-7072-05FC-B21043B63291}"/>
                </a:ext>
              </a:extLst>
            </p:cNvPr>
            <p:cNvSpPr/>
            <p:nvPr/>
          </p:nvSpPr>
          <p:spPr>
            <a:xfrm>
              <a:off x="1310510" y="2845933"/>
              <a:ext cx="465752" cy="575481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3582;p62">
              <a:extLst>
                <a:ext uri="{FF2B5EF4-FFF2-40B4-BE49-F238E27FC236}">
                  <a16:creationId xmlns="" xmlns:a16="http://schemas.microsoft.com/office/drawing/2014/main" id="{4FD60492-2368-B172-A17C-478512B9DC70}"/>
                </a:ext>
              </a:extLst>
            </p:cNvPr>
            <p:cNvSpPr/>
            <p:nvPr/>
          </p:nvSpPr>
          <p:spPr>
            <a:xfrm>
              <a:off x="1416733" y="2981798"/>
              <a:ext cx="340201" cy="396417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3583;p62">
              <a:extLst>
                <a:ext uri="{FF2B5EF4-FFF2-40B4-BE49-F238E27FC236}">
                  <a16:creationId xmlns="" xmlns:a16="http://schemas.microsoft.com/office/drawing/2014/main" id="{4B3D15B7-39FB-FCFF-B9D0-328B6602C3CA}"/>
                </a:ext>
              </a:extLst>
            </p:cNvPr>
            <p:cNvSpPr/>
            <p:nvPr/>
          </p:nvSpPr>
          <p:spPr>
            <a:xfrm>
              <a:off x="1484332" y="3218948"/>
              <a:ext cx="119175" cy="91869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7" name="Группа 216">
            <a:extLst>
              <a:ext uri="{FF2B5EF4-FFF2-40B4-BE49-F238E27FC236}">
                <a16:creationId xmlns="" xmlns:a16="http://schemas.microsoft.com/office/drawing/2014/main" id="{F1FA4F5C-F98D-F549-67C3-E5B5F6B50233}"/>
              </a:ext>
            </a:extLst>
          </p:cNvPr>
          <p:cNvGrpSpPr/>
          <p:nvPr/>
        </p:nvGrpSpPr>
        <p:grpSpPr>
          <a:xfrm>
            <a:off x="3510353" y="3142934"/>
            <a:ext cx="2681876" cy="2082299"/>
            <a:chOff x="3986491" y="7250053"/>
            <a:chExt cx="2681876" cy="2082299"/>
          </a:xfrm>
        </p:grpSpPr>
        <p:grpSp>
          <p:nvGrpSpPr>
            <p:cNvPr id="106" name="Группа 105">
              <a:extLst>
                <a:ext uri="{FF2B5EF4-FFF2-40B4-BE49-F238E27FC236}">
                  <a16:creationId xmlns="" xmlns:a16="http://schemas.microsoft.com/office/drawing/2014/main" id="{6799316D-DA94-3E6E-7816-4DC557167037}"/>
                </a:ext>
              </a:extLst>
            </p:cNvPr>
            <p:cNvGrpSpPr/>
            <p:nvPr/>
          </p:nvGrpSpPr>
          <p:grpSpPr>
            <a:xfrm>
              <a:off x="3986491" y="7250053"/>
              <a:ext cx="2681876" cy="2082299"/>
              <a:chOff x="6692512" y="3864480"/>
              <a:chExt cx="2866784" cy="1775582"/>
            </a:xfrm>
          </p:grpSpPr>
          <p:sp>
            <p:nvSpPr>
              <p:cNvPr id="112" name="Полилиния: фигура 111">
                <a:extLst>
                  <a:ext uri="{FF2B5EF4-FFF2-40B4-BE49-F238E27FC236}">
                    <a16:creationId xmlns="" xmlns:a16="http://schemas.microsoft.com/office/drawing/2014/main" id="{EF13E688-0A42-1C81-BA68-1DA6C624DE95}"/>
                  </a:ext>
                </a:extLst>
              </p:cNvPr>
              <p:cNvSpPr/>
              <p:nvPr/>
            </p:nvSpPr>
            <p:spPr>
              <a:xfrm>
                <a:off x="6692512" y="3864480"/>
                <a:ext cx="2866776" cy="1775582"/>
              </a:xfrm>
              <a:custGeom>
                <a:avLst/>
                <a:gdLst>
                  <a:gd name="connsiteX0" fmla="*/ 4282698 w 4282697"/>
                  <a:gd name="connsiteY0" fmla="*/ 104584 h 2466313"/>
                  <a:gd name="connsiteX1" fmla="*/ 4282698 w 4282697"/>
                  <a:gd name="connsiteY1" fmla="*/ 2361730 h 2466313"/>
                  <a:gd name="connsiteX2" fmla="*/ 4185551 w 4282697"/>
                  <a:gd name="connsiteY2" fmla="*/ 2466313 h 2466313"/>
                  <a:gd name="connsiteX3" fmla="*/ 97263 w 4282697"/>
                  <a:gd name="connsiteY3" fmla="*/ 2466313 h 2466313"/>
                  <a:gd name="connsiteX4" fmla="*/ 0 w 4282697"/>
                  <a:gd name="connsiteY4" fmla="*/ 2361730 h 2466313"/>
                  <a:gd name="connsiteX5" fmla="*/ 0 w 4282697"/>
                  <a:gd name="connsiteY5" fmla="*/ 104584 h 2466313"/>
                  <a:gd name="connsiteX6" fmla="*/ 97263 w 4282697"/>
                  <a:gd name="connsiteY6" fmla="*/ 0 h 2466313"/>
                  <a:gd name="connsiteX7" fmla="*/ 4185900 w 4282697"/>
                  <a:gd name="connsiteY7" fmla="*/ 0 h 2466313"/>
                  <a:gd name="connsiteX8" fmla="*/ 4282698 w 4282697"/>
                  <a:gd name="connsiteY8" fmla="*/ 104584 h 246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2697" h="2466313">
                    <a:moveTo>
                      <a:pt x="4282698" y="104584"/>
                    </a:moveTo>
                    <a:lnTo>
                      <a:pt x="4282698" y="2361730"/>
                    </a:lnTo>
                    <a:cubicBezTo>
                      <a:pt x="4282698" y="2419832"/>
                      <a:pt x="4239354" y="2466313"/>
                      <a:pt x="4185551" y="2466313"/>
                    </a:cubicBezTo>
                    <a:lnTo>
                      <a:pt x="97263" y="2466313"/>
                    </a:lnTo>
                    <a:cubicBezTo>
                      <a:pt x="43576" y="2466313"/>
                      <a:pt x="0" y="2419832"/>
                      <a:pt x="0" y="2361730"/>
                    </a:cubicBezTo>
                    <a:lnTo>
                      <a:pt x="0" y="104584"/>
                    </a:lnTo>
                    <a:cubicBezTo>
                      <a:pt x="0" y="46482"/>
                      <a:pt x="43576" y="0"/>
                      <a:pt x="97263" y="0"/>
                    </a:cubicBezTo>
                    <a:lnTo>
                      <a:pt x="4185900" y="0"/>
                    </a:lnTo>
                    <a:cubicBezTo>
                      <a:pt x="4239702" y="116"/>
                      <a:pt x="4282698" y="46830"/>
                      <a:pt x="4282698" y="104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402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KZ" dirty="0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="" xmlns:a16="http://schemas.microsoft.com/office/drawing/2014/main" id="{650B5017-E52A-4F0B-AE94-B967FCA82368}"/>
                  </a:ext>
                </a:extLst>
              </p:cNvPr>
              <p:cNvSpPr/>
              <p:nvPr/>
            </p:nvSpPr>
            <p:spPr>
              <a:xfrm>
                <a:off x="6692521" y="3864536"/>
                <a:ext cx="2866775" cy="120482"/>
              </a:xfrm>
              <a:custGeom>
                <a:avLst/>
                <a:gdLst>
                  <a:gd name="connsiteX0" fmla="*/ 4282698 w 4282697"/>
                  <a:gd name="connsiteY0" fmla="*/ 97379 h 248444"/>
                  <a:gd name="connsiteX1" fmla="*/ 4282698 w 4282697"/>
                  <a:gd name="connsiteY1" fmla="*/ 248444 h 248444"/>
                  <a:gd name="connsiteX2" fmla="*/ 0 w 4282697"/>
                  <a:gd name="connsiteY2" fmla="*/ 248444 h 248444"/>
                  <a:gd name="connsiteX3" fmla="*/ 0 w 4282697"/>
                  <a:gd name="connsiteY3" fmla="*/ 97379 h 248444"/>
                  <a:gd name="connsiteX4" fmla="*/ 97263 w 4282697"/>
                  <a:gd name="connsiteY4" fmla="*/ 0 h 248444"/>
                  <a:gd name="connsiteX5" fmla="*/ 4185900 w 4282697"/>
                  <a:gd name="connsiteY5" fmla="*/ 0 h 248444"/>
                  <a:gd name="connsiteX6" fmla="*/ 4282698 w 4282697"/>
                  <a:gd name="connsiteY6" fmla="*/ 97379 h 24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697" h="248444">
                    <a:moveTo>
                      <a:pt x="4282698" y="97379"/>
                    </a:moveTo>
                    <a:lnTo>
                      <a:pt x="4282698" y="248444"/>
                    </a:lnTo>
                    <a:lnTo>
                      <a:pt x="0" y="248444"/>
                    </a:lnTo>
                    <a:lnTo>
                      <a:pt x="0" y="97379"/>
                    </a:lnTo>
                    <a:cubicBezTo>
                      <a:pt x="0" y="43644"/>
                      <a:pt x="43528" y="64"/>
                      <a:pt x="97263" y="0"/>
                    </a:cubicBezTo>
                    <a:lnTo>
                      <a:pt x="4185900" y="0"/>
                    </a:lnTo>
                    <a:cubicBezTo>
                      <a:pt x="4239505" y="192"/>
                      <a:pt x="4282826" y="43772"/>
                      <a:pt x="4282698" y="97379"/>
                    </a:cubicBezTo>
                    <a:close/>
                  </a:path>
                </a:pathLst>
              </a:custGeom>
              <a:solidFill>
                <a:srgbClr val="A6A6A6"/>
              </a:solidFill>
              <a:ln w="11601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KZ" dirty="0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="" xmlns:a16="http://schemas.microsoft.com/office/drawing/2014/main" id="{B2F889EC-DE36-54FC-3D7D-C87AD67EBA0C}"/>
                  </a:ext>
                </a:extLst>
              </p:cNvPr>
              <p:cNvSpPr/>
              <p:nvPr/>
            </p:nvSpPr>
            <p:spPr>
              <a:xfrm>
                <a:off x="9011891" y="3898573"/>
                <a:ext cx="499059" cy="52182"/>
              </a:xfrm>
              <a:custGeom>
                <a:avLst/>
                <a:gdLst>
                  <a:gd name="connsiteX0" fmla="*/ 980878 w 1029102"/>
                  <a:gd name="connsiteY0" fmla="*/ 0 h 107604"/>
                  <a:gd name="connsiteX1" fmla="*/ 1029102 w 1029102"/>
                  <a:gd name="connsiteY1" fmla="*/ 0 h 107604"/>
                  <a:gd name="connsiteX2" fmla="*/ 1029102 w 1029102"/>
                  <a:gd name="connsiteY2" fmla="*/ 107605 h 107604"/>
                  <a:gd name="connsiteX3" fmla="*/ 980878 w 1029102"/>
                  <a:gd name="connsiteY3" fmla="*/ 107605 h 107604"/>
                  <a:gd name="connsiteX4" fmla="*/ 48225 w 1029102"/>
                  <a:gd name="connsiteY4" fmla="*/ 107605 h 107604"/>
                  <a:gd name="connsiteX5" fmla="*/ 0 w 1029102"/>
                  <a:gd name="connsiteY5" fmla="*/ 107605 h 107604"/>
                  <a:gd name="connsiteX6" fmla="*/ 0 w 1029102"/>
                  <a:gd name="connsiteY6" fmla="*/ 0 h 107604"/>
                  <a:gd name="connsiteX7" fmla="*/ 48225 w 1029102"/>
                  <a:gd name="connsiteY7" fmla="*/ 0 h 10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9102" h="107604">
                    <a:moveTo>
                      <a:pt x="980878" y="0"/>
                    </a:moveTo>
                    <a:cubicBezTo>
                      <a:pt x="1007512" y="0"/>
                      <a:pt x="1029102" y="0"/>
                      <a:pt x="1029102" y="0"/>
                    </a:cubicBezTo>
                    <a:lnTo>
                      <a:pt x="1029102" y="107605"/>
                    </a:lnTo>
                    <a:cubicBezTo>
                      <a:pt x="1029102" y="107605"/>
                      <a:pt x="1007511" y="107605"/>
                      <a:pt x="980878" y="107605"/>
                    </a:cubicBezTo>
                    <a:lnTo>
                      <a:pt x="48225" y="107605"/>
                    </a:lnTo>
                    <a:cubicBezTo>
                      <a:pt x="21591" y="107605"/>
                      <a:pt x="0" y="107605"/>
                      <a:pt x="0" y="107605"/>
                    </a:cubicBezTo>
                    <a:lnTo>
                      <a:pt x="0" y="0"/>
                    </a:lnTo>
                    <a:cubicBezTo>
                      <a:pt x="0" y="0"/>
                      <a:pt x="21591" y="0"/>
                      <a:pt x="4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KZ"/>
              </a:p>
            </p:txBody>
          </p:sp>
        </p:grpSp>
        <p:sp>
          <p:nvSpPr>
            <p:cNvPr id="107" name="Полилиния: фигура 106">
              <a:extLst>
                <a:ext uri="{FF2B5EF4-FFF2-40B4-BE49-F238E27FC236}">
                  <a16:creationId xmlns="" xmlns:a16="http://schemas.microsoft.com/office/drawing/2014/main" id="{8DA92E98-53F7-155B-719E-93BFB891C1D2}"/>
                </a:ext>
              </a:extLst>
            </p:cNvPr>
            <p:cNvSpPr/>
            <p:nvPr/>
          </p:nvSpPr>
          <p:spPr>
            <a:xfrm>
              <a:off x="4184700" y="7298495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8"/>
                    <a:pt x="60428" y="77857"/>
                    <a:pt x="38928" y="77857"/>
                  </a:cubicBezTo>
                  <a:cubicBezTo>
                    <a:pt x="17429" y="77857"/>
                    <a:pt x="0" y="60428"/>
                    <a:pt x="0" y="38928"/>
                  </a:cubicBezTo>
                  <a:cubicBezTo>
                    <a:pt x="0" y="17429"/>
                    <a:pt x="17429" y="0"/>
                    <a:pt x="38928" y="0"/>
                  </a:cubicBezTo>
                  <a:cubicBezTo>
                    <a:pt x="60428" y="0"/>
                    <a:pt x="77857" y="17429"/>
                    <a:pt x="77857" y="38928"/>
                  </a:cubicBezTo>
                  <a:close/>
                </a:path>
              </a:pathLst>
            </a:custGeom>
            <a:solidFill>
              <a:srgbClr val="FF0000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="" xmlns:a16="http://schemas.microsoft.com/office/drawing/2014/main" id="{A590006E-2BC1-9C1C-892F-9827A41AB9C0}"/>
                </a:ext>
              </a:extLst>
            </p:cNvPr>
            <p:cNvSpPr/>
            <p:nvPr/>
          </p:nvSpPr>
          <p:spPr>
            <a:xfrm>
              <a:off x="4325032" y="7298494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6"/>
                    <a:pt x="60428" y="77857"/>
                    <a:pt x="38928" y="77857"/>
                  </a:cubicBezTo>
                  <a:cubicBezTo>
                    <a:pt x="17429" y="77857"/>
                    <a:pt x="0" y="60426"/>
                    <a:pt x="0" y="38928"/>
                  </a:cubicBezTo>
                  <a:cubicBezTo>
                    <a:pt x="0" y="17431"/>
                    <a:pt x="17429" y="0"/>
                    <a:pt x="38928" y="0"/>
                  </a:cubicBezTo>
                  <a:cubicBezTo>
                    <a:pt x="60428" y="0"/>
                    <a:pt x="77857" y="17431"/>
                    <a:pt x="77857" y="38928"/>
                  </a:cubicBezTo>
                  <a:close/>
                </a:path>
              </a:pathLst>
            </a:custGeom>
            <a:solidFill>
              <a:schemeClr val="accent6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="" xmlns:a16="http://schemas.microsoft.com/office/drawing/2014/main" id="{1D3230DC-A41E-2FAE-D12F-B23A39659010}"/>
                </a:ext>
              </a:extLst>
            </p:cNvPr>
            <p:cNvSpPr/>
            <p:nvPr/>
          </p:nvSpPr>
          <p:spPr>
            <a:xfrm>
              <a:off x="4463642" y="7298494"/>
              <a:ext cx="41462" cy="44278"/>
            </a:xfrm>
            <a:custGeom>
              <a:avLst/>
              <a:gdLst>
                <a:gd name="connsiteX0" fmla="*/ 77857 w 77856"/>
                <a:gd name="connsiteY0" fmla="*/ 38928 h 77856"/>
                <a:gd name="connsiteX1" fmla="*/ 38928 w 77856"/>
                <a:gd name="connsiteY1" fmla="*/ 77857 h 77856"/>
                <a:gd name="connsiteX2" fmla="*/ 0 w 77856"/>
                <a:gd name="connsiteY2" fmla="*/ 38928 h 77856"/>
                <a:gd name="connsiteX3" fmla="*/ 38928 w 77856"/>
                <a:gd name="connsiteY3" fmla="*/ 0 h 77856"/>
                <a:gd name="connsiteX4" fmla="*/ 77857 w 77856"/>
                <a:gd name="connsiteY4" fmla="*/ 38928 h 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56" h="77856">
                  <a:moveTo>
                    <a:pt x="77857" y="38928"/>
                  </a:moveTo>
                  <a:cubicBezTo>
                    <a:pt x="77857" y="60426"/>
                    <a:pt x="60426" y="77857"/>
                    <a:pt x="38928" y="77857"/>
                  </a:cubicBezTo>
                  <a:cubicBezTo>
                    <a:pt x="17431" y="77857"/>
                    <a:pt x="0" y="60426"/>
                    <a:pt x="0" y="38928"/>
                  </a:cubicBezTo>
                  <a:cubicBezTo>
                    <a:pt x="0" y="17431"/>
                    <a:pt x="17431" y="0"/>
                    <a:pt x="38928" y="0"/>
                  </a:cubicBezTo>
                  <a:cubicBezTo>
                    <a:pt x="60426" y="0"/>
                    <a:pt x="77857" y="17431"/>
                    <a:pt x="77857" y="38928"/>
                  </a:cubicBezTo>
                  <a:close/>
                </a:path>
              </a:pathLst>
            </a:custGeom>
            <a:solidFill>
              <a:srgbClr val="FFC000"/>
            </a:solidFill>
            <a:ln w="116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KZ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0CE908B9-B982-B885-A0EC-10E918589ED5}"/>
                </a:ext>
              </a:extLst>
            </p:cNvPr>
            <p:cNvSpPr txBox="1"/>
            <p:nvPr/>
          </p:nvSpPr>
          <p:spPr>
            <a:xfrm>
              <a:off x="4064692" y="7545374"/>
              <a:ext cx="236293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KZ"/>
              </a:defPPr>
              <a:lvl1pPr>
                <a:defRPr sz="1513">
                  <a:solidFill>
                    <a:schemeClr val="accent1"/>
                  </a:solidFill>
                  <a:latin typeface="Montserrat" pitchFamily="2" charset="-52"/>
                </a:defRPr>
              </a:lvl1pPr>
            </a:lstStyle>
            <a:p>
              <a:r>
                <a:rPr lang="ru-RU" sz="1400" dirty="0">
                  <a:solidFill>
                    <a:schemeClr val="tx1"/>
                  </a:solidFill>
                </a:rPr>
                <a:t>Период проведения отбора </a:t>
              </a:r>
              <a:r>
                <a:rPr lang="ru-RU" sz="1400" dirty="0">
                  <a:solidFill>
                    <a:schemeClr val="tx1"/>
                  </a:solidFill>
                  <a:latin typeface="Montserrat Black" pitchFamily="2" charset="-52"/>
                </a:rPr>
                <a:t>сентябрь - декабрь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F9AEC5CD-CE46-8645-CA79-86925AEFCE7D}"/>
                </a:ext>
              </a:extLst>
            </p:cNvPr>
            <p:cNvSpPr txBox="1"/>
            <p:nvPr/>
          </p:nvSpPr>
          <p:spPr>
            <a:xfrm>
              <a:off x="4064692" y="8529529"/>
              <a:ext cx="23629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KZ"/>
              </a:defPPr>
              <a:lvl1pPr>
                <a:defRPr sz="1513">
                  <a:solidFill>
                    <a:schemeClr val="accent1"/>
                  </a:solidFill>
                  <a:latin typeface="Montserrat" pitchFamily="2" charset="-52"/>
                </a:defRPr>
              </a:lvl1pPr>
            </a:lstStyle>
            <a:p>
              <a:r>
                <a:rPr lang="ru-RU" sz="1400" dirty="0">
                  <a:solidFill>
                    <a:schemeClr val="tx1"/>
                  </a:solidFill>
                </a:rPr>
                <a:t>Срок пребывания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Резерве </a:t>
              </a:r>
              <a:r>
                <a:rPr lang="ru-RU" sz="1400" dirty="0">
                  <a:solidFill>
                    <a:schemeClr val="tx1"/>
                  </a:solidFill>
                  <a:latin typeface="Montserrat Black" pitchFamily="2" charset="-52"/>
                </a:rPr>
                <a:t>3 года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33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7DC1235-FEBF-92CB-CC1B-8B1257DE216C}"/>
              </a:ext>
            </a:extLst>
          </p:cNvPr>
          <p:cNvSpPr/>
          <p:nvPr/>
        </p:nvSpPr>
        <p:spPr>
          <a:xfrm>
            <a:off x="1166395" y="233176"/>
            <a:ext cx="3554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82B66"/>
                </a:solidFill>
                <a:latin typeface="+mj-lt"/>
                <a:cs typeface="Arial" panose="020B0604020202020204" pitchFamily="34" charset="0"/>
              </a:rPr>
              <a:t>ПЛАН ОТБОРА</a:t>
            </a:r>
            <a:endParaRPr lang="en" sz="2800" dirty="0">
              <a:solidFill>
                <a:srgbClr val="182B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Google Shape;727;p33">
            <a:extLst>
              <a:ext uri="{FF2B5EF4-FFF2-40B4-BE49-F238E27FC236}">
                <a16:creationId xmlns="" xmlns:a16="http://schemas.microsoft.com/office/drawing/2014/main" id="{F2214A51-DF5F-2D54-26DE-B3E8C6B133A3}"/>
              </a:ext>
            </a:extLst>
          </p:cNvPr>
          <p:cNvSpPr txBox="1"/>
          <p:nvPr/>
        </p:nvSpPr>
        <p:spPr>
          <a:xfrm>
            <a:off x="1349743" y="4169985"/>
            <a:ext cx="1389657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Прием документов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7" name="Google Shape;759;p33">
            <a:extLst>
              <a:ext uri="{FF2B5EF4-FFF2-40B4-BE49-F238E27FC236}">
                <a16:creationId xmlns="" xmlns:a16="http://schemas.microsoft.com/office/drawing/2014/main" id="{B5D34621-C8AD-5CAC-385F-6D402450A157}"/>
              </a:ext>
            </a:extLst>
          </p:cNvPr>
          <p:cNvSpPr txBox="1"/>
          <p:nvPr/>
        </p:nvSpPr>
        <p:spPr>
          <a:xfrm>
            <a:off x="3123415" y="4169985"/>
            <a:ext cx="2247497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Оценка способности работать с числовой информацией </a:t>
            </a:r>
            <a:endParaRPr lang="ru-RU"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0" name="Google Shape;763;p33">
            <a:extLst>
              <a:ext uri="{FF2B5EF4-FFF2-40B4-BE49-F238E27FC236}">
                <a16:creationId xmlns="" xmlns:a16="http://schemas.microsoft.com/office/drawing/2014/main" id="{2595E21A-E890-E349-B19A-F109DECB4888}"/>
              </a:ext>
            </a:extLst>
          </p:cNvPr>
          <p:cNvSpPr txBox="1"/>
          <p:nvPr/>
        </p:nvSpPr>
        <p:spPr>
          <a:xfrm>
            <a:off x="4575940" y="1823127"/>
            <a:ext cx="1639521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Решение ситуационных задач 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3" name="Google Shape;762;p33">
            <a:extLst>
              <a:ext uri="{FF2B5EF4-FFF2-40B4-BE49-F238E27FC236}">
                <a16:creationId xmlns="" xmlns:a16="http://schemas.microsoft.com/office/drawing/2014/main" id="{906D98FA-F3C8-975C-453E-BFA09F5C0681}"/>
              </a:ext>
            </a:extLst>
          </p:cNvPr>
          <p:cNvSpPr txBox="1"/>
          <p:nvPr/>
        </p:nvSpPr>
        <p:spPr>
          <a:xfrm>
            <a:off x="1815232" y="1803182"/>
            <a:ext cx="2619830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Оценка способности работать с текстовой информацией 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6" name="Google Shape;760;p33">
            <a:extLst>
              <a:ext uri="{FF2B5EF4-FFF2-40B4-BE49-F238E27FC236}">
                <a16:creationId xmlns="" xmlns:a16="http://schemas.microsoft.com/office/drawing/2014/main" id="{971A49D1-7247-5285-5585-D7AD7502C14E}"/>
              </a:ext>
            </a:extLst>
          </p:cNvPr>
          <p:cNvSpPr txBox="1"/>
          <p:nvPr/>
        </p:nvSpPr>
        <p:spPr>
          <a:xfrm>
            <a:off x="5633438" y="4169985"/>
            <a:ext cx="1622243" cy="144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Оценка компетенций</a:t>
            </a:r>
            <a:endParaRPr lang="en-US" sz="1400" b="1" dirty="0">
              <a:solidFill>
                <a:schemeClr val="bg1"/>
              </a:solidFill>
              <a:latin typeface="Montserrat SemiBold" pitchFamily="2" charset="-52"/>
              <a:sym typeface="Open Sans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itchFamily="2" charset="-52"/>
                <a:sym typeface="Open Sans"/>
              </a:rPr>
              <a:t>(Assessment center, </a:t>
            </a:r>
            <a:r>
              <a:rPr lang="az-Cyrl-AZ" sz="1100" dirty="0" smtClean="0">
                <a:solidFill>
                  <a:schemeClr val="bg1"/>
                </a:solidFill>
                <a:latin typeface="Montserrat" pitchFamily="2" charset="-52"/>
                <a:sym typeface="Open Sans"/>
              </a:rPr>
              <a:t>интервью по компетенциям</a:t>
            </a:r>
            <a:r>
              <a:rPr lang="en-US" sz="1100" dirty="0" smtClean="0">
                <a:solidFill>
                  <a:schemeClr val="bg1"/>
                </a:solidFill>
                <a:latin typeface="Montserrat" pitchFamily="2" charset="-52"/>
                <a:sym typeface="Open Sans"/>
              </a:rPr>
              <a:t>)</a:t>
            </a:r>
            <a:endParaRPr lang="az-Cyrl-AZ" sz="1100" dirty="0">
              <a:solidFill>
                <a:schemeClr val="bg1"/>
              </a:solidFill>
              <a:latin typeface="Montserrat" pitchFamily="2" charset="-52"/>
              <a:sym typeface="Open Sans"/>
            </a:endParaRPr>
          </a:p>
          <a:p>
            <a:endParaRPr lang="en-US" sz="1400" b="1" dirty="0">
              <a:solidFill>
                <a:schemeClr val="bg1"/>
              </a:solidFill>
              <a:latin typeface="Montserrat SemiBold" pitchFamily="2" charset="-52"/>
              <a:sym typeface="Open Sans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 </a:t>
            </a:r>
            <a:endParaRPr lang="ru-RU"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19" name="Google Shape;761;p33">
            <a:extLst>
              <a:ext uri="{FF2B5EF4-FFF2-40B4-BE49-F238E27FC236}">
                <a16:creationId xmlns="" xmlns:a16="http://schemas.microsoft.com/office/drawing/2014/main" id="{EFEE3A0F-DCFA-34DC-1B51-9E08D363427A}"/>
              </a:ext>
            </a:extLst>
          </p:cNvPr>
          <p:cNvSpPr txBox="1"/>
          <p:nvPr/>
        </p:nvSpPr>
        <p:spPr>
          <a:xfrm>
            <a:off x="6836217" y="1870606"/>
            <a:ext cx="1456894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Проверка кандидатов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22" name="Google Shape;764;p33">
            <a:extLst>
              <a:ext uri="{FF2B5EF4-FFF2-40B4-BE49-F238E27FC236}">
                <a16:creationId xmlns="" xmlns:a16="http://schemas.microsoft.com/office/drawing/2014/main" id="{534F8723-81B3-0C8D-D73E-43B8A7494971}"/>
              </a:ext>
            </a:extLst>
          </p:cNvPr>
          <p:cNvSpPr txBox="1"/>
          <p:nvPr/>
        </p:nvSpPr>
        <p:spPr>
          <a:xfrm>
            <a:off x="7692032" y="4169985"/>
            <a:ext cx="2097717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Собеседование </a:t>
            </a:r>
            <a:b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</a:b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в Экспертной комиссии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26" name="Google Shape;727;p33">
            <a:extLst>
              <a:ext uri="{FF2B5EF4-FFF2-40B4-BE49-F238E27FC236}">
                <a16:creationId xmlns="" xmlns:a16="http://schemas.microsoft.com/office/drawing/2014/main" id="{13CBDCF3-F9AC-36BD-7BEE-33F9488E069F}"/>
              </a:ext>
            </a:extLst>
          </p:cNvPr>
          <p:cNvSpPr txBox="1">
            <a:spLocks/>
          </p:cNvSpPr>
          <p:nvPr/>
        </p:nvSpPr>
        <p:spPr>
          <a:xfrm>
            <a:off x="8913867" y="1882037"/>
            <a:ext cx="1751763" cy="7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</a:rPr>
              <a:t>Заседание Национальной комиссии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28" name="Google Shape;764;p33">
            <a:extLst>
              <a:ext uri="{FF2B5EF4-FFF2-40B4-BE49-F238E27FC236}">
                <a16:creationId xmlns="" xmlns:a16="http://schemas.microsoft.com/office/drawing/2014/main" id="{973AF28E-64D1-FBD9-4ABB-DC3D13BC2ECA}"/>
              </a:ext>
            </a:extLst>
          </p:cNvPr>
          <p:cNvSpPr txBox="1"/>
          <p:nvPr/>
        </p:nvSpPr>
        <p:spPr>
          <a:xfrm>
            <a:off x="10223731" y="4169985"/>
            <a:ext cx="1432653" cy="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Зачисление </a:t>
            </a:r>
            <a:b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</a:br>
            <a:r>
              <a:rPr lang="ru-RU" sz="1400" b="1" dirty="0">
                <a:solidFill>
                  <a:schemeClr val="bg1"/>
                </a:solidFill>
                <a:latin typeface="Montserrat SemiBold" pitchFamily="2" charset="-52"/>
                <a:sym typeface="Open Sans"/>
              </a:rPr>
              <a:t>в резерв</a:t>
            </a:r>
            <a:endParaRPr sz="1400" b="1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24CBAB9A-131E-79DB-DA70-41C7E8D4F28F}"/>
              </a:ext>
            </a:extLst>
          </p:cNvPr>
          <p:cNvSpPr/>
          <p:nvPr/>
        </p:nvSpPr>
        <p:spPr>
          <a:xfrm>
            <a:off x="1402074" y="2712409"/>
            <a:ext cx="10180794" cy="1325718"/>
          </a:xfrm>
          <a:custGeom>
            <a:avLst/>
            <a:gdLst>
              <a:gd name="connsiteX0" fmla="*/ 7747291 w 10180794"/>
              <a:gd name="connsiteY0" fmla="*/ 662859 h 1325718"/>
              <a:gd name="connsiteX1" fmla="*/ 7965344 w 10180794"/>
              <a:gd name="connsiteY1" fmla="*/ 662859 h 1325718"/>
              <a:gd name="connsiteX2" fmla="*/ 8409893 w 10180794"/>
              <a:gd name="connsiteY2" fmla="*/ 218054 h 1325718"/>
              <a:gd name="connsiteX3" fmla="*/ 8854954 w 10180794"/>
              <a:gd name="connsiteY3" fmla="*/ 662347 h 1325718"/>
              <a:gd name="connsiteX4" fmla="*/ 9073009 w 10180794"/>
              <a:gd name="connsiteY4" fmla="*/ 662097 h 1325718"/>
              <a:gd name="connsiteX5" fmla="*/ 8409769 w 10180794"/>
              <a:gd name="connsiteY5" fmla="*/ 0 h 1325718"/>
              <a:gd name="connsiteX6" fmla="*/ 7747291 w 10180794"/>
              <a:gd name="connsiteY6" fmla="*/ 662859 h 1325718"/>
              <a:gd name="connsiteX7" fmla="*/ 5532728 w 10180794"/>
              <a:gd name="connsiteY7" fmla="*/ 662859 h 1325718"/>
              <a:gd name="connsiteX8" fmla="*/ 5750781 w 10180794"/>
              <a:gd name="connsiteY8" fmla="*/ 662859 h 1325718"/>
              <a:gd name="connsiteX9" fmla="*/ 6195330 w 10180794"/>
              <a:gd name="connsiteY9" fmla="*/ 218054 h 1325718"/>
              <a:gd name="connsiteX10" fmla="*/ 6640391 w 10180794"/>
              <a:gd name="connsiteY10" fmla="*/ 662347 h 1325718"/>
              <a:gd name="connsiteX11" fmla="*/ 6858446 w 10180794"/>
              <a:gd name="connsiteY11" fmla="*/ 662097 h 1325718"/>
              <a:gd name="connsiteX12" fmla="*/ 6195206 w 10180794"/>
              <a:gd name="connsiteY12" fmla="*/ 0 h 1325718"/>
              <a:gd name="connsiteX13" fmla="*/ 5532728 w 10180794"/>
              <a:gd name="connsiteY13" fmla="*/ 662859 h 1325718"/>
              <a:gd name="connsiteX14" fmla="*/ 3321341 w 10180794"/>
              <a:gd name="connsiteY14" fmla="*/ 662859 h 1325718"/>
              <a:gd name="connsiteX15" fmla="*/ 3539393 w 10180794"/>
              <a:gd name="connsiteY15" fmla="*/ 662859 h 1325718"/>
              <a:gd name="connsiteX16" fmla="*/ 3983942 w 10180794"/>
              <a:gd name="connsiteY16" fmla="*/ 218054 h 1325718"/>
              <a:gd name="connsiteX17" fmla="*/ 4429003 w 10180794"/>
              <a:gd name="connsiteY17" fmla="*/ 662347 h 1325718"/>
              <a:gd name="connsiteX18" fmla="*/ 4647058 w 10180794"/>
              <a:gd name="connsiteY18" fmla="*/ 662097 h 1325718"/>
              <a:gd name="connsiteX19" fmla="*/ 3983818 w 10180794"/>
              <a:gd name="connsiteY19" fmla="*/ 0 h 1325718"/>
              <a:gd name="connsiteX20" fmla="*/ 3321341 w 10180794"/>
              <a:gd name="connsiteY20" fmla="*/ 662859 h 1325718"/>
              <a:gd name="connsiteX21" fmla="*/ 1106778 w 10180794"/>
              <a:gd name="connsiteY21" fmla="*/ 662859 h 1325718"/>
              <a:gd name="connsiteX22" fmla="*/ 1324831 w 10180794"/>
              <a:gd name="connsiteY22" fmla="*/ 662859 h 1325718"/>
              <a:gd name="connsiteX23" fmla="*/ 1769380 w 10180794"/>
              <a:gd name="connsiteY23" fmla="*/ 218054 h 1325718"/>
              <a:gd name="connsiteX24" fmla="*/ 2214441 w 10180794"/>
              <a:gd name="connsiteY24" fmla="*/ 662347 h 1325718"/>
              <a:gd name="connsiteX25" fmla="*/ 2432496 w 10180794"/>
              <a:gd name="connsiteY25" fmla="*/ 662097 h 1325718"/>
              <a:gd name="connsiteX26" fmla="*/ 1769256 w 10180794"/>
              <a:gd name="connsiteY26" fmla="*/ 0 h 1325718"/>
              <a:gd name="connsiteX27" fmla="*/ 1106778 w 10180794"/>
              <a:gd name="connsiteY27" fmla="*/ 662859 h 1325718"/>
              <a:gd name="connsiteX28" fmla="*/ 7302991 w 10180794"/>
              <a:gd name="connsiteY28" fmla="*/ 1325716 h 1325718"/>
              <a:gd name="connsiteX29" fmla="*/ 7966231 w 10180794"/>
              <a:gd name="connsiteY29" fmla="*/ 663619 h 1325718"/>
              <a:gd name="connsiteX30" fmla="*/ 7748176 w 10180794"/>
              <a:gd name="connsiteY30" fmla="*/ 663369 h 1325718"/>
              <a:gd name="connsiteX31" fmla="*/ 7303115 w 10180794"/>
              <a:gd name="connsiteY31" fmla="*/ 1107662 h 1325718"/>
              <a:gd name="connsiteX32" fmla="*/ 6858566 w 10180794"/>
              <a:gd name="connsiteY32" fmla="*/ 662857 h 1325718"/>
              <a:gd name="connsiteX33" fmla="*/ 6640513 w 10180794"/>
              <a:gd name="connsiteY33" fmla="*/ 662857 h 1325718"/>
              <a:gd name="connsiteX34" fmla="*/ 7302991 w 10180794"/>
              <a:gd name="connsiteY34" fmla="*/ 1325716 h 1325718"/>
              <a:gd name="connsiteX35" fmla="*/ 5088428 w 10180794"/>
              <a:gd name="connsiteY35" fmla="*/ 1325716 h 1325718"/>
              <a:gd name="connsiteX36" fmla="*/ 5751668 w 10180794"/>
              <a:gd name="connsiteY36" fmla="*/ 663619 h 1325718"/>
              <a:gd name="connsiteX37" fmla="*/ 5533613 w 10180794"/>
              <a:gd name="connsiteY37" fmla="*/ 663369 h 1325718"/>
              <a:gd name="connsiteX38" fmla="*/ 5088552 w 10180794"/>
              <a:gd name="connsiteY38" fmla="*/ 1107662 h 1325718"/>
              <a:gd name="connsiteX39" fmla="*/ 4644003 w 10180794"/>
              <a:gd name="connsiteY39" fmla="*/ 662857 h 1325718"/>
              <a:gd name="connsiteX40" fmla="*/ 4425950 w 10180794"/>
              <a:gd name="connsiteY40" fmla="*/ 662857 h 1325718"/>
              <a:gd name="connsiteX41" fmla="*/ 5088428 w 10180794"/>
              <a:gd name="connsiteY41" fmla="*/ 1325716 h 1325718"/>
              <a:gd name="connsiteX42" fmla="*/ 2877041 w 10180794"/>
              <a:gd name="connsiteY42" fmla="*/ 1325716 h 1325718"/>
              <a:gd name="connsiteX43" fmla="*/ 3540280 w 10180794"/>
              <a:gd name="connsiteY43" fmla="*/ 663619 h 1325718"/>
              <a:gd name="connsiteX44" fmla="*/ 3322226 w 10180794"/>
              <a:gd name="connsiteY44" fmla="*/ 663369 h 1325718"/>
              <a:gd name="connsiteX45" fmla="*/ 2877165 w 10180794"/>
              <a:gd name="connsiteY45" fmla="*/ 1107662 h 1325718"/>
              <a:gd name="connsiteX46" fmla="*/ 2432616 w 10180794"/>
              <a:gd name="connsiteY46" fmla="*/ 662857 h 1325718"/>
              <a:gd name="connsiteX47" fmla="*/ 2214563 w 10180794"/>
              <a:gd name="connsiteY47" fmla="*/ 662857 h 1325718"/>
              <a:gd name="connsiteX48" fmla="*/ 2877041 w 10180794"/>
              <a:gd name="connsiteY48" fmla="*/ 1325716 h 1325718"/>
              <a:gd name="connsiteX49" fmla="*/ 662478 w 10180794"/>
              <a:gd name="connsiteY49" fmla="*/ 1325716 h 1325718"/>
              <a:gd name="connsiteX50" fmla="*/ 1325718 w 10180794"/>
              <a:gd name="connsiteY50" fmla="*/ 663619 h 1325718"/>
              <a:gd name="connsiteX51" fmla="*/ 1107663 w 10180794"/>
              <a:gd name="connsiteY51" fmla="*/ 663369 h 1325718"/>
              <a:gd name="connsiteX52" fmla="*/ 662602 w 10180794"/>
              <a:gd name="connsiteY52" fmla="*/ 1107662 h 1325718"/>
              <a:gd name="connsiteX53" fmla="*/ 218053 w 10180794"/>
              <a:gd name="connsiteY53" fmla="*/ 662857 h 1325718"/>
              <a:gd name="connsiteX54" fmla="*/ 0 w 10180794"/>
              <a:gd name="connsiteY54" fmla="*/ 662857 h 1325718"/>
              <a:gd name="connsiteX55" fmla="*/ 662478 w 10180794"/>
              <a:gd name="connsiteY55" fmla="*/ 1325716 h 1325718"/>
              <a:gd name="connsiteX56" fmla="*/ 9517554 w 10180794"/>
              <a:gd name="connsiteY56" fmla="*/ 1325718 h 1325718"/>
              <a:gd name="connsiteX57" fmla="*/ 10180794 w 10180794"/>
              <a:gd name="connsiteY57" fmla="*/ 663621 h 1325718"/>
              <a:gd name="connsiteX58" fmla="*/ 9962739 w 10180794"/>
              <a:gd name="connsiteY58" fmla="*/ 663371 h 1325718"/>
              <a:gd name="connsiteX59" fmla="*/ 9517678 w 10180794"/>
              <a:gd name="connsiteY59" fmla="*/ 1107664 h 1325718"/>
              <a:gd name="connsiteX60" fmla="*/ 9073129 w 10180794"/>
              <a:gd name="connsiteY60" fmla="*/ 662859 h 1325718"/>
              <a:gd name="connsiteX61" fmla="*/ 8855076 w 10180794"/>
              <a:gd name="connsiteY61" fmla="*/ 662859 h 1325718"/>
              <a:gd name="connsiteX62" fmla="*/ 9517554 w 10180794"/>
              <a:gd name="connsiteY62" fmla="*/ 1325718 h 13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180794" h="1325718">
                <a:moveTo>
                  <a:pt x="7747291" y="662859"/>
                </a:moveTo>
                <a:lnTo>
                  <a:pt x="7965344" y="662859"/>
                </a:lnTo>
                <a:cubicBezTo>
                  <a:pt x="7965344" y="417300"/>
                  <a:pt x="8164334" y="218195"/>
                  <a:pt x="8409893" y="218054"/>
                </a:cubicBezTo>
                <a:cubicBezTo>
                  <a:pt x="8655453" y="217912"/>
                  <a:pt x="8854672" y="416788"/>
                  <a:pt x="8854954" y="662347"/>
                </a:cubicBezTo>
                <a:lnTo>
                  <a:pt x="9073009" y="662097"/>
                </a:lnTo>
                <a:cubicBezTo>
                  <a:pt x="9072588" y="296159"/>
                  <a:pt x="8775707" y="-210"/>
                  <a:pt x="8409769" y="0"/>
                </a:cubicBezTo>
                <a:cubicBezTo>
                  <a:pt x="8043831" y="210"/>
                  <a:pt x="7747291" y="296921"/>
                  <a:pt x="7747291" y="662859"/>
                </a:cubicBezTo>
                <a:close/>
                <a:moveTo>
                  <a:pt x="5532728" y="662859"/>
                </a:moveTo>
                <a:lnTo>
                  <a:pt x="5750781" y="662859"/>
                </a:lnTo>
                <a:cubicBezTo>
                  <a:pt x="5750781" y="417300"/>
                  <a:pt x="5949771" y="218195"/>
                  <a:pt x="6195330" y="218054"/>
                </a:cubicBezTo>
                <a:cubicBezTo>
                  <a:pt x="6440890" y="217912"/>
                  <a:pt x="6640109" y="416788"/>
                  <a:pt x="6640391" y="662347"/>
                </a:cubicBezTo>
                <a:lnTo>
                  <a:pt x="6858446" y="662097"/>
                </a:lnTo>
                <a:cubicBezTo>
                  <a:pt x="6858025" y="296159"/>
                  <a:pt x="6561144" y="-210"/>
                  <a:pt x="6195206" y="0"/>
                </a:cubicBezTo>
                <a:cubicBezTo>
                  <a:pt x="5829268" y="210"/>
                  <a:pt x="5532728" y="296921"/>
                  <a:pt x="5532728" y="662859"/>
                </a:cubicBezTo>
                <a:close/>
                <a:moveTo>
                  <a:pt x="3321341" y="662859"/>
                </a:moveTo>
                <a:lnTo>
                  <a:pt x="3539393" y="662859"/>
                </a:lnTo>
                <a:cubicBezTo>
                  <a:pt x="3539393" y="417300"/>
                  <a:pt x="3738383" y="218195"/>
                  <a:pt x="3983942" y="218054"/>
                </a:cubicBezTo>
                <a:cubicBezTo>
                  <a:pt x="4229502" y="217912"/>
                  <a:pt x="4428721" y="416788"/>
                  <a:pt x="4429003" y="662347"/>
                </a:cubicBezTo>
                <a:lnTo>
                  <a:pt x="4647058" y="662097"/>
                </a:lnTo>
                <a:cubicBezTo>
                  <a:pt x="4646637" y="296159"/>
                  <a:pt x="4349756" y="-210"/>
                  <a:pt x="3983818" y="0"/>
                </a:cubicBezTo>
                <a:cubicBezTo>
                  <a:pt x="3617880" y="210"/>
                  <a:pt x="3321341" y="296921"/>
                  <a:pt x="3321341" y="662859"/>
                </a:cubicBezTo>
                <a:close/>
                <a:moveTo>
                  <a:pt x="1106778" y="662859"/>
                </a:moveTo>
                <a:lnTo>
                  <a:pt x="1324831" y="662859"/>
                </a:lnTo>
                <a:cubicBezTo>
                  <a:pt x="1324831" y="417300"/>
                  <a:pt x="1523821" y="218195"/>
                  <a:pt x="1769380" y="218054"/>
                </a:cubicBezTo>
                <a:cubicBezTo>
                  <a:pt x="2014940" y="217912"/>
                  <a:pt x="2214159" y="416788"/>
                  <a:pt x="2214441" y="662347"/>
                </a:cubicBezTo>
                <a:lnTo>
                  <a:pt x="2432496" y="662097"/>
                </a:lnTo>
                <a:cubicBezTo>
                  <a:pt x="2432075" y="296159"/>
                  <a:pt x="2135194" y="-210"/>
                  <a:pt x="1769256" y="0"/>
                </a:cubicBezTo>
                <a:cubicBezTo>
                  <a:pt x="1403318" y="210"/>
                  <a:pt x="1106778" y="296921"/>
                  <a:pt x="1106778" y="662859"/>
                </a:cubicBezTo>
                <a:close/>
                <a:moveTo>
                  <a:pt x="7302991" y="1325716"/>
                </a:moveTo>
                <a:cubicBezTo>
                  <a:pt x="7668929" y="1325926"/>
                  <a:pt x="7965810" y="1029557"/>
                  <a:pt x="7966231" y="663619"/>
                </a:cubicBezTo>
                <a:lnTo>
                  <a:pt x="7748176" y="663369"/>
                </a:lnTo>
                <a:cubicBezTo>
                  <a:pt x="7747894" y="908928"/>
                  <a:pt x="7548675" y="1107804"/>
                  <a:pt x="7303115" y="1107662"/>
                </a:cubicBezTo>
                <a:cubicBezTo>
                  <a:pt x="7057556" y="1107521"/>
                  <a:pt x="6858566" y="908416"/>
                  <a:pt x="6858566" y="662857"/>
                </a:cubicBezTo>
                <a:lnTo>
                  <a:pt x="6640513" y="662857"/>
                </a:lnTo>
                <a:cubicBezTo>
                  <a:pt x="6640513" y="1028795"/>
                  <a:pt x="6937053" y="1325506"/>
                  <a:pt x="7302991" y="1325716"/>
                </a:cubicBezTo>
                <a:close/>
                <a:moveTo>
                  <a:pt x="5088428" y="1325716"/>
                </a:moveTo>
                <a:cubicBezTo>
                  <a:pt x="5454366" y="1325926"/>
                  <a:pt x="5751247" y="1029557"/>
                  <a:pt x="5751668" y="663619"/>
                </a:cubicBezTo>
                <a:lnTo>
                  <a:pt x="5533613" y="663369"/>
                </a:lnTo>
                <a:cubicBezTo>
                  <a:pt x="5533331" y="908928"/>
                  <a:pt x="5334112" y="1107804"/>
                  <a:pt x="5088552" y="1107662"/>
                </a:cubicBezTo>
                <a:cubicBezTo>
                  <a:pt x="4842993" y="1107521"/>
                  <a:pt x="4644003" y="908416"/>
                  <a:pt x="4644003" y="662857"/>
                </a:cubicBezTo>
                <a:lnTo>
                  <a:pt x="4425950" y="662857"/>
                </a:lnTo>
                <a:cubicBezTo>
                  <a:pt x="4425950" y="1028795"/>
                  <a:pt x="4722490" y="1325506"/>
                  <a:pt x="5088428" y="1325716"/>
                </a:cubicBezTo>
                <a:close/>
                <a:moveTo>
                  <a:pt x="2877041" y="1325716"/>
                </a:moveTo>
                <a:cubicBezTo>
                  <a:pt x="3242979" y="1325926"/>
                  <a:pt x="3539859" y="1029557"/>
                  <a:pt x="3540280" y="663619"/>
                </a:cubicBezTo>
                <a:lnTo>
                  <a:pt x="3322226" y="663369"/>
                </a:lnTo>
                <a:cubicBezTo>
                  <a:pt x="3321944" y="908928"/>
                  <a:pt x="3122725" y="1107804"/>
                  <a:pt x="2877165" y="1107662"/>
                </a:cubicBezTo>
                <a:cubicBezTo>
                  <a:pt x="2631606" y="1107521"/>
                  <a:pt x="2432616" y="908416"/>
                  <a:pt x="2432616" y="662857"/>
                </a:cubicBezTo>
                <a:lnTo>
                  <a:pt x="2214563" y="662857"/>
                </a:lnTo>
                <a:cubicBezTo>
                  <a:pt x="2214563" y="1028795"/>
                  <a:pt x="2511103" y="1325506"/>
                  <a:pt x="2877041" y="1325716"/>
                </a:cubicBezTo>
                <a:close/>
                <a:moveTo>
                  <a:pt x="662478" y="1325716"/>
                </a:moveTo>
                <a:cubicBezTo>
                  <a:pt x="1028416" y="1325926"/>
                  <a:pt x="1325297" y="1029557"/>
                  <a:pt x="1325718" y="663619"/>
                </a:cubicBezTo>
                <a:lnTo>
                  <a:pt x="1107663" y="663369"/>
                </a:lnTo>
                <a:cubicBezTo>
                  <a:pt x="1107381" y="908928"/>
                  <a:pt x="908162" y="1107804"/>
                  <a:pt x="662602" y="1107662"/>
                </a:cubicBezTo>
                <a:cubicBezTo>
                  <a:pt x="417043" y="1107521"/>
                  <a:pt x="218053" y="908416"/>
                  <a:pt x="218053" y="662857"/>
                </a:cubicBezTo>
                <a:lnTo>
                  <a:pt x="0" y="662857"/>
                </a:lnTo>
                <a:cubicBezTo>
                  <a:pt x="0" y="1028795"/>
                  <a:pt x="296540" y="1325506"/>
                  <a:pt x="662478" y="1325716"/>
                </a:cubicBezTo>
                <a:close/>
                <a:moveTo>
                  <a:pt x="9517554" y="1325718"/>
                </a:moveTo>
                <a:cubicBezTo>
                  <a:pt x="9883492" y="1325928"/>
                  <a:pt x="10180373" y="1029559"/>
                  <a:pt x="10180794" y="663621"/>
                </a:cubicBezTo>
                <a:lnTo>
                  <a:pt x="9962739" y="663371"/>
                </a:lnTo>
                <a:cubicBezTo>
                  <a:pt x="9962457" y="908930"/>
                  <a:pt x="9763238" y="1107806"/>
                  <a:pt x="9517678" y="1107664"/>
                </a:cubicBezTo>
                <a:cubicBezTo>
                  <a:pt x="9272119" y="1107523"/>
                  <a:pt x="9073129" y="908418"/>
                  <a:pt x="9073129" y="662859"/>
                </a:cubicBezTo>
                <a:lnTo>
                  <a:pt x="8855076" y="662859"/>
                </a:lnTo>
                <a:cubicBezTo>
                  <a:pt x="8855076" y="1028797"/>
                  <a:pt x="9151616" y="1325508"/>
                  <a:pt x="9517554" y="13257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>
              <a:solidFill>
                <a:schemeClr val="tx1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7AF85FCD-B340-DD47-0214-6199EE50BC58}"/>
              </a:ext>
            </a:extLst>
          </p:cNvPr>
          <p:cNvSpPr/>
          <p:nvPr/>
        </p:nvSpPr>
        <p:spPr>
          <a:xfrm flipV="1">
            <a:off x="1402074" y="2712409"/>
            <a:ext cx="10180794" cy="1325718"/>
          </a:xfrm>
          <a:custGeom>
            <a:avLst/>
            <a:gdLst>
              <a:gd name="connsiteX0" fmla="*/ 7747291 w 10180794"/>
              <a:gd name="connsiteY0" fmla="*/ 662859 h 1325718"/>
              <a:gd name="connsiteX1" fmla="*/ 7965344 w 10180794"/>
              <a:gd name="connsiteY1" fmla="*/ 662859 h 1325718"/>
              <a:gd name="connsiteX2" fmla="*/ 8409893 w 10180794"/>
              <a:gd name="connsiteY2" fmla="*/ 218054 h 1325718"/>
              <a:gd name="connsiteX3" fmla="*/ 8854954 w 10180794"/>
              <a:gd name="connsiteY3" fmla="*/ 662347 h 1325718"/>
              <a:gd name="connsiteX4" fmla="*/ 9073009 w 10180794"/>
              <a:gd name="connsiteY4" fmla="*/ 662097 h 1325718"/>
              <a:gd name="connsiteX5" fmla="*/ 8409769 w 10180794"/>
              <a:gd name="connsiteY5" fmla="*/ 0 h 1325718"/>
              <a:gd name="connsiteX6" fmla="*/ 7747291 w 10180794"/>
              <a:gd name="connsiteY6" fmla="*/ 662859 h 1325718"/>
              <a:gd name="connsiteX7" fmla="*/ 5532728 w 10180794"/>
              <a:gd name="connsiteY7" fmla="*/ 662859 h 1325718"/>
              <a:gd name="connsiteX8" fmla="*/ 5750781 w 10180794"/>
              <a:gd name="connsiteY8" fmla="*/ 662859 h 1325718"/>
              <a:gd name="connsiteX9" fmla="*/ 6195330 w 10180794"/>
              <a:gd name="connsiteY9" fmla="*/ 218054 h 1325718"/>
              <a:gd name="connsiteX10" fmla="*/ 6640391 w 10180794"/>
              <a:gd name="connsiteY10" fmla="*/ 662347 h 1325718"/>
              <a:gd name="connsiteX11" fmla="*/ 6858446 w 10180794"/>
              <a:gd name="connsiteY11" fmla="*/ 662097 h 1325718"/>
              <a:gd name="connsiteX12" fmla="*/ 6195206 w 10180794"/>
              <a:gd name="connsiteY12" fmla="*/ 0 h 1325718"/>
              <a:gd name="connsiteX13" fmla="*/ 5532728 w 10180794"/>
              <a:gd name="connsiteY13" fmla="*/ 662859 h 1325718"/>
              <a:gd name="connsiteX14" fmla="*/ 3321341 w 10180794"/>
              <a:gd name="connsiteY14" fmla="*/ 662859 h 1325718"/>
              <a:gd name="connsiteX15" fmla="*/ 3539393 w 10180794"/>
              <a:gd name="connsiteY15" fmla="*/ 662859 h 1325718"/>
              <a:gd name="connsiteX16" fmla="*/ 3983942 w 10180794"/>
              <a:gd name="connsiteY16" fmla="*/ 218054 h 1325718"/>
              <a:gd name="connsiteX17" fmla="*/ 4429003 w 10180794"/>
              <a:gd name="connsiteY17" fmla="*/ 662347 h 1325718"/>
              <a:gd name="connsiteX18" fmla="*/ 4647058 w 10180794"/>
              <a:gd name="connsiteY18" fmla="*/ 662097 h 1325718"/>
              <a:gd name="connsiteX19" fmla="*/ 3983818 w 10180794"/>
              <a:gd name="connsiteY19" fmla="*/ 0 h 1325718"/>
              <a:gd name="connsiteX20" fmla="*/ 3321341 w 10180794"/>
              <a:gd name="connsiteY20" fmla="*/ 662859 h 1325718"/>
              <a:gd name="connsiteX21" fmla="*/ 1106778 w 10180794"/>
              <a:gd name="connsiteY21" fmla="*/ 662859 h 1325718"/>
              <a:gd name="connsiteX22" fmla="*/ 1324831 w 10180794"/>
              <a:gd name="connsiteY22" fmla="*/ 662859 h 1325718"/>
              <a:gd name="connsiteX23" fmla="*/ 1769380 w 10180794"/>
              <a:gd name="connsiteY23" fmla="*/ 218054 h 1325718"/>
              <a:gd name="connsiteX24" fmla="*/ 2214441 w 10180794"/>
              <a:gd name="connsiteY24" fmla="*/ 662347 h 1325718"/>
              <a:gd name="connsiteX25" fmla="*/ 2432496 w 10180794"/>
              <a:gd name="connsiteY25" fmla="*/ 662097 h 1325718"/>
              <a:gd name="connsiteX26" fmla="*/ 1769256 w 10180794"/>
              <a:gd name="connsiteY26" fmla="*/ 0 h 1325718"/>
              <a:gd name="connsiteX27" fmla="*/ 1106778 w 10180794"/>
              <a:gd name="connsiteY27" fmla="*/ 662859 h 1325718"/>
              <a:gd name="connsiteX28" fmla="*/ 7302991 w 10180794"/>
              <a:gd name="connsiteY28" fmla="*/ 1325716 h 1325718"/>
              <a:gd name="connsiteX29" fmla="*/ 7966231 w 10180794"/>
              <a:gd name="connsiteY29" fmla="*/ 663619 h 1325718"/>
              <a:gd name="connsiteX30" fmla="*/ 7748176 w 10180794"/>
              <a:gd name="connsiteY30" fmla="*/ 663369 h 1325718"/>
              <a:gd name="connsiteX31" fmla="*/ 7303115 w 10180794"/>
              <a:gd name="connsiteY31" fmla="*/ 1107662 h 1325718"/>
              <a:gd name="connsiteX32" fmla="*/ 6858566 w 10180794"/>
              <a:gd name="connsiteY32" fmla="*/ 662857 h 1325718"/>
              <a:gd name="connsiteX33" fmla="*/ 6640513 w 10180794"/>
              <a:gd name="connsiteY33" fmla="*/ 662857 h 1325718"/>
              <a:gd name="connsiteX34" fmla="*/ 7302991 w 10180794"/>
              <a:gd name="connsiteY34" fmla="*/ 1325716 h 1325718"/>
              <a:gd name="connsiteX35" fmla="*/ 5088428 w 10180794"/>
              <a:gd name="connsiteY35" fmla="*/ 1325716 h 1325718"/>
              <a:gd name="connsiteX36" fmla="*/ 5751668 w 10180794"/>
              <a:gd name="connsiteY36" fmla="*/ 663619 h 1325718"/>
              <a:gd name="connsiteX37" fmla="*/ 5533613 w 10180794"/>
              <a:gd name="connsiteY37" fmla="*/ 663369 h 1325718"/>
              <a:gd name="connsiteX38" fmla="*/ 5088552 w 10180794"/>
              <a:gd name="connsiteY38" fmla="*/ 1107662 h 1325718"/>
              <a:gd name="connsiteX39" fmla="*/ 4644003 w 10180794"/>
              <a:gd name="connsiteY39" fmla="*/ 662857 h 1325718"/>
              <a:gd name="connsiteX40" fmla="*/ 4425950 w 10180794"/>
              <a:gd name="connsiteY40" fmla="*/ 662857 h 1325718"/>
              <a:gd name="connsiteX41" fmla="*/ 5088428 w 10180794"/>
              <a:gd name="connsiteY41" fmla="*/ 1325716 h 1325718"/>
              <a:gd name="connsiteX42" fmla="*/ 2877041 w 10180794"/>
              <a:gd name="connsiteY42" fmla="*/ 1325716 h 1325718"/>
              <a:gd name="connsiteX43" fmla="*/ 3540280 w 10180794"/>
              <a:gd name="connsiteY43" fmla="*/ 663619 h 1325718"/>
              <a:gd name="connsiteX44" fmla="*/ 3322226 w 10180794"/>
              <a:gd name="connsiteY44" fmla="*/ 663369 h 1325718"/>
              <a:gd name="connsiteX45" fmla="*/ 2877165 w 10180794"/>
              <a:gd name="connsiteY45" fmla="*/ 1107662 h 1325718"/>
              <a:gd name="connsiteX46" fmla="*/ 2432616 w 10180794"/>
              <a:gd name="connsiteY46" fmla="*/ 662857 h 1325718"/>
              <a:gd name="connsiteX47" fmla="*/ 2214563 w 10180794"/>
              <a:gd name="connsiteY47" fmla="*/ 662857 h 1325718"/>
              <a:gd name="connsiteX48" fmla="*/ 2877041 w 10180794"/>
              <a:gd name="connsiteY48" fmla="*/ 1325716 h 1325718"/>
              <a:gd name="connsiteX49" fmla="*/ 662478 w 10180794"/>
              <a:gd name="connsiteY49" fmla="*/ 1325716 h 1325718"/>
              <a:gd name="connsiteX50" fmla="*/ 1325718 w 10180794"/>
              <a:gd name="connsiteY50" fmla="*/ 663619 h 1325718"/>
              <a:gd name="connsiteX51" fmla="*/ 1107663 w 10180794"/>
              <a:gd name="connsiteY51" fmla="*/ 663369 h 1325718"/>
              <a:gd name="connsiteX52" fmla="*/ 662602 w 10180794"/>
              <a:gd name="connsiteY52" fmla="*/ 1107662 h 1325718"/>
              <a:gd name="connsiteX53" fmla="*/ 218053 w 10180794"/>
              <a:gd name="connsiteY53" fmla="*/ 662857 h 1325718"/>
              <a:gd name="connsiteX54" fmla="*/ 0 w 10180794"/>
              <a:gd name="connsiteY54" fmla="*/ 662857 h 1325718"/>
              <a:gd name="connsiteX55" fmla="*/ 662478 w 10180794"/>
              <a:gd name="connsiteY55" fmla="*/ 1325716 h 1325718"/>
              <a:gd name="connsiteX56" fmla="*/ 9517554 w 10180794"/>
              <a:gd name="connsiteY56" fmla="*/ 1325718 h 1325718"/>
              <a:gd name="connsiteX57" fmla="*/ 10180794 w 10180794"/>
              <a:gd name="connsiteY57" fmla="*/ 663621 h 1325718"/>
              <a:gd name="connsiteX58" fmla="*/ 9962739 w 10180794"/>
              <a:gd name="connsiteY58" fmla="*/ 663371 h 1325718"/>
              <a:gd name="connsiteX59" fmla="*/ 9517678 w 10180794"/>
              <a:gd name="connsiteY59" fmla="*/ 1107664 h 1325718"/>
              <a:gd name="connsiteX60" fmla="*/ 9073129 w 10180794"/>
              <a:gd name="connsiteY60" fmla="*/ 662859 h 1325718"/>
              <a:gd name="connsiteX61" fmla="*/ 8855076 w 10180794"/>
              <a:gd name="connsiteY61" fmla="*/ 662859 h 1325718"/>
              <a:gd name="connsiteX62" fmla="*/ 9517554 w 10180794"/>
              <a:gd name="connsiteY62" fmla="*/ 1325718 h 132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180794" h="1325718">
                <a:moveTo>
                  <a:pt x="7747291" y="662859"/>
                </a:moveTo>
                <a:lnTo>
                  <a:pt x="7965344" y="662859"/>
                </a:lnTo>
                <a:cubicBezTo>
                  <a:pt x="7965344" y="417300"/>
                  <a:pt x="8164334" y="218195"/>
                  <a:pt x="8409893" y="218054"/>
                </a:cubicBezTo>
                <a:cubicBezTo>
                  <a:pt x="8655453" y="217912"/>
                  <a:pt x="8854672" y="416788"/>
                  <a:pt x="8854954" y="662347"/>
                </a:cubicBezTo>
                <a:lnTo>
                  <a:pt x="9073009" y="662097"/>
                </a:lnTo>
                <a:cubicBezTo>
                  <a:pt x="9072588" y="296159"/>
                  <a:pt x="8775707" y="-210"/>
                  <a:pt x="8409769" y="0"/>
                </a:cubicBezTo>
                <a:cubicBezTo>
                  <a:pt x="8043831" y="210"/>
                  <a:pt x="7747291" y="296921"/>
                  <a:pt x="7747291" y="662859"/>
                </a:cubicBezTo>
                <a:close/>
                <a:moveTo>
                  <a:pt x="5532728" y="662859"/>
                </a:moveTo>
                <a:lnTo>
                  <a:pt x="5750781" y="662859"/>
                </a:lnTo>
                <a:cubicBezTo>
                  <a:pt x="5750781" y="417300"/>
                  <a:pt x="5949771" y="218195"/>
                  <a:pt x="6195330" y="218054"/>
                </a:cubicBezTo>
                <a:cubicBezTo>
                  <a:pt x="6440890" y="217912"/>
                  <a:pt x="6640109" y="416788"/>
                  <a:pt x="6640391" y="662347"/>
                </a:cubicBezTo>
                <a:lnTo>
                  <a:pt x="6858446" y="662097"/>
                </a:lnTo>
                <a:cubicBezTo>
                  <a:pt x="6858025" y="296159"/>
                  <a:pt x="6561144" y="-210"/>
                  <a:pt x="6195206" y="0"/>
                </a:cubicBezTo>
                <a:cubicBezTo>
                  <a:pt x="5829268" y="210"/>
                  <a:pt x="5532728" y="296921"/>
                  <a:pt x="5532728" y="662859"/>
                </a:cubicBezTo>
                <a:close/>
                <a:moveTo>
                  <a:pt x="3321341" y="662859"/>
                </a:moveTo>
                <a:lnTo>
                  <a:pt x="3539393" y="662859"/>
                </a:lnTo>
                <a:cubicBezTo>
                  <a:pt x="3539393" y="417300"/>
                  <a:pt x="3738383" y="218195"/>
                  <a:pt x="3983942" y="218054"/>
                </a:cubicBezTo>
                <a:cubicBezTo>
                  <a:pt x="4229502" y="217912"/>
                  <a:pt x="4428721" y="416788"/>
                  <a:pt x="4429003" y="662347"/>
                </a:cubicBezTo>
                <a:lnTo>
                  <a:pt x="4647058" y="662097"/>
                </a:lnTo>
                <a:cubicBezTo>
                  <a:pt x="4646637" y="296159"/>
                  <a:pt x="4349756" y="-210"/>
                  <a:pt x="3983818" y="0"/>
                </a:cubicBezTo>
                <a:cubicBezTo>
                  <a:pt x="3617880" y="210"/>
                  <a:pt x="3321341" y="296921"/>
                  <a:pt x="3321341" y="662859"/>
                </a:cubicBezTo>
                <a:close/>
                <a:moveTo>
                  <a:pt x="1106778" y="662859"/>
                </a:moveTo>
                <a:lnTo>
                  <a:pt x="1324831" y="662859"/>
                </a:lnTo>
                <a:cubicBezTo>
                  <a:pt x="1324831" y="417300"/>
                  <a:pt x="1523821" y="218195"/>
                  <a:pt x="1769380" y="218054"/>
                </a:cubicBezTo>
                <a:cubicBezTo>
                  <a:pt x="2014940" y="217912"/>
                  <a:pt x="2214159" y="416788"/>
                  <a:pt x="2214441" y="662347"/>
                </a:cubicBezTo>
                <a:lnTo>
                  <a:pt x="2432496" y="662097"/>
                </a:lnTo>
                <a:cubicBezTo>
                  <a:pt x="2432075" y="296159"/>
                  <a:pt x="2135194" y="-210"/>
                  <a:pt x="1769256" y="0"/>
                </a:cubicBezTo>
                <a:cubicBezTo>
                  <a:pt x="1403318" y="210"/>
                  <a:pt x="1106778" y="296921"/>
                  <a:pt x="1106778" y="662859"/>
                </a:cubicBezTo>
                <a:close/>
                <a:moveTo>
                  <a:pt x="7302991" y="1325716"/>
                </a:moveTo>
                <a:cubicBezTo>
                  <a:pt x="7668929" y="1325926"/>
                  <a:pt x="7965810" y="1029557"/>
                  <a:pt x="7966231" y="663619"/>
                </a:cubicBezTo>
                <a:lnTo>
                  <a:pt x="7748176" y="663369"/>
                </a:lnTo>
                <a:cubicBezTo>
                  <a:pt x="7747894" y="908928"/>
                  <a:pt x="7548675" y="1107804"/>
                  <a:pt x="7303115" y="1107662"/>
                </a:cubicBezTo>
                <a:cubicBezTo>
                  <a:pt x="7057556" y="1107521"/>
                  <a:pt x="6858566" y="908416"/>
                  <a:pt x="6858566" y="662857"/>
                </a:cubicBezTo>
                <a:lnTo>
                  <a:pt x="6640513" y="662857"/>
                </a:lnTo>
                <a:cubicBezTo>
                  <a:pt x="6640513" y="1028795"/>
                  <a:pt x="6937053" y="1325506"/>
                  <a:pt x="7302991" y="1325716"/>
                </a:cubicBezTo>
                <a:close/>
                <a:moveTo>
                  <a:pt x="5088428" y="1325716"/>
                </a:moveTo>
                <a:cubicBezTo>
                  <a:pt x="5454366" y="1325926"/>
                  <a:pt x="5751247" y="1029557"/>
                  <a:pt x="5751668" y="663619"/>
                </a:cubicBezTo>
                <a:lnTo>
                  <a:pt x="5533613" y="663369"/>
                </a:lnTo>
                <a:cubicBezTo>
                  <a:pt x="5533331" y="908928"/>
                  <a:pt x="5334112" y="1107804"/>
                  <a:pt x="5088552" y="1107662"/>
                </a:cubicBezTo>
                <a:cubicBezTo>
                  <a:pt x="4842993" y="1107521"/>
                  <a:pt x="4644003" y="908416"/>
                  <a:pt x="4644003" y="662857"/>
                </a:cubicBezTo>
                <a:lnTo>
                  <a:pt x="4425950" y="662857"/>
                </a:lnTo>
                <a:cubicBezTo>
                  <a:pt x="4425950" y="1028795"/>
                  <a:pt x="4722490" y="1325506"/>
                  <a:pt x="5088428" y="1325716"/>
                </a:cubicBezTo>
                <a:close/>
                <a:moveTo>
                  <a:pt x="2877041" y="1325716"/>
                </a:moveTo>
                <a:cubicBezTo>
                  <a:pt x="3242979" y="1325926"/>
                  <a:pt x="3539859" y="1029557"/>
                  <a:pt x="3540280" y="663619"/>
                </a:cubicBezTo>
                <a:lnTo>
                  <a:pt x="3322226" y="663369"/>
                </a:lnTo>
                <a:cubicBezTo>
                  <a:pt x="3321944" y="908928"/>
                  <a:pt x="3122725" y="1107804"/>
                  <a:pt x="2877165" y="1107662"/>
                </a:cubicBezTo>
                <a:cubicBezTo>
                  <a:pt x="2631606" y="1107521"/>
                  <a:pt x="2432616" y="908416"/>
                  <a:pt x="2432616" y="662857"/>
                </a:cubicBezTo>
                <a:lnTo>
                  <a:pt x="2214563" y="662857"/>
                </a:lnTo>
                <a:cubicBezTo>
                  <a:pt x="2214563" y="1028795"/>
                  <a:pt x="2511103" y="1325506"/>
                  <a:pt x="2877041" y="1325716"/>
                </a:cubicBezTo>
                <a:close/>
                <a:moveTo>
                  <a:pt x="662478" y="1325716"/>
                </a:moveTo>
                <a:cubicBezTo>
                  <a:pt x="1028416" y="1325926"/>
                  <a:pt x="1325297" y="1029557"/>
                  <a:pt x="1325718" y="663619"/>
                </a:cubicBezTo>
                <a:lnTo>
                  <a:pt x="1107663" y="663369"/>
                </a:lnTo>
                <a:cubicBezTo>
                  <a:pt x="1107381" y="908928"/>
                  <a:pt x="908162" y="1107804"/>
                  <a:pt x="662602" y="1107662"/>
                </a:cubicBezTo>
                <a:cubicBezTo>
                  <a:pt x="417043" y="1107521"/>
                  <a:pt x="218053" y="908416"/>
                  <a:pt x="218053" y="662857"/>
                </a:cubicBezTo>
                <a:lnTo>
                  <a:pt x="0" y="662857"/>
                </a:lnTo>
                <a:cubicBezTo>
                  <a:pt x="0" y="1028795"/>
                  <a:pt x="296540" y="1325506"/>
                  <a:pt x="662478" y="1325716"/>
                </a:cubicBezTo>
                <a:close/>
                <a:moveTo>
                  <a:pt x="9517554" y="1325718"/>
                </a:moveTo>
                <a:cubicBezTo>
                  <a:pt x="9883492" y="1325928"/>
                  <a:pt x="10180373" y="1029559"/>
                  <a:pt x="10180794" y="663621"/>
                </a:cubicBezTo>
                <a:lnTo>
                  <a:pt x="9962739" y="663371"/>
                </a:lnTo>
                <a:cubicBezTo>
                  <a:pt x="9962457" y="908930"/>
                  <a:pt x="9763238" y="1107806"/>
                  <a:pt x="9517678" y="1107664"/>
                </a:cubicBezTo>
                <a:cubicBezTo>
                  <a:pt x="9272119" y="1107523"/>
                  <a:pt x="9073129" y="908418"/>
                  <a:pt x="9073129" y="662859"/>
                </a:cubicBezTo>
                <a:lnTo>
                  <a:pt x="8855076" y="662859"/>
                </a:lnTo>
                <a:cubicBezTo>
                  <a:pt x="8855076" y="1028797"/>
                  <a:pt x="9151616" y="1325508"/>
                  <a:pt x="9517554" y="1325718"/>
                </a:cubicBezTo>
                <a:close/>
              </a:path>
            </a:pathLst>
          </a:custGeom>
          <a:solidFill>
            <a:srgbClr val="C8CAE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KZ" dirty="0">
              <a:solidFill>
                <a:schemeClr val="tx1"/>
              </a:solidFill>
            </a:endParaRPr>
          </a:p>
        </p:txBody>
      </p:sp>
      <p:grpSp>
        <p:nvGrpSpPr>
          <p:cNvPr id="33" name="Google Shape;13276;p75">
            <a:extLst>
              <a:ext uri="{FF2B5EF4-FFF2-40B4-BE49-F238E27FC236}">
                <a16:creationId xmlns="" xmlns:a16="http://schemas.microsoft.com/office/drawing/2014/main" id="{8257903C-104E-FBB8-B938-3BAB4F0F1F7C}"/>
              </a:ext>
            </a:extLst>
          </p:cNvPr>
          <p:cNvGrpSpPr/>
          <p:nvPr/>
        </p:nvGrpSpPr>
        <p:grpSpPr>
          <a:xfrm>
            <a:off x="1815232" y="3038146"/>
            <a:ext cx="500257" cy="569143"/>
            <a:chOff x="6272100" y="832575"/>
            <a:chExt cx="424650" cy="483125"/>
          </a:xfrm>
          <a:solidFill>
            <a:schemeClr val="bg1"/>
          </a:solidFill>
          <a:effectLst/>
        </p:grpSpPr>
        <p:sp>
          <p:nvSpPr>
            <p:cNvPr id="66" name="Google Shape;13277;p75">
              <a:extLst>
                <a:ext uri="{FF2B5EF4-FFF2-40B4-BE49-F238E27FC236}">
                  <a16:creationId xmlns="" xmlns:a16="http://schemas.microsoft.com/office/drawing/2014/main" id="{9A97F911-FC7F-2049-C832-66665A16AA7D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7" name="Google Shape;13278;p75">
              <a:extLst>
                <a:ext uri="{FF2B5EF4-FFF2-40B4-BE49-F238E27FC236}">
                  <a16:creationId xmlns="" xmlns:a16="http://schemas.microsoft.com/office/drawing/2014/main" id="{4EDD05B0-9853-3A85-4100-45FD9D566B25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4" name="Google Shape;14734;p79">
            <a:extLst>
              <a:ext uri="{FF2B5EF4-FFF2-40B4-BE49-F238E27FC236}">
                <a16:creationId xmlns="" xmlns:a16="http://schemas.microsoft.com/office/drawing/2014/main" id="{241CE2A8-552F-36FB-F668-F913DFF9CE3A}"/>
              </a:ext>
            </a:extLst>
          </p:cNvPr>
          <p:cNvGrpSpPr/>
          <p:nvPr/>
        </p:nvGrpSpPr>
        <p:grpSpPr>
          <a:xfrm>
            <a:off x="4017329" y="3038170"/>
            <a:ext cx="569142" cy="569094"/>
            <a:chOff x="-47159525" y="2342000"/>
            <a:chExt cx="300900" cy="300875"/>
          </a:xfrm>
          <a:solidFill>
            <a:schemeClr val="bg1"/>
          </a:solidFill>
          <a:effectLst/>
        </p:grpSpPr>
        <p:sp>
          <p:nvSpPr>
            <p:cNvPr id="61" name="Google Shape;14735;p79">
              <a:extLst>
                <a:ext uri="{FF2B5EF4-FFF2-40B4-BE49-F238E27FC236}">
                  <a16:creationId xmlns="" xmlns:a16="http://schemas.microsoft.com/office/drawing/2014/main" id="{853EF431-6BD9-2AB2-5526-B5DF0F1A5C31}"/>
                </a:ext>
              </a:extLst>
            </p:cNvPr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4736;p79">
              <a:extLst>
                <a:ext uri="{FF2B5EF4-FFF2-40B4-BE49-F238E27FC236}">
                  <a16:creationId xmlns="" xmlns:a16="http://schemas.microsoft.com/office/drawing/2014/main" id="{5FF7C46E-923F-A49B-6D1F-A3708986A3E6}"/>
                </a:ext>
              </a:extLst>
            </p:cNvPr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4737;p79">
              <a:extLst>
                <a:ext uri="{FF2B5EF4-FFF2-40B4-BE49-F238E27FC236}">
                  <a16:creationId xmlns="" xmlns:a16="http://schemas.microsoft.com/office/drawing/2014/main" id="{5D70EDDC-F8D7-3ABC-B66D-573AA5869120}"/>
                </a:ext>
              </a:extLst>
            </p:cNvPr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4738;p79">
              <a:extLst>
                <a:ext uri="{FF2B5EF4-FFF2-40B4-BE49-F238E27FC236}">
                  <a16:creationId xmlns="" xmlns:a16="http://schemas.microsoft.com/office/drawing/2014/main" id="{4043E61C-7EE9-FD3D-9D40-130902F03106}"/>
                </a:ext>
              </a:extLst>
            </p:cNvPr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4739;p79">
              <a:extLst>
                <a:ext uri="{FF2B5EF4-FFF2-40B4-BE49-F238E27FC236}">
                  <a16:creationId xmlns="" xmlns:a16="http://schemas.microsoft.com/office/drawing/2014/main" id="{4B78594E-574B-4533-BAF0-8D530EB5D54C}"/>
                </a:ext>
              </a:extLst>
            </p:cNvPr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15095;p81">
            <a:extLst>
              <a:ext uri="{FF2B5EF4-FFF2-40B4-BE49-F238E27FC236}">
                <a16:creationId xmlns="" xmlns:a16="http://schemas.microsoft.com/office/drawing/2014/main" id="{6387ADF7-9892-CA83-4A11-5649E5E5D3E2}"/>
              </a:ext>
            </a:extLst>
          </p:cNvPr>
          <p:cNvGrpSpPr/>
          <p:nvPr/>
        </p:nvGrpSpPr>
        <p:grpSpPr>
          <a:xfrm>
            <a:off x="5119200" y="3039102"/>
            <a:ext cx="574869" cy="567231"/>
            <a:chOff x="-6713450" y="2397900"/>
            <a:chExt cx="295375" cy="291450"/>
          </a:xfrm>
          <a:solidFill>
            <a:schemeClr val="bg1"/>
          </a:solidFill>
          <a:effectLst/>
        </p:grpSpPr>
        <p:sp>
          <p:nvSpPr>
            <p:cNvPr id="59" name="Google Shape;15096;p81">
              <a:extLst>
                <a:ext uri="{FF2B5EF4-FFF2-40B4-BE49-F238E27FC236}">
                  <a16:creationId xmlns="" xmlns:a16="http://schemas.microsoft.com/office/drawing/2014/main" id="{08819ECB-0643-0C8A-B750-0D82EEA79A2D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5097;p81">
              <a:extLst>
                <a:ext uri="{FF2B5EF4-FFF2-40B4-BE49-F238E27FC236}">
                  <a16:creationId xmlns="" xmlns:a16="http://schemas.microsoft.com/office/drawing/2014/main" id="{05E9A9B1-DA92-2881-AE2E-75C89E202728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14267;p78">
            <a:extLst>
              <a:ext uri="{FF2B5EF4-FFF2-40B4-BE49-F238E27FC236}">
                <a16:creationId xmlns="" xmlns:a16="http://schemas.microsoft.com/office/drawing/2014/main" id="{44745CAD-A881-CD13-3EAE-ECC9AC40F232}"/>
              </a:ext>
            </a:extLst>
          </p:cNvPr>
          <p:cNvGrpSpPr/>
          <p:nvPr/>
        </p:nvGrpSpPr>
        <p:grpSpPr>
          <a:xfrm>
            <a:off x="2932182" y="3057908"/>
            <a:ext cx="533934" cy="529618"/>
            <a:chOff x="-31166825" y="1939525"/>
            <a:chExt cx="293800" cy="291425"/>
          </a:xfrm>
          <a:solidFill>
            <a:schemeClr val="bg1"/>
          </a:solidFill>
          <a:effectLst/>
        </p:grpSpPr>
        <p:sp>
          <p:nvSpPr>
            <p:cNvPr id="48" name="Google Shape;14268;p78">
              <a:extLst>
                <a:ext uri="{FF2B5EF4-FFF2-40B4-BE49-F238E27FC236}">
                  <a16:creationId xmlns="" xmlns:a16="http://schemas.microsoft.com/office/drawing/2014/main" id="{456BAF5E-FA5E-CF3E-D5DA-590A7DFA54E4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4269;p78">
              <a:extLst>
                <a:ext uri="{FF2B5EF4-FFF2-40B4-BE49-F238E27FC236}">
                  <a16:creationId xmlns="" xmlns:a16="http://schemas.microsoft.com/office/drawing/2014/main" id="{03D89CD1-BDE0-48B5-887C-994EA5E61E8C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4270;p78">
              <a:extLst>
                <a:ext uri="{FF2B5EF4-FFF2-40B4-BE49-F238E27FC236}">
                  <a16:creationId xmlns="" xmlns:a16="http://schemas.microsoft.com/office/drawing/2014/main" id="{34478F99-E207-D381-E458-70E03760008F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4271;p78">
              <a:extLst>
                <a:ext uri="{FF2B5EF4-FFF2-40B4-BE49-F238E27FC236}">
                  <a16:creationId xmlns="" xmlns:a16="http://schemas.microsoft.com/office/drawing/2014/main" id="{9EAC1FA7-5584-F0CE-5F96-63A0A05E5C70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4272;p78">
              <a:extLst>
                <a:ext uri="{FF2B5EF4-FFF2-40B4-BE49-F238E27FC236}">
                  <a16:creationId xmlns="" xmlns:a16="http://schemas.microsoft.com/office/drawing/2014/main" id="{93513E6F-B947-719F-4F09-CE2B4D821A33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4273;p78">
              <a:extLst>
                <a:ext uri="{FF2B5EF4-FFF2-40B4-BE49-F238E27FC236}">
                  <a16:creationId xmlns="" xmlns:a16="http://schemas.microsoft.com/office/drawing/2014/main" id="{573FF771-69EE-D304-E4E8-DAFD2A211903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4274;p78">
              <a:extLst>
                <a:ext uri="{FF2B5EF4-FFF2-40B4-BE49-F238E27FC236}">
                  <a16:creationId xmlns="" xmlns:a16="http://schemas.microsoft.com/office/drawing/2014/main" id="{B5B0BB97-5E56-6339-D4F5-562C9DBC6AA3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4275;p78">
              <a:extLst>
                <a:ext uri="{FF2B5EF4-FFF2-40B4-BE49-F238E27FC236}">
                  <a16:creationId xmlns="" xmlns:a16="http://schemas.microsoft.com/office/drawing/2014/main" id="{98D27F99-AD74-E59F-D13F-2A9100D1B0FF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4276;p78">
              <a:extLst>
                <a:ext uri="{FF2B5EF4-FFF2-40B4-BE49-F238E27FC236}">
                  <a16:creationId xmlns="" xmlns:a16="http://schemas.microsoft.com/office/drawing/2014/main" id="{EEDF8338-A87B-5771-2D1E-4FD8F50E6A6A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4277;p78">
              <a:extLst>
                <a:ext uri="{FF2B5EF4-FFF2-40B4-BE49-F238E27FC236}">
                  <a16:creationId xmlns="" xmlns:a16="http://schemas.microsoft.com/office/drawing/2014/main" id="{692F882B-DCB1-D197-DB68-BC59AC1D23BC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4278;p78">
              <a:extLst>
                <a:ext uri="{FF2B5EF4-FFF2-40B4-BE49-F238E27FC236}">
                  <a16:creationId xmlns="" xmlns:a16="http://schemas.microsoft.com/office/drawing/2014/main" id="{0ACE59F9-7810-80BA-1059-96491B0C3E68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" name="Google Shape;13804;p77">
            <a:extLst>
              <a:ext uri="{FF2B5EF4-FFF2-40B4-BE49-F238E27FC236}">
                <a16:creationId xmlns="" xmlns:a16="http://schemas.microsoft.com/office/drawing/2014/main" id="{919DB035-E358-A698-16CB-6E3DFD2EEEB9}"/>
              </a:ext>
            </a:extLst>
          </p:cNvPr>
          <p:cNvSpPr/>
          <p:nvPr/>
        </p:nvSpPr>
        <p:spPr>
          <a:xfrm>
            <a:off x="6224866" y="3039102"/>
            <a:ext cx="574052" cy="56723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" name="Google Shape;14034;p77">
            <a:extLst>
              <a:ext uri="{FF2B5EF4-FFF2-40B4-BE49-F238E27FC236}">
                <a16:creationId xmlns="" xmlns:a16="http://schemas.microsoft.com/office/drawing/2014/main" id="{C3311173-7B72-B911-CC9E-D39CB2ED9FBA}"/>
              </a:ext>
            </a:extLst>
          </p:cNvPr>
          <p:cNvGrpSpPr/>
          <p:nvPr/>
        </p:nvGrpSpPr>
        <p:grpSpPr>
          <a:xfrm>
            <a:off x="7333344" y="3057908"/>
            <a:ext cx="575993" cy="572947"/>
            <a:chOff x="1412450" y="1954475"/>
            <a:chExt cx="297750" cy="296175"/>
          </a:xfrm>
          <a:solidFill>
            <a:schemeClr val="bg1"/>
          </a:solidFill>
          <a:effectLst/>
        </p:grpSpPr>
        <p:sp>
          <p:nvSpPr>
            <p:cNvPr id="46" name="Google Shape;14035;p77">
              <a:extLst>
                <a:ext uri="{FF2B5EF4-FFF2-40B4-BE49-F238E27FC236}">
                  <a16:creationId xmlns="" xmlns:a16="http://schemas.microsoft.com/office/drawing/2014/main" id="{50530800-AFED-174E-679A-4D961B6F5811}"/>
                </a:ext>
              </a:extLst>
            </p:cNvPr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4036;p77">
              <a:extLst>
                <a:ext uri="{FF2B5EF4-FFF2-40B4-BE49-F238E27FC236}">
                  <a16:creationId xmlns="" xmlns:a16="http://schemas.microsoft.com/office/drawing/2014/main" id="{612E8326-1CAA-99D9-FCBB-D161BE858246}"/>
                </a:ext>
              </a:extLst>
            </p:cNvPr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15204;p81">
            <a:extLst>
              <a:ext uri="{FF2B5EF4-FFF2-40B4-BE49-F238E27FC236}">
                <a16:creationId xmlns="" xmlns:a16="http://schemas.microsoft.com/office/drawing/2014/main" id="{E10BDFB6-8556-1FEB-BA05-C82681495930}"/>
              </a:ext>
            </a:extLst>
          </p:cNvPr>
          <p:cNvGrpSpPr/>
          <p:nvPr/>
        </p:nvGrpSpPr>
        <p:grpSpPr>
          <a:xfrm>
            <a:off x="8501316" y="3086930"/>
            <a:ext cx="474121" cy="471574"/>
            <a:chOff x="-5635200" y="2037975"/>
            <a:chExt cx="293025" cy="291450"/>
          </a:xfrm>
          <a:solidFill>
            <a:schemeClr val="bg1"/>
          </a:solidFill>
          <a:effectLst/>
        </p:grpSpPr>
        <p:sp>
          <p:nvSpPr>
            <p:cNvPr id="44" name="Google Shape;15205;p81">
              <a:extLst>
                <a:ext uri="{FF2B5EF4-FFF2-40B4-BE49-F238E27FC236}">
                  <a16:creationId xmlns="" xmlns:a16="http://schemas.microsoft.com/office/drawing/2014/main" id="{855448FC-CCF5-5474-54A6-EF59A20139FA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5206;p81">
              <a:extLst>
                <a:ext uri="{FF2B5EF4-FFF2-40B4-BE49-F238E27FC236}">
                  <a16:creationId xmlns="" xmlns:a16="http://schemas.microsoft.com/office/drawing/2014/main" id="{5232C143-028D-98C7-9A61-C466E4389823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" name="Google Shape;14002;p77">
            <a:extLst>
              <a:ext uri="{FF2B5EF4-FFF2-40B4-BE49-F238E27FC236}">
                <a16:creationId xmlns="" xmlns:a16="http://schemas.microsoft.com/office/drawing/2014/main" id="{F6CB0ABE-3122-0C6D-9EBE-3CC33DF11367}"/>
              </a:ext>
            </a:extLst>
          </p:cNvPr>
          <p:cNvSpPr/>
          <p:nvPr/>
        </p:nvSpPr>
        <p:spPr>
          <a:xfrm>
            <a:off x="9577563" y="3063522"/>
            <a:ext cx="525323" cy="518390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1" name="Google Shape;14046;p77">
            <a:extLst>
              <a:ext uri="{FF2B5EF4-FFF2-40B4-BE49-F238E27FC236}">
                <a16:creationId xmlns="" xmlns:a16="http://schemas.microsoft.com/office/drawing/2014/main" id="{BE1C0323-2560-D21A-6EA1-FC6A02DAAB27}"/>
              </a:ext>
            </a:extLst>
          </p:cNvPr>
          <p:cNvGrpSpPr/>
          <p:nvPr/>
        </p:nvGrpSpPr>
        <p:grpSpPr>
          <a:xfrm>
            <a:off x="10680182" y="3063720"/>
            <a:ext cx="521154" cy="517995"/>
            <a:chOff x="5045775" y="1946400"/>
            <a:chExt cx="296950" cy="295150"/>
          </a:xfrm>
          <a:solidFill>
            <a:schemeClr val="bg1"/>
          </a:solidFill>
          <a:effectLst/>
        </p:grpSpPr>
        <p:sp>
          <p:nvSpPr>
            <p:cNvPr id="42" name="Google Shape;14047;p77">
              <a:extLst>
                <a:ext uri="{FF2B5EF4-FFF2-40B4-BE49-F238E27FC236}">
                  <a16:creationId xmlns="" xmlns:a16="http://schemas.microsoft.com/office/drawing/2014/main" id="{1333D6DB-F4D2-7E0E-AB6A-6841CE742011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4048;p77">
              <a:extLst>
                <a:ext uri="{FF2B5EF4-FFF2-40B4-BE49-F238E27FC236}">
                  <a16:creationId xmlns="" xmlns:a16="http://schemas.microsoft.com/office/drawing/2014/main" id="{6C43A426-6B07-5678-EDB4-09C82858F7E0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76723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ДГС">
      <a:dk1>
        <a:srgbClr val="261C2C"/>
      </a:dk1>
      <a:lt1>
        <a:srgbClr val="FFFFFF"/>
      </a:lt1>
      <a:dk2>
        <a:srgbClr val="5C527F"/>
      </a:dk2>
      <a:lt2>
        <a:srgbClr val="FFFFFF"/>
      </a:lt2>
      <a:accent1>
        <a:srgbClr val="041562"/>
      </a:accent1>
      <a:accent2>
        <a:srgbClr val="DA1212"/>
      </a:accent2>
      <a:accent3>
        <a:srgbClr val="11468F"/>
      </a:accent3>
      <a:accent4>
        <a:srgbClr val="EEEEEE"/>
      </a:accent4>
      <a:accent5>
        <a:srgbClr val="1C82AD"/>
      </a:accent5>
      <a:accent6>
        <a:srgbClr val="03C988"/>
      </a:accent6>
      <a:hlink>
        <a:srgbClr val="0563C1"/>
      </a:hlink>
      <a:folHlink>
        <a:srgbClr val="954F72"/>
      </a:folHlink>
    </a:clrScheme>
    <a:fontScheme name="АДГС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250</Words>
  <Application>Microsoft Office PowerPoint</Application>
  <PresentationFormat>Широкоэкранный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</vt:lpstr>
      <vt:lpstr>Montserrat Black</vt:lpstr>
      <vt:lpstr>Montserrat SemiBold</vt:lpstr>
      <vt:lpstr>Open Sans</vt:lpstr>
      <vt:lpstr>Open Sans Semibold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Александровна Бухарина</dc:creator>
  <cp:lastModifiedBy>Nursultan Orynbekov</cp:lastModifiedBy>
  <cp:revision>30</cp:revision>
  <cp:lastPrinted>2023-08-11T05:26:06Z</cp:lastPrinted>
  <dcterms:created xsi:type="dcterms:W3CDTF">2022-02-14T06:03:05Z</dcterms:created>
  <dcterms:modified xsi:type="dcterms:W3CDTF">2023-08-16T03:43:36Z</dcterms:modified>
</cp:coreProperties>
</file>