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71" r:id="rId5"/>
    <p:sldId id="273" r:id="rId6"/>
    <p:sldId id="267" r:id="rId7"/>
    <p:sldId id="295" r:id="rId8"/>
    <p:sldId id="296" r:id="rId9"/>
    <p:sldId id="298" r:id="rId10"/>
    <p:sldId id="286" r:id="rId11"/>
    <p:sldId id="269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ldagulova Akmaral" initials="" lastIdx="1" clrIdx="0"/>
  <p:cmAuthor id="1" name="Asus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0000"/>
    <a:srgbClr val="EEF4F2"/>
    <a:srgbClr val="CDD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18D9F-DB75-4BA5-8865-6F4462A34C86}" v="77" dt="2020-04-17T12:26:24.264"/>
    <p1510:client id="{5F7A6D2C-FB40-457E-8268-EE2792169E25}" v="105" dt="2020-04-17T12:04:29.336"/>
    <p1510:client id="{65BBD733-D4AB-426C-B71A-ED52741425C8}" v="38" dt="2020-04-17T16:37:44.704"/>
    <p1510:client id="{7FE6B520-1A2F-4797-A147-516AAE8205D3}" v="6" dt="2020-04-17T17:38:12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ugash Sandybayeva" userId="S::s.sandybayeva@edu.iitu.kz::7667a710-260f-4367-81ea-e5a1acb7aa16" providerId="AD" clId="Web-{7FE6B520-1A2F-4797-A147-516AAE8205D3}"/>
    <pc:docChg chg="modSld">
      <pc:chgData name="Sandugash Sandybayeva" userId="S::s.sandybayeva@edu.iitu.kz::7667a710-260f-4367-81ea-e5a1acb7aa16" providerId="AD" clId="Web-{7FE6B520-1A2F-4797-A147-516AAE8205D3}" dt="2020-04-17T17:38:12.665" v="5" actId="20577"/>
      <pc:docMkLst>
        <pc:docMk/>
      </pc:docMkLst>
      <pc:sldChg chg="modSp">
        <pc:chgData name="Sandugash Sandybayeva" userId="S::s.sandybayeva@edu.iitu.kz::7667a710-260f-4367-81ea-e5a1acb7aa16" providerId="AD" clId="Web-{7FE6B520-1A2F-4797-A147-516AAE8205D3}" dt="2020-04-17T17:38:12.665" v="4" actId="20577"/>
        <pc:sldMkLst>
          <pc:docMk/>
          <pc:sldMk cId="4145551603" sldId="298"/>
        </pc:sldMkLst>
        <pc:spChg chg="mod">
          <ac:chgData name="Sandugash Sandybayeva" userId="S::s.sandybayeva@edu.iitu.kz::7667a710-260f-4367-81ea-e5a1acb7aa16" providerId="AD" clId="Web-{7FE6B520-1A2F-4797-A147-516AAE8205D3}" dt="2020-04-17T17:38:12.665" v="4" actId="20577"/>
          <ac:spMkLst>
            <pc:docMk/>
            <pc:sldMk cId="4145551603" sldId="298"/>
            <ac:spMk id="34" creationId="{8C790C80-DEF5-495D-B898-330D18DBB865}"/>
          </ac:spMkLst>
        </pc:spChg>
      </pc:sldChg>
    </pc:docChg>
  </pc:docChgLst>
  <pc:docChgLst>
    <pc:chgData clId="Web-{02318D9F-DB75-4BA5-8865-6F4462A34C86}"/>
    <pc:docChg chg="modSld">
      <pc:chgData name="" userId="" providerId="" clId="Web-{02318D9F-DB75-4BA5-8865-6F4462A34C86}" dt="2020-04-17T11:54:56.283" v="0"/>
      <pc:docMkLst>
        <pc:docMk/>
      </pc:docMkLst>
      <pc:sldChg chg="delSp">
        <pc:chgData name="" userId="" providerId="" clId="Web-{02318D9F-DB75-4BA5-8865-6F4462A34C86}" dt="2020-04-17T11:54:56.283" v="0"/>
        <pc:sldMkLst>
          <pc:docMk/>
          <pc:sldMk cId="0" sldId="271"/>
        </pc:sldMkLst>
        <pc:picChg chg="del">
          <ac:chgData name="" userId="" providerId="" clId="Web-{02318D9F-DB75-4BA5-8865-6F4462A34C86}" dt="2020-04-17T11:54:56.283" v="0"/>
          <ac:picMkLst>
            <pc:docMk/>
            <pc:sldMk cId="0" sldId="271"/>
            <ac:picMk id="3" creationId="{9AC0CA2F-1501-4A49-B8D8-3E0559E36938}"/>
          </ac:picMkLst>
        </pc:picChg>
      </pc:sldChg>
    </pc:docChg>
  </pc:docChgLst>
  <pc:docChgLst>
    <pc:chgData name="Nurzhan Duzbayev" userId="af0fb37f-85ee-4f98-8467-503576b0ccef" providerId="ADAL" clId="{5F7A6D2C-FB40-457E-8268-EE2792169E25}"/>
    <pc:docChg chg="undo custSel modSld">
      <pc:chgData name="Nurzhan Duzbayev" userId="af0fb37f-85ee-4f98-8467-503576b0ccef" providerId="ADAL" clId="{5F7A6D2C-FB40-457E-8268-EE2792169E25}" dt="2020-04-17T12:04:29.336" v="104" actId="1076"/>
      <pc:docMkLst>
        <pc:docMk/>
      </pc:docMkLst>
      <pc:sldChg chg="modSp mod">
        <pc:chgData name="Nurzhan Duzbayev" userId="af0fb37f-85ee-4f98-8467-503576b0ccef" providerId="ADAL" clId="{5F7A6D2C-FB40-457E-8268-EE2792169E25}" dt="2020-04-17T11:53:21.905" v="50" actId="20577"/>
        <pc:sldMkLst>
          <pc:docMk/>
          <pc:sldMk cId="0" sldId="273"/>
        </pc:sldMkLst>
        <pc:spChg chg="mod">
          <ac:chgData name="Nurzhan Duzbayev" userId="af0fb37f-85ee-4f98-8467-503576b0ccef" providerId="ADAL" clId="{5F7A6D2C-FB40-457E-8268-EE2792169E25}" dt="2020-04-17T11:53:21.905" v="50" actId="20577"/>
          <ac:spMkLst>
            <pc:docMk/>
            <pc:sldMk cId="0" sldId="273"/>
            <ac:spMk id="15364" creationId="{00000000-0000-0000-0000-000000000000}"/>
          </ac:spMkLst>
        </pc:spChg>
      </pc:sldChg>
      <pc:sldChg chg="modSp mod">
        <pc:chgData name="Nurzhan Duzbayev" userId="af0fb37f-85ee-4f98-8467-503576b0ccef" providerId="ADAL" clId="{5F7A6D2C-FB40-457E-8268-EE2792169E25}" dt="2020-04-17T11:56:23.341" v="61" actId="6549"/>
        <pc:sldMkLst>
          <pc:docMk/>
          <pc:sldMk cId="595379088" sldId="295"/>
        </pc:sldMkLst>
        <pc:spChg chg="mod">
          <ac:chgData name="Nurzhan Duzbayev" userId="af0fb37f-85ee-4f98-8467-503576b0ccef" providerId="ADAL" clId="{5F7A6D2C-FB40-457E-8268-EE2792169E25}" dt="2020-04-17T11:56:23.341" v="61" actId="6549"/>
          <ac:spMkLst>
            <pc:docMk/>
            <pc:sldMk cId="595379088" sldId="295"/>
            <ac:spMk id="4" creationId="{22475C82-9A10-4F07-8B47-7FAC7E327342}"/>
          </ac:spMkLst>
        </pc:spChg>
      </pc:sldChg>
      <pc:sldChg chg="modSp mod">
        <pc:chgData name="Nurzhan Duzbayev" userId="af0fb37f-85ee-4f98-8467-503576b0ccef" providerId="ADAL" clId="{5F7A6D2C-FB40-457E-8268-EE2792169E25}" dt="2020-04-17T12:02:42.473" v="103" actId="20577"/>
        <pc:sldMkLst>
          <pc:docMk/>
          <pc:sldMk cId="4042277182" sldId="296"/>
        </pc:sldMkLst>
        <pc:spChg chg="mod">
          <ac:chgData name="Nurzhan Duzbayev" userId="af0fb37f-85ee-4f98-8467-503576b0ccef" providerId="ADAL" clId="{5F7A6D2C-FB40-457E-8268-EE2792169E25}" dt="2020-04-17T12:02:42.473" v="103" actId="20577"/>
          <ac:spMkLst>
            <pc:docMk/>
            <pc:sldMk cId="4042277182" sldId="296"/>
            <ac:spMk id="5" creationId="{F80E74CF-E546-457F-BCA3-D2F678A26F92}"/>
          </ac:spMkLst>
        </pc:spChg>
        <pc:spChg chg="mod">
          <ac:chgData name="Nurzhan Duzbayev" userId="af0fb37f-85ee-4f98-8467-503576b0ccef" providerId="ADAL" clId="{5F7A6D2C-FB40-457E-8268-EE2792169E25}" dt="2020-04-17T11:57:38.918" v="62" actId="20577"/>
          <ac:spMkLst>
            <pc:docMk/>
            <pc:sldMk cId="4042277182" sldId="296"/>
            <ac:spMk id="13" creationId="{792B9931-00E4-4276-840C-2553F54B5980}"/>
          </ac:spMkLst>
        </pc:spChg>
      </pc:sldChg>
      <pc:sldChg chg="modSp mod">
        <pc:chgData name="Nurzhan Duzbayev" userId="af0fb37f-85ee-4f98-8467-503576b0ccef" providerId="ADAL" clId="{5F7A6D2C-FB40-457E-8268-EE2792169E25}" dt="2020-04-17T12:04:29.336" v="104" actId="1076"/>
        <pc:sldMkLst>
          <pc:docMk/>
          <pc:sldMk cId="4145551603" sldId="298"/>
        </pc:sldMkLst>
        <pc:grpChg chg="mod">
          <ac:chgData name="Nurzhan Duzbayev" userId="af0fb37f-85ee-4f98-8467-503576b0ccef" providerId="ADAL" clId="{5F7A6D2C-FB40-457E-8268-EE2792169E25}" dt="2020-04-17T12:04:29.336" v="104" actId="1076"/>
          <ac:grpSpMkLst>
            <pc:docMk/>
            <pc:sldMk cId="4145551603" sldId="298"/>
            <ac:grpSpMk id="55" creationId="{A0AEC1FE-8DA5-4D48-B6B6-B07C3369BF83}"/>
          </ac:grpSpMkLst>
        </pc:grpChg>
      </pc:sldChg>
    </pc:docChg>
  </pc:docChgLst>
  <pc:docChgLst>
    <pc:chgData name="Daniyar Oskenbay" userId="S::d.oskenbay@edu.iitu.kz::150cb3bc-7b3c-4f25-80f1-26f1088624ad" providerId="AD" clId="Web-{02318D9F-DB75-4BA5-8865-6F4462A34C86}"/>
    <pc:docChg chg="modSld">
      <pc:chgData name="Daniyar Oskenbay" userId="S::d.oskenbay@edu.iitu.kz::150cb3bc-7b3c-4f25-80f1-26f1088624ad" providerId="AD" clId="Web-{02318D9F-DB75-4BA5-8865-6F4462A34C86}" dt="2020-04-17T12:26:24.264" v="74" actId="1076"/>
      <pc:docMkLst>
        <pc:docMk/>
      </pc:docMkLst>
      <pc:sldChg chg="addSp modSp">
        <pc:chgData name="Daniyar Oskenbay" userId="S::d.oskenbay@edu.iitu.kz::150cb3bc-7b3c-4f25-80f1-26f1088624ad" providerId="AD" clId="Web-{02318D9F-DB75-4BA5-8865-6F4462A34C86}" dt="2020-04-17T11:56:35.316" v="9" actId="1076"/>
        <pc:sldMkLst>
          <pc:docMk/>
          <pc:sldMk cId="0" sldId="271"/>
        </pc:sldMkLst>
        <pc:picChg chg="add mod">
          <ac:chgData name="Daniyar Oskenbay" userId="S::d.oskenbay@edu.iitu.kz::150cb3bc-7b3c-4f25-80f1-26f1088624ad" providerId="AD" clId="Web-{02318D9F-DB75-4BA5-8865-6F4462A34C86}" dt="2020-04-17T11:56:35.316" v="9" actId="1076"/>
          <ac:picMkLst>
            <pc:docMk/>
            <pc:sldMk cId="0" sldId="271"/>
            <ac:picMk id="2" creationId="{AB212F37-FFDD-496E-8969-DEF264CF0BC5}"/>
          </ac:picMkLst>
        </pc:picChg>
      </pc:sldChg>
      <pc:sldChg chg="addSp delSp modSp">
        <pc:chgData name="Daniyar Oskenbay" userId="S::d.oskenbay@edu.iitu.kz::150cb3bc-7b3c-4f25-80f1-26f1088624ad" providerId="AD" clId="Web-{02318D9F-DB75-4BA5-8865-6F4462A34C86}" dt="2020-04-17T12:26:24.264" v="74" actId="1076"/>
        <pc:sldMkLst>
          <pc:docMk/>
          <pc:sldMk cId="4145551603" sldId="298"/>
        </pc:sldMkLst>
        <pc:picChg chg="add mod">
          <ac:chgData name="Daniyar Oskenbay" userId="S::d.oskenbay@edu.iitu.kz::150cb3bc-7b3c-4f25-80f1-26f1088624ad" providerId="AD" clId="Web-{02318D9F-DB75-4BA5-8865-6F4462A34C86}" dt="2020-04-17T12:26:19.889" v="72" actId="1076"/>
          <ac:picMkLst>
            <pc:docMk/>
            <pc:sldMk cId="4145551603" sldId="298"/>
            <ac:picMk id="2" creationId="{983F3F2F-41D2-4910-AAF4-69473EFAF48F}"/>
          </ac:picMkLst>
        </pc:picChg>
        <pc:picChg chg="del mod">
          <ac:chgData name="Daniyar Oskenbay" userId="S::d.oskenbay@edu.iitu.kz::150cb3bc-7b3c-4f25-80f1-26f1088624ad" providerId="AD" clId="Web-{02318D9F-DB75-4BA5-8865-6F4462A34C86}" dt="2020-04-17T12:23:23.152" v="46"/>
          <ac:picMkLst>
            <pc:docMk/>
            <pc:sldMk cId="4145551603" sldId="298"/>
            <ac:picMk id="25" creationId="{C0E29184-C0FB-42D6-B34E-8DE9C82999A6}"/>
          </ac:picMkLst>
        </pc:picChg>
        <pc:picChg chg="del mod">
          <ac:chgData name="Daniyar Oskenbay" userId="S::d.oskenbay@edu.iitu.kz::150cb3bc-7b3c-4f25-80f1-26f1088624ad" providerId="AD" clId="Web-{02318D9F-DB75-4BA5-8865-6F4462A34C86}" dt="2020-04-17T12:25:33.889" v="61"/>
          <ac:picMkLst>
            <pc:docMk/>
            <pc:sldMk cId="4145551603" sldId="298"/>
            <ac:picMk id="26" creationId="{A10CE73E-40B5-448E-8440-622BDA266271}"/>
          </ac:picMkLst>
        </pc:picChg>
        <pc:picChg chg="mod">
          <ac:chgData name="Daniyar Oskenbay" userId="S::d.oskenbay@edu.iitu.kz::150cb3bc-7b3c-4f25-80f1-26f1088624ad" providerId="AD" clId="Web-{02318D9F-DB75-4BA5-8865-6F4462A34C86}" dt="2020-04-17T12:26:24.233" v="73" actId="1076"/>
          <ac:picMkLst>
            <pc:docMk/>
            <pc:sldMk cId="4145551603" sldId="298"/>
            <ac:picMk id="27" creationId="{30C94167-7963-49EC-858C-170BBD6137CD}"/>
          </ac:picMkLst>
        </pc:picChg>
        <pc:picChg chg="mod">
          <ac:chgData name="Daniyar Oskenbay" userId="S::d.oskenbay@edu.iitu.kz::150cb3bc-7b3c-4f25-80f1-26f1088624ad" providerId="AD" clId="Web-{02318D9F-DB75-4BA5-8865-6F4462A34C86}" dt="2020-04-17T12:26:19.858" v="71" actId="1076"/>
          <ac:picMkLst>
            <pc:docMk/>
            <pc:sldMk cId="4145551603" sldId="298"/>
            <ac:picMk id="28" creationId="{B1CEAECE-CD57-42A6-B555-82435041B628}"/>
          </ac:picMkLst>
        </pc:picChg>
        <pc:picChg chg="mod">
          <ac:chgData name="Daniyar Oskenbay" userId="S::d.oskenbay@edu.iitu.kz::150cb3bc-7b3c-4f25-80f1-26f1088624ad" providerId="AD" clId="Web-{02318D9F-DB75-4BA5-8865-6F4462A34C86}" dt="2020-04-17T12:26:24.264" v="74" actId="1076"/>
          <ac:picMkLst>
            <pc:docMk/>
            <pc:sldMk cId="4145551603" sldId="298"/>
            <ac:picMk id="29" creationId="{934996F5-E43F-47AF-8481-C2D8237A66E7}"/>
          </ac:picMkLst>
        </pc:picChg>
        <pc:picChg chg="mod">
          <ac:chgData name="Daniyar Oskenbay" userId="S::d.oskenbay@edu.iitu.kz::150cb3bc-7b3c-4f25-80f1-26f1088624ad" providerId="AD" clId="Web-{02318D9F-DB75-4BA5-8865-6F4462A34C86}" dt="2020-04-17T12:26:14.858" v="70" actId="1076"/>
          <ac:picMkLst>
            <pc:docMk/>
            <pc:sldMk cId="4145551603" sldId="298"/>
            <ac:picMk id="1026" creationId="{83420345-1153-4A00-A5F0-85D450436DAF}"/>
          </ac:picMkLst>
        </pc:picChg>
        <pc:picChg chg="mod">
          <ac:chgData name="Daniyar Oskenbay" userId="S::d.oskenbay@edu.iitu.kz::150cb3bc-7b3c-4f25-80f1-26f1088624ad" providerId="AD" clId="Web-{02318D9F-DB75-4BA5-8865-6F4462A34C86}" dt="2020-04-17T12:25:53.264" v="66" actId="1076"/>
          <ac:picMkLst>
            <pc:docMk/>
            <pc:sldMk cId="4145551603" sldId="298"/>
            <ac:picMk id="1028" creationId="{FCDC1F0B-24F2-4960-8A84-A0971F0451B7}"/>
          </ac:picMkLst>
        </pc:picChg>
        <pc:picChg chg="mod">
          <ac:chgData name="Daniyar Oskenbay" userId="S::d.oskenbay@edu.iitu.kz::150cb3bc-7b3c-4f25-80f1-26f1088624ad" providerId="AD" clId="Web-{02318D9F-DB75-4BA5-8865-6F4462A34C86}" dt="2020-04-17T12:25:50.014" v="65" actId="1076"/>
          <ac:picMkLst>
            <pc:docMk/>
            <pc:sldMk cId="4145551603" sldId="298"/>
            <ac:picMk id="1030" creationId="{42BAB75A-A6AE-41E2-89C3-3EEEC3A12945}"/>
          </ac:picMkLst>
        </pc:picChg>
      </pc:sldChg>
    </pc:docChg>
  </pc:docChgLst>
  <pc:docChgLst>
    <pc:chgData name="Daniyar Oskenbay" userId="S::d.oskenbay@edu.iitu.kz::150cb3bc-7b3c-4f25-80f1-26f1088624ad" providerId="AD" clId="Web-{65BBD733-D4AB-426C-B71A-ED52741425C8}"/>
    <pc:docChg chg="modSld">
      <pc:chgData name="Daniyar Oskenbay" userId="S::d.oskenbay@edu.iitu.kz::150cb3bc-7b3c-4f25-80f1-26f1088624ad" providerId="AD" clId="Web-{65BBD733-D4AB-426C-B71A-ED52741425C8}" dt="2020-04-17T16:37:44.704" v="37" actId="1076"/>
      <pc:docMkLst>
        <pc:docMk/>
      </pc:docMkLst>
      <pc:sldChg chg="addSp modSp">
        <pc:chgData name="Daniyar Oskenbay" userId="S::d.oskenbay@edu.iitu.kz::150cb3bc-7b3c-4f25-80f1-26f1088624ad" providerId="AD" clId="Web-{65BBD733-D4AB-426C-B71A-ED52741425C8}" dt="2020-04-17T16:37:44.704" v="37" actId="1076"/>
        <pc:sldMkLst>
          <pc:docMk/>
          <pc:sldMk cId="4145551603" sldId="298"/>
        </pc:sldMkLst>
        <pc:spChg chg="add mod">
          <ac:chgData name="Daniyar Oskenbay" userId="S::d.oskenbay@edu.iitu.kz::150cb3bc-7b3c-4f25-80f1-26f1088624ad" providerId="AD" clId="Web-{65BBD733-D4AB-426C-B71A-ED52741425C8}" dt="2020-04-17T16:36:54.875" v="30" actId="1076"/>
          <ac:spMkLst>
            <pc:docMk/>
            <pc:sldMk cId="4145551603" sldId="298"/>
            <ac:spMk id="8" creationId="{A4E12D72-CD9A-487E-95F9-7F7D29BF787C}"/>
          </ac:spMkLst>
        </pc:spChg>
        <pc:spChg chg="mod">
          <ac:chgData name="Daniyar Oskenbay" userId="S::d.oskenbay@edu.iitu.kz::150cb3bc-7b3c-4f25-80f1-26f1088624ad" providerId="AD" clId="Web-{65BBD733-D4AB-426C-B71A-ED52741425C8}" dt="2020-04-17T16:37:44.704" v="37" actId="1076"/>
          <ac:spMkLst>
            <pc:docMk/>
            <pc:sldMk cId="4145551603" sldId="298"/>
            <ac:spMk id="17" creationId="{FEDADDA6-F900-43D5-A6EB-35770FF69A74}"/>
          </ac:spMkLst>
        </pc:spChg>
        <pc:picChg chg="mod">
          <ac:chgData name="Daniyar Oskenbay" userId="S::d.oskenbay@edu.iitu.kz::150cb3bc-7b3c-4f25-80f1-26f1088624ad" providerId="AD" clId="Web-{65BBD733-D4AB-426C-B71A-ED52741425C8}" dt="2020-04-17T16:35:55.202" v="12" actId="1076"/>
          <ac:picMkLst>
            <pc:docMk/>
            <pc:sldMk cId="4145551603" sldId="298"/>
            <ac:picMk id="2" creationId="{983F3F2F-41D2-4910-AAF4-69473EFAF48F}"/>
          </ac:picMkLst>
        </pc:picChg>
        <pc:picChg chg="add mod">
          <ac:chgData name="Daniyar Oskenbay" userId="S::d.oskenbay@edu.iitu.kz::150cb3bc-7b3c-4f25-80f1-26f1088624ad" providerId="AD" clId="Web-{65BBD733-D4AB-426C-B71A-ED52741425C8}" dt="2020-04-17T16:36:51.625" v="29" actId="1076"/>
          <ac:picMkLst>
            <pc:docMk/>
            <pc:sldMk cId="4145551603" sldId="298"/>
            <ac:picMk id="3" creationId="{AD40C690-22F8-4EFC-B13B-4B838506FCFE}"/>
          </ac:picMkLst>
        </pc:picChg>
        <pc:picChg chg="mod">
          <ac:chgData name="Daniyar Oskenbay" userId="S::d.oskenbay@edu.iitu.kz::150cb3bc-7b3c-4f25-80f1-26f1088624ad" providerId="AD" clId="Web-{65BBD733-D4AB-426C-B71A-ED52741425C8}" dt="2020-04-17T16:35:48.577" v="8" actId="1076"/>
          <ac:picMkLst>
            <pc:docMk/>
            <pc:sldMk cId="4145551603" sldId="298"/>
            <ac:picMk id="27" creationId="{30C94167-7963-49EC-858C-170BBD6137CD}"/>
          </ac:picMkLst>
        </pc:picChg>
        <pc:picChg chg="mod">
          <ac:chgData name="Daniyar Oskenbay" userId="S::d.oskenbay@edu.iitu.kz::150cb3bc-7b3c-4f25-80f1-26f1088624ad" providerId="AD" clId="Web-{65BBD733-D4AB-426C-B71A-ED52741425C8}" dt="2020-04-17T16:37:29.266" v="35" actId="1076"/>
          <ac:picMkLst>
            <pc:docMk/>
            <pc:sldMk cId="4145551603" sldId="298"/>
            <ac:picMk id="28" creationId="{B1CEAECE-CD57-42A6-B555-82435041B628}"/>
          </ac:picMkLst>
        </pc:picChg>
        <pc:picChg chg="mod">
          <ac:chgData name="Daniyar Oskenbay" userId="S::d.oskenbay@edu.iitu.kz::150cb3bc-7b3c-4f25-80f1-26f1088624ad" providerId="AD" clId="Web-{65BBD733-D4AB-426C-B71A-ED52741425C8}" dt="2020-04-17T16:37:38.251" v="36" actId="1076"/>
          <ac:picMkLst>
            <pc:docMk/>
            <pc:sldMk cId="4145551603" sldId="298"/>
            <ac:picMk id="29" creationId="{934996F5-E43F-47AF-8481-C2D8237A66E7}"/>
          </ac:picMkLst>
        </pc:picChg>
        <pc:picChg chg="mod">
          <ac:chgData name="Daniyar Oskenbay" userId="S::d.oskenbay@edu.iitu.kz::150cb3bc-7b3c-4f25-80f1-26f1088624ad" providerId="AD" clId="Web-{65BBD733-D4AB-426C-B71A-ED52741425C8}" dt="2020-04-17T16:35:43.843" v="6" actId="1076"/>
          <ac:picMkLst>
            <pc:docMk/>
            <pc:sldMk cId="4145551603" sldId="298"/>
            <ac:picMk id="1026" creationId="{83420345-1153-4A00-A5F0-85D450436DAF}"/>
          </ac:picMkLst>
        </pc:picChg>
        <pc:picChg chg="mod">
          <ac:chgData name="Daniyar Oskenbay" userId="S::d.oskenbay@edu.iitu.kz::150cb3bc-7b3c-4f25-80f1-26f1088624ad" providerId="AD" clId="Web-{65BBD733-D4AB-426C-B71A-ED52741425C8}" dt="2020-04-17T16:35:38.171" v="4" actId="1076"/>
          <ac:picMkLst>
            <pc:docMk/>
            <pc:sldMk cId="4145551603" sldId="298"/>
            <ac:picMk id="1028" creationId="{FCDC1F0B-24F2-4960-8A84-A0971F0451B7}"/>
          </ac:picMkLst>
        </pc:picChg>
        <pc:picChg chg="mod">
          <ac:chgData name="Daniyar Oskenbay" userId="S::d.oskenbay@edu.iitu.kz::150cb3bc-7b3c-4f25-80f1-26f1088624ad" providerId="AD" clId="Web-{65BBD733-D4AB-426C-B71A-ED52741425C8}" dt="2020-04-17T16:35:42.343" v="5" actId="1076"/>
          <ac:picMkLst>
            <pc:docMk/>
            <pc:sldMk cId="4145551603" sldId="298"/>
            <ac:picMk id="1030" creationId="{42BAB75A-A6AE-41E2-89C3-3EEEC3A12945}"/>
          </ac:picMkLst>
        </pc:picChg>
        <pc:cxnChg chg="mod">
          <ac:chgData name="Daniyar Oskenbay" userId="S::d.oskenbay@edu.iitu.kz::150cb3bc-7b3c-4f25-80f1-26f1088624ad" providerId="AD" clId="Web-{65BBD733-D4AB-426C-B71A-ED52741425C8}" dt="2020-04-17T16:36:37.141" v="26" actId="14100"/>
          <ac:cxnSpMkLst>
            <pc:docMk/>
            <pc:sldMk cId="4145551603" sldId="298"/>
            <ac:cxnSpMk id="58" creationId="{F05D7140-7800-458E-80E9-FA1B1DB0BC71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1B523-283D-4089-B5C4-6BF5BF87CC6B}" type="doc">
      <dgm:prSet loTypeId="urn:microsoft.com/office/officeart/2005/8/layout/cycle3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1D9DEBB-0ADA-4649-9BEF-554A694AEE03}">
      <dgm:prSet phldrT="[Текст]" custT="1"/>
      <dgm:spPr/>
      <dgm:t>
        <a:bodyPr/>
        <a:lstStyle/>
        <a:p>
          <a:r>
            <a:rPr lang="ru-RU" sz="1200" b="1">
              <a:latin typeface="+mn-lt"/>
              <a:cs typeface="Times New Roman" panose="02020603050405020304" pitchFamily="18" charset="0"/>
            </a:rPr>
            <a:t>3148 участников</a:t>
          </a:r>
        </a:p>
      </dgm:t>
    </dgm:pt>
    <dgm:pt modelId="{34C25E04-8A9C-4300-A63E-4333F5972329}" type="parTrans" cxnId="{880951D2-1434-4232-8F83-6446551F0A05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B805D-B37A-4197-8366-0716DB333DB8}" type="sibTrans" cxnId="{880951D2-1434-4232-8F83-6446551F0A05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9D568-0B2F-43B0-B3EF-9684625412D7}">
      <dgm:prSet phldrT="[Текст]" custT="1"/>
      <dgm:spPr/>
      <dgm:t>
        <a:bodyPr/>
        <a:lstStyle/>
        <a:p>
          <a:r>
            <a:rPr lang="ru-RU" sz="1200" b="1">
              <a:latin typeface="+mn-lt"/>
              <a:cs typeface="Times New Roman" panose="02020603050405020304" pitchFamily="18" charset="0"/>
            </a:rPr>
            <a:t>500 проектов</a:t>
          </a:r>
        </a:p>
      </dgm:t>
    </dgm:pt>
    <dgm:pt modelId="{E1394A97-EED8-43F8-8BDE-9F2EF5CD8EAA}" type="parTrans" cxnId="{17139332-C9C3-41BC-A5A1-492B77FEA7E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8ADDC-17C6-448E-A00A-57C6F897656C}" type="sibTrans" cxnId="{17139332-C9C3-41BC-A5A1-492B77FEA7E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3BF0F2-C489-4214-85F7-CC38DE5AE979}">
      <dgm:prSet phldrT="[Текст]" custT="1"/>
      <dgm:spPr/>
      <dgm:t>
        <a:bodyPr/>
        <a:lstStyle/>
        <a:p>
          <a:r>
            <a:rPr lang="ru-RU" sz="1200" b="1">
              <a:latin typeface="+mn-lt"/>
              <a:cs typeface="Times New Roman" panose="02020603050405020304" pitchFamily="18" charset="0"/>
            </a:rPr>
            <a:t>15 призеров</a:t>
          </a:r>
        </a:p>
      </dgm:t>
    </dgm:pt>
    <dgm:pt modelId="{1F0E3B58-268B-414F-AF01-10F6F8A84A98}" type="parTrans" cxnId="{ED7FBE88-9480-42F5-8F12-BE41BAD3B896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4A0147-5A46-4CD2-B87E-B7E9BA19C425}" type="sibTrans" cxnId="{ED7FBE88-9480-42F5-8F12-BE41BAD3B896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BFFF0D-6F4A-4B76-94CD-F4BE0BF789DA}">
      <dgm:prSet phldrT="[Текст]" custT="1"/>
      <dgm:spPr/>
      <dgm:t>
        <a:bodyPr/>
        <a:lstStyle/>
        <a:p>
          <a:r>
            <a:rPr lang="ru-RU" sz="1200" b="1">
              <a:latin typeface="+mn-lt"/>
              <a:cs typeface="Times New Roman" panose="02020603050405020304" pitchFamily="18" charset="0"/>
            </a:rPr>
            <a:t>8 зарубежных спикеров</a:t>
          </a:r>
        </a:p>
      </dgm:t>
    </dgm:pt>
    <dgm:pt modelId="{1A6B5A58-5B0F-4600-8457-1E362D84178F}" type="parTrans" cxnId="{423593E6-8A4D-437D-A7B3-9989FAA7DD5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DA702-2584-46CC-8677-5E96B3D8C7C5}" type="sibTrans" cxnId="{423593E6-8A4D-437D-A7B3-9989FAA7DD5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49DAE-8534-49E0-8441-93A43A676D70}">
      <dgm:prSet phldrT="[Текст]" custT="1"/>
      <dgm:spPr/>
      <dgm:t>
        <a:bodyPr/>
        <a:lstStyle/>
        <a:p>
          <a:r>
            <a:rPr lang="ru-RU" sz="1200" b="1">
              <a:latin typeface="+mn-lt"/>
              <a:cs typeface="Times New Roman" panose="02020603050405020304" pitchFamily="18" charset="0"/>
            </a:rPr>
            <a:t>24 спикеров</a:t>
          </a:r>
        </a:p>
      </dgm:t>
    </dgm:pt>
    <dgm:pt modelId="{9549E080-65DB-474D-AA42-95262CE933B2}" type="parTrans" cxnId="{1B293549-38A1-469A-AC05-181612ECDD6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668B55-E2C4-4990-B73F-DC8A4BC3CE22}" type="sibTrans" cxnId="{1B293549-38A1-469A-AC05-181612ECDD6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306C0-8219-469C-BB35-FF9863ACCC99}">
      <dgm:prSet phldrT="[Текст]" custT="1"/>
      <dgm:spPr/>
      <dgm:t>
        <a:bodyPr/>
        <a:lstStyle/>
        <a:p>
          <a:r>
            <a:rPr lang="ru-RU" sz="1200" b="1">
              <a:latin typeface="+mn-lt"/>
              <a:cs typeface="Times New Roman" panose="02020603050405020304" pitchFamily="18" charset="0"/>
            </a:rPr>
            <a:t>57 менторов</a:t>
          </a:r>
        </a:p>
      </dgm:t>
    </dgm:pt>
    <dgm:pt modelId="{1ADCFD41-3B91-46A7-ACB3-1222F57D28D4}" type="parTrans" cxnId="{E940244C-72CE-495C-A0BF-7592E19D0566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A9200D-9B2C-4E9A-9C65-706CDAB78B17}" type="sibTrans" cxnId="{E940244C-72CE-495C-A0BF-7592E19D0566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89A36-250F-4822-8453-8336CE46CEFA}">
      <dgm:prSet phldrT="[Текст]" custT="1"/>
      <dgm:spPr/>
      <dgm:t>
        <a:bodyPr/>
        <a:lstStyle/>
        <a:p>
          <a:r>
            <a:rPr lang="ru-RU" sz="1200" b="1">
              <a:latin typeface="+mn-lt"/>
              <a:cs typeface="Times New Roman" panose="02020603050405020304" pitchFamily="18" charset="0"/>
            </a:rPr>
            <a:t>30 членов жюри</a:t>
          </a:r>
        </a:p>
      </dgm:t>
    </dgm:pt>
    <dgm:pt modelId="{79ECD1F2-346E-435B-9B2D-638A6A073D99}" type="parTrans" cxnId="{8BB8FCAE-D328-4867-B301-3C60B58E35E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F095B-40EB-461D-B320-DC813B6A7A9F}" type="sibTrans" cxnId="{8BB8FCAE-D328-4867-B301-3C60B58E35E1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A246E9-9B13-4A4C-A1AE-9B344D987FB8}">
      <dgm:prSet phldrT="[Текст]" custT="1"/>
      <dgm:spPr/>
      <dgm:t>
        <a:bodyPr/>
        <a:lstStyle/>
        <a:p>
          <a:r>
            <a:rPr lang="ru-RU" sz="1200" b="1">
              <a:latin typeface="+mn-lt"/>
              <a:cs typeface="Times New Roman" panose="02020603050405020304" pitchFamily="18" charset="0"/>
            </a:rPr>
            <a:t>5 секций</a:t>
          </a:r>
        </a:p>
      </dgm:t>
    </dgm:pt>
    <dgm:pt modelId="{A8AB1FC2-832B-445D-B71D-9E94464ACC44}" type="parTrans" cxnId="{41138998-5281-4BF5-9A56-6ED40E2DC669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FD9188-36D9-4FC2-803F-5F464505999D}" type="sibTrans" cxnId="{41138998-5281-4BF5-9A56-6ED40E2DC669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9858C1-85E2-4C6D-9BE7-BCD8E68CA4DD}">
      <dgm:prSet phldrT="[Текст]" custT="1"/>
      <dgm:spPr/>
      <dgm:t>
        <a:bodyPr/>
        <a:lstStyle/>
        <a:p>
          <a:r>
            <a:rPr lang="ru-RU" sz="1200" b="1">
              <a:latin typeface="+mn-lt"/>
              <a:cs typeface="Times New Roman" panose="02020603050405020304" pitchFamily="18" charset="0"/>
            </a:rPr>
            <a:t>24 мастер-классов</a:t>
          </a:r>
        </a:p>
      </dgm:t>
    </dgm:pt>
    <dgm:pt modelId="{58B8CA3B-B2AF-4CDF-96E1-F557E3124E38}" type="parTrans" cxnId="{37307DCC-38EC-4DB3-90A2-4F98EBB0114F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C3C52-05FF-4E78-93D5-E093BAA3D988}" type="sibTrans" cxnId="{37307DCC-38EC-4DB3-90A2-4F98EBB0114F}">
      <dgm:prSet/>
      <dgm:spPr/>
      <dgm:t>
        <a:bodyPr/>
        <a:lstStyle/>
        <a:p>
          <a:endParaRPr lang="ru-RU" sz="3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C6706F-CE6C-416D-94DF-91207918311D}" type="pres">
      <dgm:prSet presAssocID="{DDA1B523-283D-4089-B5C4-6BF5BF87CC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5B830B-DA1C-4133-8724-64A38E64D7AF}" type="pres">
      <dgm:prSet presAssocID="{DDA1B523-283D-4089-B5C4-6BF5BF87CC6B}" presName="cycle" presStyleCnt="0"/>
      <dgm:spPr/>
    </dgm:pt>
    <dgm:pt modelId="{32D14551-6B70-4ECB-AA96-9A5F2E048880}" type="pres">
      <dgm:prSet presAssocID="{01D9DEBB-0ADA-4649-9BEF-554A694AEE03}" presName="nodeFirstNode" presStyleLbl="node1" presStyleIdx="0" presStyleCnt="9" custScaleX="121001" custScaleY="90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D7DA3-B338-475D-BA69-2A7E71A10554}" type="pres">
      <dgm:prSet presAssocID="{78FB805D-B37A-4197-8366-0716DB333DB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87E76F0-F4D3-4CF8-BF6D-1C70D47E3707}" type="pres">
      <dgm:prSet presAssocID="{FE19D568-0B2F-43B0-B3EF-9684625412D7}" presName="nodeFollowingNodes" presStyleLbl="node1" presStyleIdx="1" presStyleCnt="9" custScaleX="121001" custScaleY="90910" custRadScaleRad="102098" custRadScaleInc="23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18A4E-F5E4-4E5E-A49B-F879CCA389A5}" type="pres">
      <dgm:prSet presAssocID="{FA3BF0F2-C489-4214-85F7-CC38DE5AE979}" presName="nodeFollowingNodes" presStyleLbl="node1" presStyleIdx="2" presStyleCnt="9" custScaleX="121001" custScaleY="90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1A5BC-7956-4457-8A0B-7EAFD9DC7E7B}" type="pres">
      <dgm:prSet presAssocID="{E2BFFF0D-6F4A-4B76-94CD-F4BE0BF789DA}" presName="nodeFollowingNodes" presStyleLbl="node1" presStyleIdx="3" presStyleCnt="9" custScaleX="133101" custScaleY="100001" custRadScaleRad="99046" custRadScaleInc="-2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4FB62-D6C0-4A3C-BD69-CBEF92DE6E83}" type="pres">
      <dgm:prSet presAssocID="{7F449DAE-8534-49E0-8441-93A43A676D70}" presName="nodeFollowingNodes" presStyleLbl="node1" presStyleIdx="4" presStyleCnt="9" custScaleX="121001" custScaleY="90910" custRadScaleRad="104266" custRadScaleInc="-15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99BCE-FD5B-45D6-9D64-F8C1FF4B0E18}" type="pres">
      <dgm:prSet presAssocID="{BFD306C0-8219-469C-BB35-FF9863ACCC99}" presName="nodeFollowingNodes" presStyleLbl="node1" presStyleIdx="5" presStyleCnt="9" custScaleX="121001" custScaleY="90910" custRadScaleRad="102908" custRadScaleInc="11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0A278-8B14-4C4F-9918-FCE9F3CB2C42}" type="pres">
      <dgm:prSet presAssocID="{8B489A36-250F-4822-8453-8336CE46CEFA}" presName="nodeFollowingNodes" presStyleLbl="node1" presStyleIdx="6" presStyleCnt="9" custScaleX="133101" custScaleY="100001" custRadScaleRad="99046" custRadScaleInc="2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18526-E98D-4EAD-B905-14B6053B7CDB}" type="pres">
      <dgm:prSet presAssocID="{B0A246E9-9B13-4A4C-A1AE-9B344D987FB8}" presName="nodeFollowingNodes" presStyleLbl="node1" presStyleIdx="7" presStyleCnt="9" custScaleX="121001" custScaleY="90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82E82-A468-4749-8210-BA3A07F66953}" type="pres">
      <dgm:prSet presAssocID="{529858C1-85E2-4C6D-9BE7-BCD8E68CA4DD}" presName="nodeFollowingNodes" presStyleLbl="node1" presStyleIdx="8" presStyleCnt="9" custScaleX="121001" custScaleY="90910" custRadScaleRad="100178" custRadScaleInc="-210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A9EC5C-B581-4D10-97BE-E9D6FEFBC448}" type="presOf" srcId="{FA3BF0F2-C489-4214-85F7-CC38DE5AE979}" destId="{47118A4E-F5E4-4E5E-A49B-F879CCA389A5}" srcOrd="0" destOrd="0" presId="urn:microsoft.com/office/officeart/2005/8/layout/cycle3"/>
    <dgm:cxn modelId="{A910A1BD-9BF4-47E1-932D-8A9D017366C6}" type="presOf" srcId="{E2BFFF0D-6F4A-4B76-94CD-F4BE0BF789DA}" destId="{F0F1A5BC-7956-4457-8A0B-7EAFD9DC7E7B}" srcOrd="0" destOrd="0" presId="urn:microsoft.com/office/officeart/2005/8/layout/cycle3"/>
    <dgm:cxn modelId="{E169E440-237D-4F3F-AD59-E3CBDF16AFA4}" type="presOf" srcId="{8B489A36-250F-4822-8453-8336CE46CEFA}" destId="{24A0A278-8B14-4C4F-9918-FCE9F3CB2C42}" srcOrd="0" destOrd="0" presId="urn:microsoft.com/office/officeart/2005/8/layout/cycle3"/>
    <dgm:cxn modelId="{E940244C-72CE-495C-A0BF-7592E19D0566}" srcId="{DDA1B523-283D-4089-B5C4-6BF5BF87CC6B}" destId="{BFD306C0-8219-469C-BB35-FF9863ACCC99}" srcOrd="5" destOrd="0" parTransId="{1ADCFD41-3B91-46A7-ACB3-1222F57D28D4}" sibTransId="{34A9200D-9B2C-4E9A-9C65-706CDAB78B17}"/>
    <dgm:cxn modelId="{AF6F2DB2-86A6-49A3-B253-3639E564CA82}" type="presOf" srcId="{B0A246E9-9B13-4A4C-A1AE-9B344D987FB8}" destId="{FF118526-E98D-4EAD-B905-14B6053B7CDB}" srcOrd="0" destOrd="0" presId="urn:microsoft.com/office/officeart/2005/8/layout/cycle3"/>
    <dgm:cxn modelId="{63FE992A-769D-468A-BC52-9B77513B4DED}" type="presOf" srcId="{BFD306C0-8219-469C-BB35-FF9863ACCC99}" destId="{04E99BCE-FD5B-45D6-9D64-F8C1FF4B0E18}" srcOrd="0" destOrd="0" presId="urn:microsoft.com/office/officeart/2005/8/layout/cycle3"/>
    <dgm:cxn modelId="{880951D2-1434-4232-8F83-6446551F0A05}" srcId="{DDA1B523-283D-4089-B5C4-6BF5BF87CC6B}" destId="{01D9DEBB-0ADA-4649-9BEF-554A694AEE03}" srcOrd="0" destOrd="0" parTransId="{34C25E04-8A9C-4300-A63E-4333F5972329}" sibTransId="{78FB805D-B37A-4197-8366-0716DB333DB8}"/>
    <dgm:cxn modelId="{38764675-B699-4740-9008-16380CC47CCA}" type="presOf" srcId="{529858C1-85E2-4C6D-9BE7-BCD8E68CA4DD}" destId="{E3582E82-A468-4749-8210-BA3A07F66953}" srcOrd="0" destOrd="0" presId="urn:microsoft.com/office/officeart/2005/8/layout/cycle3"/>
    <dgm:cxn modelId="{388B96C5-8E9F-4B15-B078-1C655889E771}" type="presOf" srcId="{01D9DEBB-0ADA-4649-9BEF-554A694AEE03}" destId="{32D14551-6B70-4ECB-AA96-9A5F2E048880}" srcOrd="0" destOrd="0" presId="urn:microsoft.com/office/officeart/2005/8/layout/cycle3"/>
    <dgm:cxn modelId="{37307DCC-38EC-4DB3-90A2-4F98EBB0114F}" srcId="{DDA1B523-283D-4089-B5C4-6BF5BF87CC6B}" destId="{529858C1-85E2-4C6D-9BE7-BCD8E68CA4DD}" srcOrd="8" destOrd="0" parTransId="{58B8CA3B-B2AF-4CDF-96E1-F557E3124E38}" sibTransId="{268C3C52-05FF-4E78-93D5-E093BAA3D988}"/>
    <dgm:cxn modelId="{68680B66-D5FF-4B91-A97D-9FA9FCC2B7A8}" type="presOf" srcId="{7F449DAE-8534-49E0-8441-93A43A676D70}" destId="{CC84FB62-D6C0-4A3C-BD69-CBEF92DE6E83}" srcOrd="0" destOrd="0" presId="urn:microsoft.com/office/officeart/2005/8/layout/cycle3"/>
    <dgm:cxn modelId="{7DB15FB9-D36F-488E-B061-CF97606B8F6B}" type="presOf" srcId="{78FB805D-B37A-4197-8366-0716DB333DB8}" destId="{F60D7DA3-B338-475D-BA69-2A7E71A10554}" srcOrd="0" destOrd="0" presId="urn:microsoft.com/office/officeart/2005/8/layout/cycle3"/>
    <dgm:cxn modelId="{ED7FBE88-9480-42F5-8F12-BE41BAD3B896}" srcId="{DDA1B523-283D-4089-B5C4-6BF5BF87CC6B}" destId="{FA3BF0F2-C489-4214-85F7-CC38DE5AE979}" srcOrd="2" destOrd="0" parTransId="{1F0E3B58-268B-414F-AF01-10F6F8A84A98}" sibTransId="{264A0147-5A46-4CD2-B87E-B7E9BA19C425}"/>
    <dgm:cxn modelId="{423593E6-8A4D-437D-A7B3-9989FAA7DD51}" srcId="{DDA1B523-283D-4089-B5C4-6BF5BF87CC6B}" destId="{E2BFFF0D-6F4A-4B76-94CD-F4BE0BF789DA}" srcOrd="3" destOrd="0" parTransId="{1A6B5A58-5B0F-4600-8457-1E362D84178F}" sibTransId="{D78DA702-2584-46CC-8677-5E96B3D8C7C5}"/>
    <dgm:cxn modelId="{41138998-5281-4BF5-9A56-6ED40E2DC669}" srcId="{DDA1B523-283D-4089-B5C4-6BF5BF87CC6B}" destId="{B0A246E9-9B13-4A4C-A1AE-9B344D987FB8}" srcOrd="7" destOrd="0" parTransId="{A8AB1FC2-832B-445D-B71D-9E94464ACC44}" sibTransId="{76FD9188-36D9-4FC2-803F-5F464505999D}"/>
    <dgm:cxn modelId="{1B293549-38A1-469A-AC05-181612ECDD61}" srcId="{DDA1B523-283D-4089-B5C4-6BF5BF87CC6B}" destId="{7F449DAE-8534-49E0-8441-93A43A676D70}" srcOrd="4" destOrd="0" parTransId="{9549E080-65DB-474D-AA42-95262CE933B2}" sibTransId="{88668B55-E2C4-4990-B73F-DC8A4BC3CE22}"/>
    <dgm:cxn modelId="{17139332-C9C3-41BC-A5A1-492B77FEA7E1}" srcId="{DDA1B523-283D-4089-B5C4-6BF5BF87CC6B}" destId="{FE19D568-0B2F-43B0-B3EF-9684625412D7}" srcOrd="1" destOrd="0" parTransId="{E1394A97-EED8-43F8-8BDE-9F2EF5CD8EAA}" sibTransId="{FCA8ADDC-17C6-448E-A00A-57C6F897656C}"/>
    <dgm:cxn modelId="{AA2AB197-31B7-4FAC-BD8F-8A89751CF1C7}" type="presOf" srcId="{FE19D568-0B2F-43B0-B3EF-9684625412D7}" destId="{987E76F0-F4D3-4CF8-BF6D-1C70D47E3707}" srcOrd="0" destOrd="0" presId="urn:microsoft.com/office/officeart/2005/8/layout/cycle3"/>
    <dgm:cxn modelId="{1E0BBBAD-FE73-41AB-9EB9-45802A698B99}" type="presOf" srcId="{DDA1B523-283D-4089-B5C4-6BF5BF87CC6B}" destId="{EEC6706F-CE6C-416D-94DF-91207918311D}" srcOrd="0" destOrd="0" presId="urn:microsoft.com/office/officeart/2005/8/layout/cycle3"/>
    <dgm:cxn modelId="{8BB8FCAE-D328-4867-B301-3C60B58E35E1}" srcId="{DDA1B523-283D-4089-B5C4-6BF5BF87CC6B}" destId="{8B489A36-250F-4822-8453-8336CE46CEFA}" srcOrd="6" destOrd="0" parTransId="{79ECD1F2-346E-435B-9B2D-638A6A073D99}" sibTransId="{3B4F095B-40EB-461D-B320-DC813B6A7A9F}"/>
    <dgm:cxn modelId="{C9F5B79F-930A-4948-9AE6-57A35E60035D}" type="presParOf" srcId="{EEC6706F-CE6C-416D-94DF-91207918311D}" destId="{FA5B830B-DA1C-4133-8724-64A38E64D7AF}" srcOrd="0" destOrd="0" presId="urn:microsoft.com/office/officeart/2005/8/layout/cycle3"/>
    <dgm:cxn modelId="{40D06C85-C360-4C0B-898E-3B7C85D8F25A}" type="presParOf" srcId="{FA5B830B-DA1C-4133-8724-64A38E64D7AF}" destId="{32D14551-6B70-4ECB-AA96-9A5F2E048880}" srcOrd="0" destOrd="0" presId="urn:microsoft.com/office/officeart/2005/8/layout/cycle3"/>
    <dgm:cxn modelId="{B3D1239D-28BB-4C53-BEC0-23CC70C1F974}" type="presParOf" srcId="{FA5B830B-DA1C-4133-8724-64A38E64D7AF}" destId="{F60D7DA3-B338-475D-BA69-2A7E71A10554}" srcOrd="1" destOrd="0" presId="urn:microsoft.com/office/officeart/2005/8/layout/cycle3"/>
    <dgm:cxn modelId="{E23CAED4-511A-4D78-A844-CCB3D52A49B3}" type="presParOf" srcId="{FA5B830B-DA1C-4133-8724-64A38E64D7AF}" destId="{987E76F0-F4D3-4CF8-BF6D-1C70D47E3707}" srcOrd="2" destOrd="0" presId="urn:microsoft.com/office/officeart/2005/8/layout/cycle3"/>
    <dgm:cxn modelId="{3CF0A1CE-485E-4660-BBFA-D06E142F75A9}" type="presParOf" srcId="{FA5B830B-DA1C-4133-8724-64A38E64D7AF}" destId="{47118A4E-F5E4-4E5E-A49B-F879CCA389A5}" srcOrd="3" destOrd="0" presId="urn:microsoft.com/office/officeart/2005/8/layout/cycle3"/>
    <dgm:cxn modelId="{9E2A8343-E276-44F9-8429-69816BBD69DE}" type="presParOf" srcId="{FA5B830B-DA1C-4133-8724-64A38E64D7AF}" destId="{F0F1A5BC-7956-4457-8A0B-7EAFD9DC7E7B}" srcOrd="4" destOrd="0" presId="urn:microsoft.com/office/officeart/2005/8/layout/cycle3"/>
    <dgm:cxn modelId="{6BFF29BD-278D-45B5-82D0-713B40B2B894}" type="presParOf" srcId="{FA5B830B-DA1C-4133-8724-64A38E64D7AF}" destId="{CC84FB62-D6C0-4A3C-BD69-CBEF92DE6E83}" srcOrd="5" destOrd="0" presId="urn:microsoft.com/office/officeart/2005/8/layout/cycle3"/>
    <dgm:cxn modelId="{E93AD904-21DB-4D6A-9BDD-8811D752C8BC}" type="presParOf" srcId="{FA5B830B-DA1C-4133-8724-64A38E64D7AF}" destId="{04E99BCE-FD5B-45D6-9D64-F8C1FF4B0E18}" srcOrd="6" destOrd="0" presId="urn:microsoft.com/office/officeart/2005/8/layout/cycle3"/>
    <dgm:cxn modelId="{B534FD75-BA32-473D-9E5D-D7540DFEAE10}" type="presParOf" srcId="{FA5B830B-DA1C-4133-8724-64A38E64D7AF}" destId="{24A0A278-8B14-4C4F-9918-FCE9F3CB2C42}" srcOrd="7" destOrd="0" presId="urn:microsoft.com/office/officeart/2005/8/layout/cycle3"/>
    <dgm:cxn modelId="{F389D5BE-3846-45F6-97CB-4E4C719E0E89}" type="presParOf" srcId="{FA5B830B-DA1C-4133-8724-64A38E64D7AF}" destId="{FF118526-E98D-4EAD-B905-14B6053B7CDB}" srcOrd="8" destOrd="0" presId="urn:microsoft.com/office/officeart/2005/8/layout/cycle3"/>
    <dgm:cxn modelId="{CCA73BAF-0698-4BDC-894A-68867682E8AD}" type="presParOf" srcId="{FA5B830B-DA1C-4133-8724-64A38E64D7AF}" destId="{E3582E82-A468-4749-8210-BA3A07F66953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D7DA3-B338-475D-BA69-2A7E71A10554}">
      <dsp:nvSpPr>
        <dsp:cNvPr id="0" name=""/>
        <dsp:cNvSpPr/>
      </dsp:nvSpPr>
      <dsp:spPr>
        <a:xfrm>
          <a:off x="371162" y="-73054"/>
          <a:ext cx="3609962" cy="3609962"/>
        </a:xfrm>
        <a:prstGeom prst="circularArrow">
          <a:avLst>
            <a:gd name="adj1" fmla="val 5544"/>
            <a:gd name="adj2" fmla="val 330680"/>
            <a:gd name="adj3" fmla="val 14580281"/>
            <a:gd name="adj4" fmla="val 16913422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D14551-6B70-4ECB-AA96-9A5F2E048880}">
      <dsp:nvSpPr>
        <dsp:cNvPr id="0" name=""/>
        <dsp:cNvSpPr/>
      </dsp:nvSpPr>
      <dsp:spPr>
        <a:xfrm>
          <a:off x="1639998" y="21953"/>
          <a:ext cx="1072291" cy="4028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+mn-lt"/>
              <a:cs typeface="Times New Roman" panose="02020603050405020304" pitchFamily="18" charset="0"/>
            </a:rPr>
            <a:t>3148 участников</a:t>
          </a:r>
        </a:p>
      </dsp:txBody>
      <dsp:txXfrm>
        <a:off x="1659662" y="41617"/>
        <a:ext cx="1032963" cy="363486"/>
      </dsp:txXfrm>
    </dsp:sp>
    <dsp:sp modelId="{987E76F0-F4D3-4CF8-BF6D-1C70D47E3707}">
      <dsp:nvSpPr>
        <dsp:cNvPr id="0" name=""/>
        <dsp:cNvSpPr/>
      </dsp:nvSpPr>
      <dsp:spPr>
        <a:xfrm>
          <a:off x="2818354" y="521286"/>
          <a:ext cx="1072291" cy="4028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+mn-lt"/>
              <a:cs typeface="Times New Roman" panose="02020603050405020304" pitchFamily="18" charset="0"/>
            </a:rPr>
            <a:t>500 проектов</a:t>
          </a:r>
        </a:p>
      </dsp:txBody>
      <dsp:txXfrm>
        <a:off x="2838018" y="540950"/>
        <a:ext cx="1032963" cy="363486"/>
      </dsp:txXfrm>
    </dsp:sp>
    <dsp:sp modelId="{47118A4E-F5E4-4E5E-A49B-F879CCA389A5}">
      <dsp:nvSpPr>
        <dsp:cNvPr id="0" name=""/>
        <dsp:cNvSpPr/>
      </dsp:nvSpPr>
      <dsp:spPr>
        <a:xfrm>
          <a:off x="3156040" y="1294063"/>
          <a:ext cx="1072291" cy="4028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+mn-lt"/>
              <a:cs typeface="Times New Roman" panose="02020603050405020304" pitchFamily="18" charset="0"/>
            </a:rPr>
            <a:t>15 призеров</a:t>
          </a:r>
        </a:p>
      </dsp:txBody>
      <dsp:txXfrm>
        <a:off x="3175704" y="1313727"/>
        <a:ext cx="1032963" cy="363486"/>
      </dsp:txXfrm>
    </dsp:sp>
    <dsp:sp modelId="{F0F1A5BC-7956-4457-8A0B-7EAFD9DC7E7B}">
      <dsp:nvSpPr>
        <dsp:cNvPr id="0" name=""/>
        <dsp:cNvSpPr/>
      </dsp:nvSpPr>
      <dsp:spPr>
        <a:xfrm>
          <a:off x="2919575" y="2281137"/>
          <a:ext cx="1179519" cy="44309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+mn-lt"/>
              <a:cs typeface="Times New Roman" panose="02020603050405020304" pitchFamily="18" charset="0"/>
            </a:rPr>
            <a:t>8 зарубежных спикеров</a:t>
          </a:r>
        </a:p>
      </dsp:txBody>
      <dsp:txXfrm>
        <a:off x="2941205" y="2302767"/>
        <a:ext cx="1136259" cy="399836"/>
      </dsp:txXfrm>
    </dsp:sp>
    <dsp:sp modelId="{CC84FB62-D6C0-4A3C-BD69-CBEF92DE6E83}">
      <dsp:nvSpPr>
        <dsp:cNvPr id="0" name=""/>
        <dsp:cNvSpPr/>
      </dsp:nvSpPr>
      <dsp:spPr>
        <a:xfrm>
          <a:off x="2335489" y="3007980"/>
          <a:ext cx="1072291" cy="4028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+mn-lt"/>
              <a:cs typeface="Times New Roman" panose="02020603050405020304" pitchFamily="18" charset="0"/>
            </a:rPr>
            <a:t>24 спикеров</a:t>
          </a:r>
        </a:p>
      </dsp:txBody>
      <dsp:txXfrm>
        <a:off x="2355153" y="3027644"/>
        <a:ext cx="1032963" cy="363486"/>
      </dsp:txXfrm>
    </dsp:sp>
    <dsp:sp modelId="{04E99BCE-FD5B-45D6-9D64-F8C1FF4B0E18}">
      <dsp:nvSpPr>
        <dsp:cNvPr id="0" name=""/>
        <dsp:cNvSpPr/>
      </dsp:nvSpPr>
      <dsp:spPr>
        <a:xfrm>
          <a:off x="994212" y="3007978"/>
          <a:ext cx="1072291" cy="4028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+mn-lt"/>
              <a:cs typeface="Times New Roman" panose="02020603050405020304" pitchFamily="18" charset="0"/>
            </a:rPr>
            <a:t>57 менторов</a:t>
          </a:r>
        </a:p>
      </dsp:txBody>
      <dsp:txXfrm>
        <a:off x="1013876" y="3027642"/>
        <a:ext cx="1032963" cy="363486"/>
      </dsp:txXfrm>
    </dsp:sp>
    <dsp:sp modelId="{24A0A278-8B14-4C4F-9918-FCE9F3CB2C42}">
      <dsp:nvSpPr>
        <dsp:cNvPr id="0" name=""/>
        <dsp:cNvSpPr/>
      </dsp:nvSpPr>
      <dsp:spPr>
        <a:xfrm>
          <a:off x="253193" y="2281137"/>
          <a:ext cx="1179519" cy="44309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+mn-lt"/>
              <a:cs typeface="Times New Roman" panose="02020603050405020304" pitchFamily="18" charset="0"/>
            </a:rPr>
            <a:t>30 членов жюри</a:t>
          </a:r>
        </a:p>
      </dsp:txBody>
      <dsp:txXfrm>
        <a:off x="274823" y="2302767"/>
        <a:ext cx="1136259" cy="399836"/>
      </dsp:txXfrm>
    </dsp:sp>
    <dsp:sp modelId="{FF118526-E98D-4EAD-B905-14B6053B7CDB}">
      <dsp:nvSpPr>
        <dsp:cNvPr id="0" name=""/>
        <dsp:cNvSpPr/>
      </dsp:nvSpPr>
      <dsp:spPr>
        <a:xfrm>
          <a:off x="123956" y="1294063"/>
          <a:ext cx="1072291" cy="4028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+mn-lt"/>
              <a:cs typeface="Times New Roman" panose="02020603050405020304" pitchFamily="18" charset="0"/>
            </a:rPr>
            <a:t>5 секций</a:t>
          </a:r>
        </a:p>
      </dsp:txBody>
      <dsp:txXfrm>
        <a:off x="143620" y="1313727"/>
        <a:ext cx="1032963" cy="363486"/>
      </dsp:txXfrm>
    </dsp:sp>
    <dsp:sp modelId="{E3582E82-A468-4749-8210-BA3A07F66953}">
      <dsp:nvSpPr>
        <dsp:cNvPr id="0" name=""/>
        <dsp:cNvSpPr/>
      </dsp:nvSpPr>
      <dsp:spPr>
        <a:xfrm>
          <a:off x="501384" y="521264"/>
          <a:ext cx="1072291" cy="402814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>
              <a:latin typeface="+mn-lt"/>
              <a:cs typeface="Times New Roman" panose="02020603050405020304" pitchFamily="18" charset="0"/>
            </a:rPr>
            <a:t>24 мастер-классов</a:t>
          </a:r>
        </a:p>
      </dsp:txBody>
      <dsp:txXfrm>
        <a:off x="521048" y="540928"/>
        <a:ext cx="1032963" cy="363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5212F0-9BDA-4641-910A-DD15A61588A5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DC3AE6-F790-4E3A-886A-6C1071857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93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775855-A13F-4300-846A-7E3930C4E78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6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775855-A13F-4300-846A-7E3930C4E78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17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775855-A13F-4300-846A-7E3930C4E78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1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775855-A13F-4300-846A-7E3930C4E78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6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AAF18-6C48-440B-9CB9-8C25A11515E3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B697-C4A0-4E22-B1E8-6953D3C24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492A4-C479-4C08-85C9-90016F2628AC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03BFC-36DC-49E1-A25C-1291B22C2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D3528-9A6C-484E-A62A-94B5E2342D8D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00B4-0FD1-4208-AE4C-E634D9F32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0ACA-EEC4-4F63-9E2B-9674A90D46DE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2D39B-73FD-4AA5-AF55-2CA808FF7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BB3A-42FF-4254-B18C-E66017681BCF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3438-D18C-4F15-A988-68BF0E645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969B-CD3E-441A-98E6-738921CE3901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F13A1-A070-4429-936E-381929A64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668BA-9571-49BC-83E6-07D9758D9005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C601-AECC-46B6-8647-BD3B36D1F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5BF6-2520-49AC-A46F-20DDF32B0F6C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AC57-8B5B-4959-B354-5C704D459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458C-3D80-48E0-923A-1D78F02BF4DE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9742-D556-47FF-8FC7-96CEC67C2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F763-F3C5-49F6-B163-C806EBCD89CC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7360-27E8-4103-BAB5-C2BAF6BBC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D670-3C0A-4CAE-8F31-DE72C31638BC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A7D4-D6D7-4AEB-8008-64B0E6CF9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3F78A8-BF7D-47AA-B2E3-E88A88E9DB8B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8F5A25-C701-4AFA-9F10-24A4DDF71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21" Type="http://schemas.openxmlformats.org/officeDocument/2006/relationships/image" Target="../media/image21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6" Type="http://schemas.openxmlformats.org/officeDocument/2006/relationships/diagramLayout" Target="../diagrams/layout1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diagramData" Target="../diagrams/data1.xml"/><Relationship Id="rId23" Type="http://schemas.openxmlformats.org/officeDocument/2006/relationships/image" Target="../media/image23.jpeg"/><Relationship Id="rId10" Type="http://schemas.openxmlformats.org/officeDocument/2006/relationships/image" Target="../media/image15.png"/><Relationship Id="rId19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12.png"/><Relationship Id="rId18" Type="http://schemas.openxmlformats.org/officeDocument/2006/relationships/image" Target="../media/image45.jpeg"/><Relationship Id="rId3" Type="http://schemas.openxmlformats.org/officeDocument/2006/relationships/image" Target="../media/image5.png"/><Relationship Id="rId21" Type="http://schemas.openxmlformats.org/officeDocument/2006/relationships/image" Target="../media/image8.png"/><Relationship Id="rId7" Type="http://schemas.openxmlformats.org/officeDocument/2006/relationships/image" Target="../media/image37.jpeg"/><Relationship Id="rId12" Type="http://schemas.openxmlformats.org/officeDocument/2006/relationships/image" Target="../media/image11.png"/><Relationship Id="rId1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jpe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10.png"/><Relationship Id="rId5" Type="http://schemas.openxmlformats.org/officeDocument/2006/relationships/image" Target="../media/image35.jpeg"/><Relationship Id="rId15" Type="http://schemas.openxmlformats.org/officeDocument/2006/relationships/image" Target="../media/image42.jpeg"/><Relationship Id="rId10" Type="http://schemas.openxmlformats.org/officeDocument/2006/relationships/image" Target="../media/image40.jpeg"/><Relationship Id="rId19" Type="http://schemas.openxmlformats.org/officeDocument/2006/relationships/image" Target="../media/image46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688" y="361950"/>
            <a:ext cx="265271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635000" y="5516563"/>
            <a:ext cx="1092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87400" y="1341438"/>
            <a:ext cx="1092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4610100" y="6134100"/>
            <a:ext cx="238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3960605" y="5899150"/>
            <a:ext cx="45867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3200">
                <a:latin typeface="Calibri" pitchFamily="34" charset="0"/>
              </a:rPr>
              <a:t>ОТ ИДЕИ ДО ПРОТОТИПА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4346" name="Picture 3" descr="C:\Users\daniy\OneDrive\Рабочий стол\HACKDAY VISUALS 3\poster new\logo\006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4533" y="-73025"/>
            <a:ext cx="1560513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3" descr="Изображение выглядит как бутылка, грузовик, припаркован, остановк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B212F37-FFDD-496E-8969-DEF264CF0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724" y="1890254"/>
            <a:ext cx="8211064" cy="30983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536575" y="269875"/>
            <a:ext cx="4868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ОСНОВНАЯ ИДЕЯ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HACKDAY</a:t>
            </a:r>
            <a:endParaRPr lang="ru-RU" sz="4800" b="1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35000" y="1066800"/>
            <a:ext cx="1092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8350" y="215900"/>
            <a:ext cx="1898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649288" y="2021061"/>
            <a:ext cx="66661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HACKDAY</a:t>
            </a:r>
            <a:r>
              <a:rPr lang="ru-RU" sz="1400" b="1">
                <a:latin typeface="Calibri" pitchFamily="34" charset="0"/>
              </a:rPr>
              <a:t> - </a:t>
            </a:r>
            <a:r>
              <a:rPr lang="ru-RU" sz="1400">
                <a:latin typeface="Calibri" pitchFamily="34" charset="0"/>
              </a:rPr>
              <a:t>это международное мероприятие, где участники работают над доведением своих идей до прототипа.  Участие в </a:t>
            </a:r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HACKDAY</a:t>
            </a:r>
            <a:r>
              <a:rPr lang="ru-RU" sz="1400">
                <a:latin typeface="Calibri" pitchFamily="34" charset="0"/>
              </a:rPr>
              <a:t> - это возможность в сжатые сроки в мощной творческой обстановке реализовать проект или вписаться в другой интересный проект. Участники могут прийти с уже готовой идеей, на реализацию и могут собрать команду непосредственно в первый день </a:t>
            </a:r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HACKDAY</a:t>
            </a:r>
            <a:r>
              <a:rPr lang="kk-KZ" sz="1400" b="1">
                <a:latin typeface="Calibri" pitchFamily="34" charset="0"/>
              </a:rPr>
              <a:t>.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15365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5512" y="1333061"/>
            <a:ext cx="1727265" cy="62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649288" y="3785844"/>
            <a:ext cx="65354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>
                <a:latin typeface="Calibri" pitchFamily="34" charset="0"/>
              </a:rPr>
              <a:t>Школьники-старшеклассники,  студенты колледжей и ВУЗов, программисты-профессионалы,  маркетологи, дизайнеры, менеджеры проектов и др.</a:t>
            </a:r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635278" y="3512952"/>
            <a:ext cx="16979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C00000"/>
                </a:solidFill>
                <a:latin typeface="Calibri" pitchFamily="34" charset="0"/>
              </a:rPr>
              <a:t>Целевая</a:t>
            </a:r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Calibri" pitchFamily="34" charset="0"/>
              </a:rPr>
              <a:t>аудитория</a:t>
            </a:r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>
          <a:xfrm>
            <a:off x="7548908" y="1451838"/>
            <a:ext cx="0" cy="27726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370" name="Picture 2" descr="ÐÐ°ÑÑÐ¸Ð½ÐºÐ¸ Ð¿Ð¾ Ð·Ð°Ð¿ÑÐ¾ÑÑ yaho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2241" y="1386365"/>
            <a:ext cx="1757525" cy="33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16"/>
          <p:cNvSpPr txBox="1">
            <a:spLocks noChangeArrowheads="1"/>
          </p:cNvSpPr>
          <p:nvPr/>
        </p:nvSpPr>
        <p:spPr bwMode="auto">
          <a:xfrm>
            <a:off x="7713177" y="1819532"/>
            <a:ext cx="39756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Формат </a:t>
            </a:r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HACKDAY</a:t>
            </a:r>
            <a:r>
              <a:rPr lang="en-US" sz="1400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был разработан</a:t>
            </a:r>
            <a:r>
              <a:rPr lang="en-US" sz="1400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компанией </a:t>
            </a:r>
            <a:r>
              <a:rPr lang="ru-RU" sz="1400" b="1" err="1">
                <a:latin typeface="Calibri" pitchFamily="34" charset="0"/>
              </a:rPr>
              <a:t>Yahoo</a:t>
            </a:r>
            <a:r>
              <a:rPr lang="ru-RU" sz="1400" b="1">
                <a:latin typeface="Calibri" pitchFamily="34" charset="0"/>
              </a:rPr>
              <a:t>! </a:t>
            </a:r>
            <a:r>
              <a:rPr lang="ru-RU" sz="1400">
                <a:latin typeface="Calibri" pitchFamily="34" charset="0"/>
              </a:rPr>
              <a:t>в 2005 году для</a:t>
            </a:r>
            <a:r>
              <a:rPr lang="en-US" sz="1400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реализации творческих идей сотрудников и</a:t>
            </a:r>
            <a:r>
              <a:rPr lang="en-US" sz="1400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представления прототипов топ-менеджменту.</a:t>
            </a:r>
          </a:p>
        </p:txBody>
      </p:sp>
      <p:sp>
        <p:nvSpPr>
          <p:cNvPr id="15372" name="TextBox 17"/>
          <p:cNvSpPr txBox="1">
            <a:spLocks noChangeArrowheads="1"/>
          </p:cNvSpPr>
          <p:nvPr/>
        </p:nvSpPr>
        <p:spPr bwMode="auto">
          <a:xfrm>
            <a:off x="7583557" y="3195144"/>
            <a:ext cx="423489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latin typeface="Calibri" pitchFamily="34" charset="0"/>
              </a:rPr>
              <a:t>HACKDAY</a:t>
            </a:r>
            <a:r>
              <a:rPr lang="en-US" sz="1400">
                <a:latin typeface="Calibri" pitchFamily="34" charset="0"/>
              </a:rPr>
              <a:t> - </a:t>
            </a:r>
            <a:r>
              <a:rPr lang="ru-RU" sz="1400">
                <a:latin typeface="Calibri" pitchFamily="34" charset="0"/>
              </a:rPr>
              <a:t>регулярные мероприятия,</a:t>
            </a:r>
            <a:r>
              <a:rPr lang="en-US" sz="1400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которые компания устраивает для</a:t>
            </a:r>
            <a:r>
              <a:rPr lang="en-US" sz="1400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разработчиков в разных странах мира, чтобы</a:t>
            </a:r>
            <a:r>
              <a:rPr lang="en-US" sz="1400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продемонстрировать им свои достижения и</a:t>
            </a:r>
            <a:r>
              <a:rPr lang="en-US" sz="1400">
                <a:latin typeface="Calibri" pitchFamily="34" charset="0"/>
              </a:rPr>
              <a:t> </a:t>
            </a:r>
            <a:r>
              <a:rPr lang="ru-RU" sz="1400">
                <a:latin typeface="Calibri" pitchFamily="34" charset="0"/>
              </a:rPr>
              <a:t>привлечь таланты к сотрудничеству.</a:t>
            </a: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7714282" y="2957246"/>
            <a:ext cx="397344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AEC6233-315D-4F00-AF51-E2A1E9A30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456" y="4690357"/>
            <a:ext cx="11128845" cy="17109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536575" y="269875"/>
            <a:ext cx="5367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HACKDAY 2018 </a:t>
            </a:r>
            <a:r>
              <a:rPr lang="ru-RU" sz="3200">
                <a:latin typeface="Calibri" pitchFamily="34" charset="0"/>
              </a:rPr>
              <a:t> </a:t>
            </a:r>
            <a:r>
              <a:rPr lang="ru-RU" sz="3200"/>
              <a:t>в г</a:t>
            </a:r>
            <a:r>
              <a:rPr lang="ru-RU" sz="3200">
                <a:latin typeface="Calibri" pitchFamily="34" charset="0"/>
              </a:rPr>
              <a:t>. АЛМАТЫ</a:t>
            </a:r>
            <a:endParaRPr lang="ru-RU" sz="4800">
              <a:latin typeface="Calibri" pitchFamily="34" charset="0"/>
            </a:endParaRPr>
          </a:p>
        </p:txBody>
      </p:sp>
      <p:pic>
        <p:nvPicPr>
          <p:cNvPr id="2355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1525" y="215900"/>
            <a:ext cx="1898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635000" y="1066800"/>
            <a:ext cx="1092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2" descr="C:\Users\daniy\OneDrive\Рабочий стол\логоs\iit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135" y="1706710"/>
            <a:ext cx="1856837" cy="48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045956" y="1273418"/>
            <a:ext cx="13210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1600" b="1">
                <a:latin typeface="Calibri" pitchFamily="34" charset="0"/>
              </a:rPr>
              <a:t>Организатор</a:t>
            </a:r>
            <a:endParaRPr lang="ru-RU" sz="1600" b="1">
              <a:latin typeface="Calibri" pitchFamily="34" charset="0"/>
            </a:endParaRPr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593556" y="2360278"/>
            <a:ext cx="2156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1600" b="1">
                <a:latin typeface="Calibri" pitchFamily="34" charset="0"/>
              </a:rPr>
              <a:t>Партнеры и спонсоры</a:t>
            </a:r>
          </a:p>
          <a:p>
            <a:pPr algn="ctr"/>
            <a:r>
              <a:rPr lang="kk-KZ" sz="1600" b="1">
                <a:latin typeface="Calibri" pitchFamily="34" charset="0"/>
              </a:rPr>
              <a:t>мероприятия</a:t>
            </a:r>
            <a:endParaRPr lang="ru-RU" sz="1600" b="1">
              <a:latin typeface="Calibri" pitchFamily="34" charset="0"/>
            </a:endParaRPr>
          </a:p>
        </p:txBody>
      </p:sp>
      <p:pic>
        <p:nvPicPr>
          <p:cNvPr id="23559" name="Picture 3" descr="C:\Users\daniy\OneDrive\Рабочий стол\логоs\samsu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3262" y="3236030"/>
            <a:ext cx="1268393" cy="32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4" descr="C:\Users\daniy\OneDrive\Рабочий стол\логоs\алмат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898" y="3719492"/>
            <a:ext cx="627898" cy="53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5" descr="C:\Users\daniy\OneDrive\Рабочий стол\логоs\монр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7604" y="4398997"/>
            <a:ext cx="573685" cy="5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045" y="3697132"/>
            <a:ext cx="1125505" cy="69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" descr="C:\Users\daniy\OneDrive\Рабочий стол\HACKDAY VISUALS 3\poster new\logo\005-0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5478" y="5608753"/>
            <a:ext cx="969419" cy="96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3" descr="C:\Users\daniy\OneDrive\Рабочий стол\HACKDAY VISUALS 3\poster new\logo\006-0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1840" y="4195635"/>
            <a:ext cx="1065466" cy="106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TextBox 14"/>
          <p:cNvSpPr txBox="1">
            <a:spLocks noChangeArrowheads="1"/>
          </p:cNvSpPr>
          <p:nvPr/>
        </p:nvSpPr>
        <p:spPr bwMode="auto">
          <a:xfrm>
            <a:off x="569011" y="5283946"/>
            <a:ext cx="20951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В рамках программы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2961289" y="1273418"/>
            <a:ext cx="0" cy="514950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7" name="Группа 20">
            <a:extLst>
              <a:ext uri="{FF2B5EF4-FFF2-40B4-BE49-F238E27FC236}">
                <a16:creationId xmlns="" xmlns:a16="http://schemas.microsoft.com/office/drawing/2014/main" id="{836FA38D-A25F-486E-A56E-45BDBDC2B35B}"/>
              </a:ext>
            </a:extLst>
          </p:cNvPr>
          <p:cNvGrpSpPr>
            <a:grpSpLocks/>
          </p:cNvGrpSpPr>
          <p:nvPr/>
        </p:nvGrpSpPr>
        <p:grpSpPr bwMode="auto">
          <a:xfrm>
            <a:off x="9418427" y="2030686"/>
            <a:ext cx="2287293" cy="4307095"/>
            <a:chOff x="1188342" y="-5065095"/>
            <a:chExt cx="5932646" cy="11171319"/>
          </a:xfrm>
        </p:grpSpPr>
        <p:grpSp>
          <p:nvGrpSpPr>
            <p:cNvPr id="18" name="Группа 15">
              <a:extLst>
                <a:ext uri="{FF2B5EF4-FFF2-40B4-BE49-F238E27FC236}">
                  <a16:creationId xmlns="" xmlns:a16="http://schemas.microsoft.com/office/drawing/2014/main" id="{BE9124A9-68E2-4307-A1D5-29B87E7527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0338" y="-5065095"/>
              <a:ext cx="5910650" cy="1669226"/>
              <a:chOff x="3318212" y="-5065095"/>
              <a:chExt cx="5910650" cy="1669226"/>
            </a:xfrm>
          </p:grpSpPr>
          <p:pic>
            <p:nvPicPr>
              <p:cNvPr id="31" name="Picture 6" descr="C:\Users\daniy\OneDrive\Рабочий стол\icon_coding.png">
                <a:extLst>
                  <a:ext uri="{FF2B5EF4-FFF2-40B4-BE49-F238E27FC236}">
                    <a16:creationId xmlns="" xmlns:a16="http://schemas.microsoft.com/office/drawing/2014/main" id="{D986DC7D-4399-4718-9ABE-6D553ABDBC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8212" y="-5065095"/>
                <a:ext cx="1669226" cy="1669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" name="TextBox 2">
                <a:extLst>
                  <a:ext uri="{FF2B5EF4-FFF2-40B4-BE49-F238E27FC236}">
                    <a16:creationId xmlns="" xmlns:a16="http://schemas.microsoft.com/office/drawing/2014/main" id="{C313B32D-13D2-4904-9044-782C00FA63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53535" y="-4914752"/>
                <a:ext cx="3975327" cy="1317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>
                    <a:latin typeface="Calibri" pitchFamily="34" charset="0"/>
                  </a:rPr>
                  <a:t>Информационные</a:t>
                </a:r>
              </a:p>
              <a:p>
                <a:r>
                  <a:rPr lang="ru-RU" sz="1200">
                    <a:latin typeface="Calibri" pitchFamily="34" charset="0"/>
                  </a:rPr>
                  <a:t>Технологии</a:t>
                </a:r>
              </a:p>
            </p:txBody>
          </p:sp>
        </p:grpSp>
        <p:grpSp>
          <p:nvGrpSpPr>
            <p:cNvPr id="19" name="Группа 19">
              <a:extLst>
                <a:ext uri="{FF2B5EF4-FFF2-40B4-BE49-F238E27FC236}">
                  <a16:creationId xmlns="" xmlns:a16="http://schemas.microsoft.com/office/drawing/2014/main" id="{3BAC9F50-8B85-46AF-84D4-DD6C6B44D8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6898" y="1987916"/>
              <a:ext cx="3925460" cy="1669227"/>
              <a:chOff x="3398220" y="1987916"/>
              <a:chExt cx="3925460" cy="1669227"/>
            </a:xfrm>
          </p:grpSpPr>
          <p:pic>
            <p:nvPicPr>
              <p:cNvPr id="29" name="Picture 5" descr="C:\Users\daniy\OneDrive\Рабочий стол\icon_cinema.png">
                <a:extLst>
                  <a:ext uri="{FF2B5EF4-FFF2-40B4-BE49-F238E27FC236}">
                    <a16:creationId xmlns="" xmlns:a16="http://schemas.microsoft.com/office/drawing/2014/main" id="{02A7ED3D-EC7A-4C6E-A6F4-72B9DFA03B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8220" y="1987916"/>
                <a:ext cx="1669227" cy="1669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TextBox 7">
                <a:extLst>
                  <a:ext uri="{FF2B5EF4-FFF2-40B4-BE49-F238E27FC236}">
                    <a16:creationId xmlns="" xmlns:a16="http://schemas.microsoft.com/office/drawing/2014/main" id="{B90866CB-EE6E-447E-BCBA-B85CB8F7DB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6983" y="2195577"/>
                <a:ext cx="2036697" cy="1317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>
                    <a:latin typeface="Calibri" pitchFamily="34" charset="0"/>
                  </a:rPr>
                  <a:t>Кино</a:t>
                </a:r>
              </a:p>
              <a:p>
                <a:r>
                  <a:rPr lang="ru-RU" sz="1200">
                    <a:latin typeface="Calibri" pitchFamily="34" charset="0"/>
                  </a:rPr>
                  <a:t>и</a:t>
                </a:r>
                <a:r>
                  <a:rPr lang="en-US" sz="1200">
                    <a:latin typeface="Calibri" pitchFamily="34" charset="0"/>
                  </a:rPr>
                  <a:t> </a:t>
                </a:r>
                <a:r>
                  <a:rPr lang="ru-RU" sz="1200">
                    <a:latin typeface="Calibri" pitchFamily="34" charset="0"/>
                  </a:rPr>
                  <a:t>Видео</a:t>
                </a:r>
              </a:p>
            </p:txBody>
          </p:sp>
        </p:grpSp>
        <p:grpSp>
          <p:nvGrpSpPr>
            <p:cNvPr id="20" name="Группа 18">
              <a:extLst>
                <a:ext uri="{FF2B5EF4-FFF2-40B4-BE49-F238E27FC236}">
                  <a16:creationId xmlns="" xmlns:a16="http://schemas.microsoft.com/office/drawing/2014/main" id="{A26FF8E5-0594-434A-99CE-9A0CB9967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6895" y="-345159"/>
              <a:ext cx="4629237" cy="1669226"/>
              <a:chOff x="3332328" y="-345159"/>
              <a:chExt cx="4629237" cy="1669226"/>
            </a:xfrm>
          </p:grpSpPr>
          <p:pic>
            <p:nvPicPr>
              <p:cNvPr id="27" name="Picture 2" descr="C:\Users\daniy\OneDrive\Рабочий стол\icon1.png">
                <a:extLst>
                  <a:ext uri="{FF2B5EF4-FFF2-40B4-BE49-F238E27FC236}">
                    <a16:creationId xmlns="" xmlns:a16="http://schemas.microsoft.com/office/drawing/2014/main" id="{07ECB416-9420-4CC4-AE61-58C472C86B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2328" y="-345159"/>
                <a:ext cx="1669227" cy="1669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Box 12">
                <a:extLst>
                  <a:ext uri="{FF2B5EF4-FFF2-40B4-BE49-F238E27FC236}">
                    <a16:creationId xmlns="" xmlns:a16="http://schemas.microsoft.com/office/drawing/2014/main" id="{BE936EA2-F3FD-413E-8A7E-5FCC6AF7ED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1093" y="-175712"/>
                <a:ext cx="2740472" cy="1317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>
                    <a:latin typeface="Calibri" pitchFamily="34" charset="0"/>
                  </a:rPr>
                  <a:t>Дизайн</a:t>
                </a:r>
              </a:p>
              <a:p>
                <a:r>
                  <a:rPr lang="ru-RU" sz="1200">
                    <a:latin typeface="Calibri" pitchFamily="34" charset="0"/>
                  </a:rPr>
                  <a:t>и анимация</a:t>
                </a:r>
              </a:p>
            </p:txBody>
          </p:sp>
        </p:grpSp>
        <p:grpSp>
          <p:nvGrpSpPr>
            <p:cNvPr id="21" name="Группа 17">
              <a:extLst>
                <a:ext uri="{FF2B5EF4-FFF2-40B4-BE49-F238E27FC236}">
                  <a16:creationId xmlns="" xmlns:a16="http://schemas.microsoft.com/office/drawing/2014/main" id="{E00E164B-568C-4161-9A34-6BBDABDA4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8342" y="-2719675"/>
              <a:ext cx="4106341" cy="1669227"/>
              <a:chOff x="3197887" y="-2719675"/>
              <a:chExt cx="4106341" cy="1669227"/>
            </a:xfrm>
          </p:grpSpPr>
          <p:pic>
            <p:nvPicPr>
              <p:cNvPr id="25" name="Picture 3" descr="C:\Users\daniy\OneDrive\Рабочий стол\icon_content.png">
                <a:extLst>
                  <a:ext uri="{FF2B5EF4-FFF2-40B4-BE49-F238E27FC236}">
                    <a16:creationId xmlns="" xmlns:a16="http://schemas.microsoft.com/office/drawing/2014/main" id="{03E688B1-737C-4CAA-B4FF-0FF5BE1364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7887" y="-2719675"/>
                <a:ext cx="1669227" cy="1669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Box 13">
                <a:extLst>
                  <a:ext uri="{FF2B5EF4-FFF2-40B4-BE49-F238E27FC236}">
                    <a16:creationId xmlns="" xmlns:a16="http://schemas.microsoft.com/office/drawing/2014/main" id="{0B94A366-AD26-4977-9A77-9FF15B234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55204" y="-2588428"/>
                <a:ext cx="2149024" cy="1317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>
                    <a:latin typeface="Calibri" pitchFamily="34" charset="0"/>
                  </a:rPr>
                  <a:t>Контент</a:t>
                </a:r>
              </a:p>
              <a:p>
                <a:r>
                  <a:rPr lang="ru-RU" sz="1200">
                    <a:latin typeface="Calibri" pitchFamily="34" charset="0"/>
                  </a:rPr>
                  <a:t>и Медиа</a:t>
                </a:r>
              </a:p>
            </p:txBody>
          </p:sp>
        </p:grpSp>
        <p:grpSp>
          <p:nvGrpSpPr>
            <p:cNvPr id="22" name="Группа 16">
              <a:extLst>
                <a:ext uri="{FF2B5EF4-FFF2-40B4-BE49-F238E27FC236}">
                  <a16:creationId xmlns="" xmlns:a16="http://schemas.microsoft.com/office/drawing/2014/main" id="{8AF76004-B6FB-4004-8625-5754E02177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6894" y="4436998"/>
              <a:ext cx="4807608" cy="1669226"/>
              <a:chOff x="-8147751" y="4436998"/>
              <a:chExt cx="4807608" cy="1669226"/>
            </a:xfrm>
          </p:grpSpPr>
          <p:pic>
            <p:nvPicPr>
              <p:cNvPr id="23" name="Picture 4" descr="C:\Users\daniy\OneDrive\Рабочий стол\icon_mob.png">
                <a:extLst>
                  <a:ext uri="{FF2B5EF4-FFF2-40B4-BE49-F238E27FC236}">
                    <a16:creationId xmlns="" xmlns:a16="http://schemas.microsoft.com/office/drawing/2014/main" id="{3000E860-69CA-42CA-85E8-BDFBFC613C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147751" y="4436998"/>
                <a:ext cx="1669227" cy="1669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TextBox 14">
                <a:extLst>
                  <a:ext uri="{FF2B5EF4-FFF2-40B4-BE49-F238E27FC236}">
                    <a16:creationId xmlns="" xmlns:a16="http://schemas.microsoft.com/office/drawing/2014/main" id="{1A906352-3D1C-479D-839E-C7873E033D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258986" y="4625552"/>
                <a:ext cx="2918843" cy="1317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200">
                    <a:latin typeface="Calibri" pitchFamily="34" charset="0"/>
                  </a:rPr>
                  <a:t>Мобильные</a:t>
                </a:r>
              </a:p>
              <a:p>
                <a:r>
                  <a:rPr lang="ru-RU" sz="1200">
                    <a:latin typeface="Calibri" pitchFamily="34" charset="0"/>
                  </a:rPr>
                  <a:t>Приложения</a:t>
                </a:r>
              </a:p>
            </p:txBody>
          </p:sp>
        </p:grpSp>
      </p:grpSp>
      <p:sp>
        <p:nvSpPr>
          <p:cNvPr id="35" name="TextBox 3">
            <a:extLst>
              <a:ext uri="{FF2B5EF4-FFF2-40B4-BE49-F238E27FC236}">
                <a16:creationId xmlns="" xmlns:a16="http://schemas.microsoft.com/office/drawing/2014/main" id="{C4096E72-C0AC-4BA6-B17A-B07BD8F1C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8052" y="1275989"/>
            <a:ext cx="24708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Calibri" pitchFamily="34" charset="0"/>
              </a:rPr>
              <a:t>Секции по направлениям</a:t>
            </a:r>
            <a:endParaRPr lang="ru-RU" sz="2800" b="1">
              <a:latin typeface="Calibri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63DFB68-1DA4-41C9-B5FE-830DDBE4B262}"/>
              </a:ext>
            </a:extLst>
          </p:cNvPr>
          <p:cNvCxnSpPr>
            <a:cxnSpLocks/>
          </p:cNvCxnSpPr>
          <p:nvPr/>
        </p:nvCxnSpPr>
        <p:spPr>
          <a:xfrm>
            <a:off x="9070210" y="1273418"/>
            <a:ext cx="0" cy="514950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B1C28CC0-81A3-47C9-B326-D77DBFAB8B97}"/>
              </a:ext>
            </a:extLst>
          </p:cNvPr>
          <p:cNvGrpSpPr/>
          <p:nvPr/>
        </p:nvGrpSpPr>
        <p:grpSpPr>
          <a:xfrm>
            <a:off x="3828632" y="1433481"/>
            <a:ext cx="4352288" cy="3432742"/>
            <a:chOff x="3856913" y="1537178"/>
            <a:chExt cx="4352288" cy="3432742"/>
          </a:xfrm>
        </p:grpSpPr>
        <p:graphicFrame>
          <p:nvGraphicFramePr>
            <p:cNvPr id="36" name="Схема 35">
              <a:extLst>
                <a:ext uri="{FF2B5EF4-FFF2-40B4-BE49-F238E27FC236}">
                  <a16:creationId xmlns="" xmlns:a16="http://schemas.microsoft.com/office/drawing/2014/main" id="{387487C4-96F4-4948-B00D-13CF3D3D662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85745881"/>
                </p:ext>
              </p:extLst>
            </p:nvPr>
          </p:nvGraphicFramePr>
          <p:xfrm>
            <a:off x="3856913" y="1537178"/>
            <a:ext cx="4352288" cy="343274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pic>
          <p:nvPicPr>
            <p:cNvPr id="38" name="Рисунок 37">
              <a:extLst>
                <a:ext uri="{FF2B5EF4-FFF2-40B4-BE49-F238E27FC236}">
                  <a16:creationId xmlns="" xmlns:a16="http://schemas.microsoft.com/office/drawing/2014/main" id="{0B874CBF-89B7-4A0F-8311-296E113DE7A7}"/>
                </a:ext>
              </a:extLst>
            </p:cNvPr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971" y="2602982"/>
              <a:ext cx="1654281" cy="594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D14A2ACA-08FC-45AE-B924-F8A5A421BDDD}"/>
                </a:ext>
              </a:extLst>
            </p:cNvPr>
            <p:cNvSpPr txBox="1"/>
            <p:nvPr/>
          </p:nvSpPr>
          <p:spPr>
            <a:xfrm>
              <a:off x="4851638" y="3302353"/>
              <a:ext cx="2421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2018 в цифрах</a:t>
              </a:r>
            </a:p>
          </p:txBody>
        </p:sp>
      </p:grpSp>
      <p:pic>
        <p:nvPicPr>
          <p:cNvPr id="41" name="Рисунок 40" descr="C:\Users\s.sandybayeva\Desktop\Hackday 2018\HACKDAY 2018\LK6B5165.jpg">
            <a:extLst>
              <a:ext uri="{FF2B5EF4-FFF2-40B4-BE49-F238E27FC236}">
                <a16:creationId xmlns="" xmlns:a16="http://schemas.microsoft.com/office/drawing/2014/main" id="{DE0D52B9-3BA8-45B8-BD93-D40AE57717BD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3587" y="5369646"/>
            <a:ext cx="1769807" cy="1147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 descr="C:\Users\s.sandybayeva\Downloads\IMG_5131.jpg">
            <a:extLst>
              <a:ext uri="{FF2B5EF4-FFF2-40B4-BE49-F238E27FC236}">
                <a16:creationId xmlns="" xmlns:a16="http://schemas.microsoft.com/office/drawing/2014/main" id="{D2BF5C17-78DC-4534-AB0D-BE533D7976CA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509" y="5376476"/>
            <a:ext cx="1608915" cy="11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 descr="C:\Users\s.sandybayeva\Downloads\IMG_5024.jpg">
            <a:extLst>
              <a:ext uri="{FF2B5EF4-FFF2-40B4-BE49-F238E27FC236}">
                <a16:creationId xmlns="" xmlns:a16="http://schemas.microsoft.com/office/drawing/2014/main" id="{5D47D38C-449F-4639-9F6D-B056107ED558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000" y="5365258"/>
            <a:ext cx="1706615" cy="115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536575" y="269875"/>
            <a:ext cx="41282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HACKDAY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ONLINE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2020</a:t>
            </a:r>
            <a:endParaRPr lang="ru-RU" sz="48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7650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2193" y="247362"/>
            <a:ext cx="1726045" cy="62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635000" y="1066800"/>
            <a:ext cx="1092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2475C82-9A10-4F07-8B47-7FAC7E327342}"/>
              </a:ext>
            </a:extLst>
          </p:cNvPr>
          <p:cNvSpPr/>
          <p:nvPr/>
        </p:nvSpPr>
        <p:spPr>
          <a:xfrm>
            <a:off x="634999" y="1278951"/>
            <a:ext cx="380831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500"/>
              <a:t>В связи с введением ограничительных мер  в Казахстане, АО "МУИТ" с 20 апреля по </a:t>
            </a:r>
            <a:r>
              <a:rPr lang="en-US" sz="1500"/>
              <a:t>08</a:t>
            </a:r>
            <a:r>
              <a:rPr lang="x-none" sz="1500"/>
              <a:t> мая 2020г. проводит традиционный фестиваль идей для студентов и школьников в новом  формате "</a:t>
            </a:r>
            <a:r>
              <a:rPr lang="x-none" sz="1500" b="1" err="1">
                <a:solidFill>
                  <a:srgbClr val="FF0000"/>
                </a:solidFill>
              </a:rPr>
              <a:t>Hackday</a:t>
            </a:r>
            <a:r>
              <a:rPr lang="x-none" sz="1500" b="1">
                <a:solidFill>
                  <a:srgbClr val="FF0000"/>
                </a:solidFill>
              </a:rPr>
              <a:t> </a:t>
            </a:r>
            <a:r>
              <a:rPr lang="x-none" sz="1500" b="1" err="1">
                <a:solidFill>
                  <a:srgbClr val="FF0000"/>
                </a:solidFill>
              </a:rPr>
              <a:t>оnline</a:t>
            </a:r>
            <a:r>
              <a:rPr lang="x-none" sz="1500" b="1">
                <a:solidFill>
                  <a:srgbClr val="FF0000"/>
                </a:solidFill>
              </a:rPr>
              <a:t> 2020</a:t>
            </a:r>
            <a:r>
              <a:rPr lang="x-none" sz="1500"/>
              <a:t>" </a:t>
            </a:r>
            <a:r>
              <a:rPr lang="ru-RU" sz="1500"/>
              <a:t>Фестиваль будет проходить на платформах www.hackday2020.kz и  </a:t>
            </a:r>
            <a:r>
              <a:rPr lang="ru-RU" sz="1500" err="1"/>
              <a:t>Microsoft</a:t>
            </a:r>
            <a:r>
              <a:rPr lang="ru-RU" sz="1500"/>
              <a:t> </a:t>
            </a:r>
            <a:r>
              <a:rPr lang="ru-RU" sz="1500" err="1"/>
              <a:t>Teams</a:t>
            </a:r>
            <a:r>
              <a:rPr lang="ru-RU" sz="1500"/>
              <a:t>, </a:t>
            </a:r>
            <a:r>
              <a:rPr lang="ru-RU" sz="1500" err="1"/>
              <a:t>Youtube</a:t>
            </a:r>
            <a:r>
              <a:rPr lang="ru-RU" sz="1500"/>
              <a:t>, </a:t>
            </a:r>
            <a:r>
              <a:rPr lang="ru-RU" sz="1500" err="1"/>
              <a:t>Telegram</a:t>
            </a:r>
            <a:r>
              <a:rPr lang="ru-RU" sz="1500"/>
              <a:t>, </a:t>
            </a:r>
            <a:r>
              <a:rPr lang="ru-RU" sz="1500" err="1"/>
              <a:t>Instagram</a:t>
            </a:r>
            <a:r>
              <a:rPr lang="ru-RU" sz="1500"/>
              <a:t> и </a:t>
            </a:r>
            <a:r>
              <a:rPr lang="ru-RU" sz="1500" err="1"/>
              <a:t>Facebook</a:t>
            </a:r>
            <a:r>
              <a:rPr lang="ru-RU" sz="1500"/>
              <a:t> и др.</a:t>
            </a:r>
            <a:endParaRPr lang="x-none" sz="150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E675935-0632-483F-AF62-5C1BF30128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539" y="5421336"/>
            <a:ext cx="617817" cy="6178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2513506-F699-43C2-B466-CF8949358C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2" y="5425518"/>
            <a:ext cx="1276481" cy="5467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11D39A9-6A28-4CF9-B31C-796F7B37A9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11" y="5189198"/>
            <a:ext cx="1529095" cy="1019397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9AC01C91-0AF9-400A-8A7E-5FBF67399680}"/>
              </a:ext>
            </a:extLst>
          </p:cNvPr>
          <p:cNvCxnSpPr>
            <a:cxnSpLocks/>
          </p:cNvCxnSpPr>
          <p:nvPr/>
        </p:nvCxnSpPr>
        <p:spPr>
          <a:xfrm>
            <a:off x="4892512" y="1278951"/>
            <a:ext cx="0" cy="5234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3">
            <a:extLst>
              <a:ext uri="{FF2B5EF4-FFF2-40B4-BE49-F238E27FC236}">
                <a16:creationId xmlns="" xmlns:a16="http://schemas.microsoft.com/office/drawing/2014/main" id="{B0DB12CA-B8AB-4C9F-9261-EC6338409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242" y="1331767"/>
            <a:ext cx="2351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Рекламный баннер</a:t>
            </a:r>
            <a:endParaRPr lang="ru-RU" sz="36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7" name="TextBox 3">
            <a:extLst>
              <a:ext uri="{FF2B5EF4-FFF2-40B4-BE49-F238E27FC236}">
                <a16:creationId xmlns="" xmlns:a16="http://schemas.microsoft.com/office/drawing/2014/main" id="{F479807F-4A89-4053-9B01-C4367069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059" y="1331767"/>
            <a:ext cx="2545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err="1">
                <a:solidFill>
                  <a:srgbClr val="FF0000"/>
                </a:solidFill>
                <a:latin typeface="Calibri" pitchFamily="34" charset="0"/>
              </a:rPr>
              <a:t>Вижуалы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 для </a:t>
            </a:r>
            <a:r>
              <a:rPr lang="ru-RU" b="1" err="1">
                <a:solidFill>
                  <a:srgbClr val="FF0000"/>
                </a:solidFill>
                <a:latin typeface="Calibri" pitchFamily="34" charset="0"/>
              </a:rPr>
              <a:t>соц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 сетей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7532FE5-6B5F-4234-8C89-09BCBFD1AA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431" y="1900076"/>
            <a:ext cx="2213944" cy="213367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77885EFF-E85C-43BE-A54D-D27EEAE494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431" y="4199167"/>
            <a:ext cx="2213944" cy="2226620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4DA9EC08-6747-4695-AF48-4EFE762B9B74}"/>
              </a:ext>
            </a:extLst>
          </p:cNvPr>
          <p:cNvCxnSpPr>
            <a:cxnSpLocks/>
          </p:cNvCxnSpPr>
          <p:nvPr/>
        </p:nvCxnSpPr>
        <p:spPr>
          <a:xfrm>
            <a:off x="8342722" y="1278951"/>
            <a:ext cx="0" cy="5234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B36EBC26-BC6A-4AB9-94CA-9B02A4718F1E}"/>
              </a:ext>
            </a:extLst>
          </p:cNvPr>
          <p:cNvCxnSpPr>
            <a:cxnSpLocks/>
          </p:cNvCxnSpPr>
          <p:nvPr/>
        </p:nvCxnSpPr>
        <p:spPr>
          <a:xfrm flipH="1">
            <a:off x="635000" y="5063765"/>
            <a:ext cx="38083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BA143B-1A31-4A11-B0FA-6492CF21D3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87" y="4229319"/>
            <a:ext cx="2267341" cy="21851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215CB41-BC46-41E9-8E1F-D51D9D1F5E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88" y="1866645"/>
            <a:ext cx="2267341" cy="21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7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536575" y="269875"/>
            <a:ext cx="41282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HACKDAY ONLINE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 2020</a:t>
            </a:r>
            <a:endParaRPr lang="ru-RU" sz="48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7650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2193" y="153094"/>
            <a:ext cx="1726045" cy="62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635000" y="915968"/>
            <a:ext cx="1092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2475C82-9A10-4F07-8B47-7FAC7E327342}"/>
              </a:ext>
            </a:extLst>
          </p:cNvPr>
          <p:cNvSpPr/>
          <p:nvPr/>
        </p:nvSpPr>
        <p:spPr>
          <a:xfrm>
            <a:off x="635000" y="2349969"/>
            <a:ext cx="1092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/>
              <a:t>Прием конкурсных работ будет проводиться по трем основным секциям:</a:t>
            </a:r>
            <a:endParaRPr lang="x-none" sz="1600" b="1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F2FD832-E6F4-4589-9BC5-6DD6DFB366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88" y="2858835"/>
            <a:ext cx="2493428" cy="24036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D120EAD-FE7A-4C40-8BF5-FC770EE90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83" y="2858835"/>
            <a:ext cx="2493428" cy="24036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29E3BD1-F37A-4BC6-A928-D314892019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86" y="2858836"/>
            <a:ext cx="2493428" cy="240368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80E74CF-E546-457F-BCA3-D2F678A26F92}"/>
              </a:ext>
            </a:extLst>
          </p:cNvPr>
          <p:cNvSpPr/>
          <p:nvPr/>
        </p:nvSpPr>
        <p:spPr>
          <a:xfrm>
            <a:off x="659871" y="5403620"/>
            <a:ext cx="30919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/>
              <a:t>Направления</a:t>
            </a:r>
            <a:r>
              <a:rPr lang="kk-KZ" sz="140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i="1">
                <a:solidFill>
                  <a:srgbClr val="FF0000"/>
                </a:solidFill>
              </a:rPr>
              <a:t>Цифровой университет</a:t>
            </a:r>
            <a:endParaRPr lang="en-US" sz="1400" i="1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i="1">
                <a:solidFill>
                  <a:srgbClr val="FF0000"/>
                </a:solidFill>
              </a:rPr>
              <a:t>Цифровая школа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i="1">
                <a:solidFill>
                  <a:srgbClr val="FF0000"/>
                </a:solidFill>
              </a:rPr>
              <a:t>Задания от спонсоров</a:t>
            </a:r>
            <a:endParaRPr lang="x-none" sz="1400" i="1">
              <a:solidFill>
                <a:srgbClr val="FF0000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509995E-9F51-4923-86C8-712475AAEFEB}"/>
              </a:ext>
            </a:extLst>
          </p:cNvPr>
          <p:cNvSpPr/>
          <p:nvPr/>
        </p:nvSpPr>
        <p:spPr>
          <a:xfrm>
            <a:off x="4448608" y="5403620"/>
            <a:ext cx="32947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/>
              <a:t>Направления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i="1">
                <a:solidFill>
                  <a:srgbClr val="FF0000"/>
                </a:solidFill>
              </a:rPr>
              <a:t>Видео работы в форматах: интернет-видео, рекламных роликов, видео блоги</a:t>
            </a:r>
            <a:endParaRPr lang="en-US" sz="1400" i="1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i="1">
                <a:solidFill>
                  <a:srgbClr val="FF0000"/>
                </a:solidFill>
              </a:rPr>
              <a:t>Короткометражные фильмы</a:t>
            </a:r>
            <a:endParaRPr lang="x-none" sz="1400" i="1">
              <a:solidFill>
                <a:srgbClr val="FF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6257040F-C0E0-4B28-9921-CB45EB2C29BE}"/>
              </a:ext>
            </a:extLst>
          </p:cNvPr>
          <p:cNvSpPr/>
          <p:nvPr/>
        </p:nvSpPr>
        <p:spPr>
          <a:xfrm>
            <a:off x="8381155" y="5403620"/>
            <a:ext cx="29952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/>
              <a:t>Направления</a:t>
            </a:r>
            <a:r>
              <a:rPr lang="en-US" sz="1400"/>
              <a:t>:</a:t>
            </a:r>
            <a:r>
              <a:rPr lang="ru-RU" sz="140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i="1">
                <a:solidFill>
                  <a:srgbClr val="FF0000"/>
                </a:solidFill>
              </a:rPr>
              <a:t>Дизайн и анимация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i="1">
                <a:solidFill>
                  <a:srgbClr val="FF0000"/>
                </a:solidFill>
              </a:rPr>
              <a:t>Контент и медиа</a:t>
            </a:r>
            <a:endParaRPr lang="x-none" sz="1400" i="1">
              <a:solidFill>
                <a:srgbClr val="FF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92B9931-00E4-4276-840C-2553F54B5980}"/>
              </a:ext>
            </a:extLst>
          </p:cNvPr>
          <p:cNvSpPr/>
          <p:nvPr/>
        </p:nvSpPr>
        <p:spPr>
          <a:xfrm>
            <a:off x="540724" y="1085654"/>
            <a:ext cx="11101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400"/>
              <a:t>Повсеместная цифровизация в Казахстане стимулирует формирование нового поколения, основным элементом которого является человеческий капитал, способный применять свои знания и навыки  с юных лет. </a:t>
            </a:r>
            <a:r>
              <a:rPr lang="ru-RU" sz="1400"/>
              <a:t>Ф</a:t>
            </a:r>
            <a:r>
              <a:rPr lang="x-none" sz="1400" err="1"/>
              <a:t>естивал</a:t>
            </a:r>
            <a:r>
              <a:rPr lang="ru-RU" sz="1400"/>
              <a:t>ь</a:t>
            </a:r>
            <a:r>
              <a:rPr lang="x-none" sz="1400"/>
              <a:t> "</a:t>
            </a:r>
            <a:r>
              <a:rPr lang="x-none" sz="1400" b="1" err="1">
                <a:solidFill>
                  <a:srgbClr val="FF0000"/>
                </a:solidFill>
              </a:rPr>
              <a:t>HackDay</a:t>
            </a:r>
            <a:r>
              <a:rPr lang="x-none" sz="1400" b="1">
                <a:solidFill>
                  <a:srgbClr val="FF0000"/>
                </a:solidFill>
              </a:rPr>
              <a:t> </a:t>
            </a:r>
            <a:r>
              <a:rPr lang="x-none" sz="1400" b="1" err="1">
                <a:solidFill>
                  <a:srgbClr val="FF0000"/>
                </a:solidFill>
              </a:rPr>
              <a:t>online</a:t>
            </a:r>
            <a:r>
              <a:rPr lang="x-none" sz="1400" b="1">
                <a:solidFill>
                  <a:srgbClr val="FF0000"/>
                </a:solidFill>
              </a:rPr>
              <a:t> 2020</a:t>
            </a:r>
            <a:r>
              <a:rPr lang="x-none" sz="1400"/>
              <a:t>" даст возможность школьникам и студентам в короткие сроки получить практический опыт и реализовать проект под руководством опытных наставников.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195888CB-B63B-4E11-8FFA-AFD8D1193489}"/>
              </a:ext>
            </a:extLst>
          </p:cNvPr>
          <p:cNvCxnSpPr/>
          <p:nvPr/>
        </p:nvCxnSpPr>
        <p:spPr>
          <a:xfrm flipH="1">
            <a:off x="635000" y="2235721"/>
            <a:ext cx="1092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27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536575" y="269875"/>
            <a:ext cx="41282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HACKDAY ONLINE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 2020</a:t>
            </a:r>
            <a:endParaRPr lang="ru-RU" sz="48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7650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2193" y="247362"/>
            <a:ext cx="1726045" cy="62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635000" y="1066800"/>
            <a:ext cx="1092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2475C82-9A10-4F07-8B47-7FAC7E327342}"/>
              </a:ext>
            </a:extLst>
          </p:cNvPr>
          <p:cNvSpPr/>
          <p:nvPr/>
        </p:nvSpPr>
        <p:spPr>
          <a:xfrm>
            <a:off x="504464" y="12135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/>
              <a:t>Спикерами фестиваля выступят</a:t>
            </a:r>
            <a:endParaRPr lang="x-none" b="1"/>
          </a:p>
        </p:txBody>
      </p:sp>
      <p:pic>
        <p:nvPicPr>
          <p:cNvPr id="9" name="Picture 4" descr="ÐÐ°ÑÑÐ¸Ð½ÐºÐ¸ Ð¿Ð¾ Ð·Ð°Ð¿ÑÐ¾ÑÑ ÐÐ¸Ð³Ð°ÑÐ¸ Ð ÑÑÑÐµÐ¼">
            <a:extLst>
              <a:ext uri="{FF2B5EF4-FFF2-40B4-BE49-F238E27FC236}">
                <a16:creationId xmlns="" xmlns:a16="http://schemas.microsoft.com/office/drawing/2014/main" id="{61FD0FF1-3DBA-4B81-AA79-833F8DC98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157" y="1830436"/>
            <a:ext cx="1158406" cy="1106922"/>
          </a:xfrm>
          <a:prstGeom prst="ellipse">
            <a:avLst/>
          </a:prstGeom>
          <a:ln w="1905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55">
            <a:extLst>
              <a:ext uri="{FF2B5EF4-FFF2-40B4-BE49-F238E27FC236}">
                <a16:creationId xmlns="" xmlns:a16="http://schemas.microsoft.com/office/drawing/2014/main" id="{8F15F934-BB6A-45EF-B27A-BE39A69AF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79" y="3003722"/>
            <a:ext cx="131196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1400" b="1">
                <a:latin typeface="Calibri" pitchFamily="34" charset="0"/>
              </a:rPr>
              <a:t>Бигари Рустем</a:t>
            </a:r>
            <a:endParaRPr lang="en-US" sz="1400" b="1">
              <a:latin typeface="Calibri" pitchFamily="34" charset="0"/>
            </a:endParaRPr>
          </a:p>
          <a:p>
            <a:pPr algn="ctr"/>
            <a:r>
              <a:rPr lang="kk-KZ" sz="1100">
                <a:latin typeface="Calibri" pitchFamily="34" charset="0"/>
              </a:rPr>
              <a:t>Вице</a:t>
            </a:r>
            <a:r>
              <a:rPr lang="en-US" sz="1100">
                <a:latin typeface="Calibri" pitchFamily="34" charset="0"/>
              </a:rPr>
              <a:t>-</a:t>
            </a:r>
            <a:r>
              <a:rPr lang="kk-KZ" sz="1100">
                <a:latin typeface="Calibri" pitchFamily="34" charset="0"/>
              </a:rPr>
              <a:t>министр</a:t>
            </a:r>
          </a:p>
          <a:p>
            <a:pPr algn="ctr"/>
            <a:r>
              <a:rPr lang="kk-KZ" sz="1100">
                <a:latin typeface="Calibri" pitchFamily="34" charset="0"/>
              </a:rPr>
              <a:t>образования</a:t>
            </a:r>
          </a:p>
          <a:p>
            <a:pPr algn="ctr"/>
            <a:r>
              <a:rPr lang="kk-KZ" sz="1100">
                <a:latin typeface="Calibri" pitchFamily="34" charset="0"/>
              </a:rPr>
              <a:t>и науки РК</a:t>
            </a:r>
            <a:endParaRPr lang="ru-RU" sz="1100">
              <a:latin typeface="Calibri" pitchFamily="34" charset="0"/>
            </a:endParaRPr>
          </a:p>
        </p:txBody>
      </p: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46C20109-7BFF-4BCD-91B2-9834ED44BBA6}"/>
              </a:ext>
            </a:extLst>
          </p:cNvPr>
          <p:cNvGrpSpPr/>
          <p:nvPr/>
        </p:nvGrpSpPr>
        <p:grpSpPr>
          <a:xfrm>
            <a:off x="4627435" y="1806250"/>
            <a:ext cx="1765100" cy="2013080"/>
            <a:chOff x="4881438" y="1806250"/>
            <a:chExt cx="1765100" cy="2013080"/>
          </a:xfrm>
        </p:grpSpPr>
        <p:pic>
          <p:nvPicPr>
            <p:cNvPr id="11" name="Picture 6" descr="http://www.hackday2018.kz/images/photos/speakers/kairow.jpg">
              <a:extLst>
                <a:ext uri="{FF2B5EF4-FFF2-40B4-BE49-F238E27FC236}">
                  <a16:creationId xmlns="" xmlns:a16="http://schemas.microsoft.com/office/drawing/2014/main" id="{9EFA6528-BEE6-4989-AA03-6E5D2C010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9448" y="1806250"/>
              <a:ext cx="1109081" cy="1155294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TextBox 13">
              <a:extLst>
                <a:ext uri="{FF2B5EF4-FFF2-40B4-BE49-F238E27FC236}">
                  <a16:creationId xmlns="" xmlns:a16="http://schemas.microsoft.com/office/drawing/2014/main" id="{6CC73227-57F8-46F7-9D79-D841FE489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1438" y="3003722"/>
              <a:ext cx="1765100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err="1">
                  <a:latin typeface="Calibri" pitchFamily="34" charset="0"/>
                </a:rPr>
                <a:t>Кайрат</a:t>
              </a:r>
              <a:r>
                <a:rPr lang="ru-RU" sz="1400" b="1">
                  <a:latin typeface="Calibri" pitchFamily="34" charset="0"/>
                </a:rPr>
                <a:t> </a:t>
              </a:r>
              <a:r>
                <a:rPr lang="ru-RU" sz="1400" b="1" err="1">
                  <a:latin typeface="Calibri" pitchFamily="34" charset="0"/>
                </a:rPr>
                <a:t>Кудайберген</a:t>
              </a:r>
              <a:endParaRPr lang="en-US" sz="1100" b="1">
                <a:latin typeface="Calibri" pitchFamily="34" charset="0"/>
              </a:endParaRPr>
            </a:p>
            <a:p>
              <a:pPr algn="ctr"/>
              <a:r>
                <a:rPr lang="ru-RU" sz="1100">
                  <a:latin typeface="Calibri" pitchFamily="34" charset="0"/>
                </a:rPr>
                <a:t>Основатель клуба</a:t>
              </a:r>
              <a:endParaRPr lang="en-US" sz="1100">
                <a:latin typeface="Calibri" pitchFamily="34" charset="0"/>
              </a:endParaRPr>
            </a:p>
            <a:p>
              <a:pPr algn="ctr"/>
              <a:r>
                <a:rPr lang="ru-RU" sz="1100">
                  <a:latin typeface="Calibri" pitchFamily="34" charset="0"/>
                </a:rPr>
                <a:t>Предпринимателей</a:t>
              </a:r>
            </a:p>
            <a:p>
              <a:pPr algn="ctr"/>
              <a:r>
                <a:rPr lang="ru-RU" sz="1100">
                  <a:latin typeface="Calibri" pitchFamily="34" charset="0"/>
                </a:rPr>
                <a:t>"Трансформатор"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A0AEC1FE-8DA5-4D48-B6B6-B07C3369BF83}"/>
              </a:ext>
            </a:extLst>
          </p:cNvPr>
          <p:cNvGrpSpPr/>
          <p:nvPr/>
        </p:nvGrpSpPr>
        <p:grpSpPr>
          <a:xfrm>
            <a:off x="3320158" y="4393436"/>
            <a:ext cx="1388264" cy="1806370"/>
            <a:chOff x="3554900" y="4410873"/>
            <a:chExt cx="1388264" cy="1806370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2D32C9B6-ACAD-4A59-960E-61D0E394A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321" y="4410873"/>
              <a:ext cx="1080429" cy="1080429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1" name="TextBox 55">
              <a:extLst>
                <a:ext uri="{FF2B5EF4-FFF2-40B4-BE49-F238E27FC236}">
                  <a16:creationId xmlns="" xmlns:a16="http://schemas.microsoft.com/office/drawing/2014/main" id="{FA1AC27D-8B78-4519-A8F2-F317F35F3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900" y="5570912"/>
              <a:ext cx="13882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>
                  <a:latin typeface="Calibri" pitchFamily="34" charset="0"/>
                </a:rPr>
                <a:t>Беков </a:t>
              </a:r>
              <a:r>
                <a:rPr lang="ru-RU" sz="1400" b="1" err="1">
                  <a:latin typeface="Calibri" pitchFamily="34" charset="0"/>
                </a:rPr>
                <a:t>Ердаулет</a:t>
              </a:r>
              <a:endParaRPr lang="en-US" sz="1400" b="1">
                <a:latin typeface="Calibri" pitchFamily="34" charset="0"/>
              </a:endParaRPr>
            </a:p>
            <a:p>
              <a:pPr algn="ctr"/>
              <a:r>
                <a:rPr lang="ru-RU" sz="1100">
                  <a:latin typeface="Calibri" pitchFamily="34" charset="0"/>
                </a:rPr>
                <a:t>Молодой</a:t>
              </a:r>
            </a:p>
            <a:p>
              <a:pPr algn="ctr"/>
              <a:r>
                <a:rPr lang="ru-RU" sz="1100" err="1">
                  <a:latin typeface="Calibri" pitchFamily="34" charset="0"/>
                </a:rPr>
                <a:t>инноватор</a:t>
              </a:r>
              <a:endParaRPr lang="ru-RU" sz="1100">
                <a:latin typeface="Calibri" pitchFamily="34" charset="0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EB2A3D34-AC6E-4C01-BEFB-A9AF6A536664}"/>
              </a:ext>
            </a:extLst>
          </p:cNvPr>
          <p:cNvGrpSpPr/>
          <p:nvPr/>
        </p:nvGrpSpPr>
        <p:grpSpPr>
          <a:xfrm>
            <a:off x="6363170" y="1798199"/>
            <a:ext cx="1260538" cy="1967270"/>
            <a:chOff x="6752639" y="1798199"/>
            <a:chExt cx="1260538" cy="1967270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CFC283E0-58C6-4D73-8D51-C0380ACB4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4" b="11164"/>
            <a:stretch/>
          </p:blipFill>
          <p:spPr>
            <a:xfrm>
              <a:off x="6800352" y="1798199"/>
              <a:ext cx="1165113" cy="1171396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2" name="TextBox 55">
              <a:extLst>
                <a:ext uri="{FF2B5EF4-FFF2-40B4-BE49-F238E27FC236}">
                  <a16:creationId xmlns="" xmlns:a16="http://schemas.microsoft.com/office/drawing/2014/main" id="{51AF7812-097E-4ACA-A7BD-6ABDB694CF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2639" y="3003722"/>
              <a:ext cx="1260538" cy="761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/>
                <a:t>Cho Young </a:t>
              </a:r>
              <a:r>
                <a:rPr lang="en-US" sz="1200" b="1" err="1"/>
                <a:t>Im</a:t>
              </a:r>
              <a:r>
                <a:rPr lang="en-US" sz="1200" b="1"/>
                <a:t> </a:t>
              </a:r>
            </a:p>
            <a:p>
              <a:pPr algn="ctr"/>
              <a:r>
                <a:rPr lang="en-US" sz="1050"/>
                <a:t>PhD, </a:t>
              </a:r>
              <a:r>
                <a:rPr lang="en-US" sz="1050" err="1"/>
                <a:t>Gachon</a:t>
              </a:r>
              <a:endParaRPr lang="ru-RU" sz="1050"/>
            </a:p>
            <a:p>
              <a:pPr algn="ctr"/>
              <a:r>
                <a:rPr lang="en-US" sz="1050"/>
                <a:t>University,</a:t>
              </a:r>
            </a:p>
            <a:p>
              <a:pPr algn="ctr"/>
              <a:r>
                <a:rPr lang="en-US" sz="1050"/>
                <a:t>South Korea</a:t>
              </a:r>
              <a:endParaRPr lang="ru-RU" sz="1050">
                <a:latin typeface="Calibri" pitchFamily="34" charset="0"/>
              </a:endParaRP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A5BD805F-F661-4A4D-841C-9FA0338DE67F}"/>
              </a:ext>
            </a:extLst>
          </p:cNvPr>
          <p:cNvGrpSpPr/>
          <p:nvPr/>
        </p:nvGrpSpPr>
        <p:grpSpPr>
          <a:xfrm>
            <a:off x="1812380" y="1833047"/>
            <a:ext cx="1560106" cy="1970894"/>
            <a:chOff x="1947849" y="1833047"/>
            <a:chExt cx="1560106" cy="1970894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B68B40E7-F6C8-4B5E-9E58-1FA174175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75" y="1833047"/>
              <a:ext cx="1143536" cy="110170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0" name="TextBox 55">
              <a:extLst>
                <a:ext uri="{FF2B5EF4-FFF2-40B4-BE49-F238E27FC236}">
                  <a16:creationId xmlns="" xmlns:a16="http://schemas.microsoft.com/office/drawing/2014/main" id="{597DCA2A-F27F-46D9-A886-2EC642756E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7849" y="3003722"/>
              <a:ext cx="1560106" cy="800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x-none" sz="1200" b="1" err="1"/>
                <a:t>Каменнова</a:t>
              </a:r>
              <a:r>
                <a:rPr lang="x-none" sz="1200" b="1"/>
                <a:t> Мария</a:t>
              </a:r>
              <a:endParaRPr lang="ru-RU" sz="1200" b="1"/>
            </a:p>
            <a:p>
              <a:pPr algn="ctr"/>
              <a:r>
                <a:rPr lang="x-none" sz="1200" b="1"/>
                <a:t>Сергеевна</a:t>
              </a:r>
              <a:endParaRPr lang="x-none" sz="1100" b="1"/>
            </a:p>
            <a:p>
              <a:pPr algn="ctr"/>
              <a:r>
                <a:rPr lang="x-none" sz="1100"/>
                <a:t>Бизнес-архитектор</a:t>
              </a:r>
              <a:endParaRPr lang="en-US" sz="1100"/>
            </a:p>
            <a:p>
              <a:pPr algn="ctr"/>
              <a:r>
                <a:rPr lang="x-none" sz="1100"/>
                <a:t>компании «Ланит»</a:t>
              </a:r>
              <a:endParaRPr lang="ru-RU" sz="1100">
                <a:latin typeface="Calibri" pitchFamily="34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="" xmlns:a16="http://schemas.microsoft.com/office/drawing/2014/main" id="{18A6B459-E63A-4D43-B0C0-7FD2CAC48A62}"/>
              </a:ext>
            </a:extLst>
          </p:cNvPr>
          <p:cNvGrpSpPr/>
          <p:nvPr/>
        </p:nvGrpSpPr>
        <p:grpSpPr>
          <a:xfrm>
            <a:off x="7696249" y="1834016"/>
            <a:ext cx="1397434" cy="2032652"/>
            <a:chOff x="8204251" y="1834016"/>
            <a:chExt cx="1397434" cy="2032652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ABF1A0F3-FF5E-4E26-868F-137752F8F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372" y="1834016"/>
              <a:ext cx="1099762" cy="1099762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3" name="TextBox 55">
              <a:extLst>
                <a:ext uri="{FF2B5EF4-FFF2-40B4-BE49-F238E27FC236}">
                  <a16:creationId xmlns="" xmlns:a16="http://schemas.microsoft.com/office/drawing/2014/main" id="{5952E062-2AB0-48AE-B514-44BC29E5D7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4251" y="3004894"/>
              <a:ext cx="1397434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err="1">
                  <a:latin typeface="Calibri" pitchFamily="34" charset="0"/>
                </a:rPr>
                <a:t>Токарчук</a:t>
              </a:r>
              <a:r>
                <a:rPr lang="ru-RU" sz="1400" b="1">
                  <a:latin typeface="Calibri" pitchFamily="34" charset="0"/>
                </a:rPr>
                <a:t> Павел</a:t>
              </a:r>
            </a:p>
            <a:p>
              <a:pPr algn="ctr"/>
              <a:r>
                <a:rPr lang="ru-RU" sz="1400" b="1">
                  <a:latin typeface="Calibri" pitchFamily="34" charset="0"/>
                </a:rPr>
                <a:t>Николаевич</a:t>
              </a:r>
              <a:endParaRPr lang="en-US" sz="1400" b="1">
                <a:latin typeface="Calibri" pitchFamily="34" charset="0"/>
              </a:endParaRPr>
            </a:p>
            <a:p>
              <a:pPr algn="ctr"/>
              <a:r>
                <a:rPr lang="ru-RU" sz="1100">
                  <a:latin typeface="Calibri" pitchFamily="34" charset="0"/>
                </a:rPr>
                <a:t>Ассоциированный</a:t>
              </a:r>
            </a:p>
            <a:p>
              <a:pPr algn="ctr"/>
              <a:r>
                <a:rPr lang="ru-RU" sz="1100">
                  <a:latin typeface="Calibri" pitchFamily="34" charset="0"/>
                </a:rPr>
                <a:t>профессор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D39A63F4-6B6D-46A6-B8C4-1523DC99663B}"/>
              </a:ext>
            </a:extLst>
          </p:cNvPr>
          <p:cNvGrpSpPr/>
          <p:nvPr/>
        </p:nvGrpSpPr>
        <p:grpSpPr>
          <a:xfrm>
            <a:off x="3368120" y="1833052"/>
            <a:ext cx="1299715" cy="1817001"/>
            <a:chOff x="3554389" y="1833052"/>
            <a:chExt cx="1299715" cy="1817001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233CB8BA-6E68-4CA3-9030-667BE766C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075" y="1833052"/>
              <a:ext cx="1101690" cy="110169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4" name="TextBox 55">
              <a:extLst>
                <a:ext uri="{FF2B5EF4-FFF2-40B4-BE49-F238E27FC236}">
                  <a16:creationId xmlns="" xmlns:a16="http://schemas.microsoft.com/office/drawing/2014/main" id="{851FA588-4215-43CB-BD95-8D7957407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389" y="3003722"/>
              <a:ext cx="129971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err="1">
                  <a:latin typeface="Calibri" pitchFamily="34" charset="0"/>
                </a:rPr>
                <a:t>Саясат</a:t>
              </a:r>
              <a:r>
                <a:rPr lang="ru-RU" sz="1400" b="1">
                  <a:latin typeface="Calibri" pitchFamily="34" charset="0"/>
                </a:rPr>
                <a:t> Нурбек</a:t>
              </a:r>
              <a:endParaRPr lang="en-US" sz="1400" b="1">
                <a:latin typeface="Calibri" pitchFamily="34" charset="0"/>
              </a:endParaRPr>
            </a:p>
            <a:p>
              <a:pPr algn="ctr"/>
              <a:r>
                <a:rPr lang="ru-RU" sz="1100"/>
                <a:t>молодой лидер,</a:t>
              </a:r>
            </a:p>
            <a:p>
              <a:pPr algn="ctr"/>
              <a:r>
                <a:rPr lang="ru-RU" sz="1100"/>
                <a:t>полиглот</a:t>
              </a:r>
              <a:endParaRPr lang="ru-RU" sz="1100">
                <a:latin typeface="Calibri" pitchFamily="34" charset="0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EDADDA6-F900-43D5-A6EB-35770FF69A74}"/>
              </a:ext>
            </a:extLst>
          </p:cNvPr>
          <p:cNvSpPr/>
          <p:nvPr/>
        </p:nvSpPr>
        <p:spPr>
          <a:xfrm>
            <a:off x="9628737" y="2684656"/>
            <a:ext cx="2187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400" b="1"/>
              <a:t>Партнеры и спонсоры</a:t>
            </a:r>
            <a:endParaRPr lang="ru-RU" sz="1400" b="1"/>
          </a:p>
          <a:p>
            <a:r>
              <a:rPr lang="x-none" sz="1400" b="1"/>
              <a:t>"</a:t>
            </a:r>
            <a:r>
              <a:rPr lang="x-none" sz="1400" b="1" err="1"/>
              <a:t>HackDay</a:t>
            </a:r>
            <a:r>
              <a:rPr lang="x-none" sz="1400" b="1"/>
              <a:t> </a:t>
            </a:r>
            <a:r>
              <a:rPr lang="x-none" sz="1400" b="1" err="1"/>
              <a:t>online</a:t>
            </a:r>
            <a:r>
              <a:rPr lang="x-none" sz="1400" b="1"/>
              <a:t> 2020"</a:t>
            </a:r>
          </a:p>
        </p:txBody>
      </p:sp>
      <p:pic>
        <p:nvPicPr>
          <p:cNvPr id="27" name="Picture 4" descr="C:\Users\daniy\OneDrive\Рабочий стол\логоs\алматы.png">
            <a:extLst>
              <a:ext uri="{FF2B5EF4-FFF2-40B4-BE49-F238E27FC236}">
                <a16:creationId xmlns="" xmlns:a16="http://schemas.microsoft.com/office/drawing/2014/main" id="{30C94167-7963-49EC-858C-170BBD61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4152" y="4809443"/>
            <a:ext cx="690688" cy="58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C:\Users\daniy\OneDrive\Рабочий стол\логоs\монрк.png">
            <a:extLst>
              <a:ext uri="{FF2B5EF4-FFF2-40B4-BE49-F238E27FC236}">
                <a16:creationId xmlns="" xmlns:a16="http://schemas.microsoft.com/office/drawing/2014/main" id="{B1CEAECE-CD57-42A6-B555-82435041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874346" y="3319788"/>
            <a:ext cx="614874" cy="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">
            <a:extLst>
              <a:ext uri="{FF2B5EF4-FFF2-40B4-BE49-F238E27FC236}">
                <a16:creationId xmlns="" xmlns:a16="http://schemas.microsoft.com/office/drawing/2014/main" id="{934996F5-E43F-47AF-8481-C2D8237A66E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981737" y="3980739"/>
            <a:ext cx="1361862" cy="84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86B570A9-4E4F-4C05-A77B-E65D4FF79A6D}"/>
              </a:ext>
            </a:extLst>
          </p:cNvPr>
          <p:cNvCxnSpPr>
            <a:cxnSpLocks/>
          </p:cNvCxnSpPr>
          <p:nvPr/>
        </p:nvCxnSpPr>
        <p:spPr>
          <a:xfrm>
            <a:off x="245311" y="4079452"/>
            <a:ext cx="8848372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DD5B394F-E1E9-41FA-B328-609089BBE3B7}"/>
              </a:ext>
            </a:extLst>
          </p:cNvPr>
          <p:cNvCxnSpPr/>
          <p:nvPr/>
        </p:nvCxnSpPr>
        <p:spPr>
          <a:xfrm>
            <a:off x="13267763" y="4367225"/>
            <a:ext cx="0" cy="228360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8C5A9BDF-05AC-4723-B3A2-2F5B9772C567}"/>
              </a:ext>
            </a:extLst>
          </p:cNvPr>
          <p:cNvGrpSpPr/>
          <p:nvPr/>
        </p:nvGrpSpPr>
        <p:grpSpPr>
          <a:xfrm>
            <a:off x="1964669" y="4353063"/>
            <a:ext cx="1180408" cy="2081472"/>
            <a:chOff x="2091670" y="4353063"/>
            <a:chExt cx="1180408" cy="2081472"/>
          </a:xfrm>
        </p:grpSpPr>
        <p:sp>
          <p:nvSpPr>
            <p:cNvPr id="34" name="TextBox 55">
              <a:extLst>
                <a:ext uri="{FF2B5EF4-FFF2-40B4-BE49-F238E27FC236}">
                  <a16:creationId xmlns="" xmlns:a16="http://schemas.microsoft.com/office/drawing/2014/main" id="{8C790C80-DEF5-495D-B898-330D18DBB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7596" y="5541983"/>
              <a:ext cx="1154482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ru-RU" sz="1100" b="1" err="1"/>
                <a:t>Куандыков</a:t>
              </a:r>
              <a:endParaRPr lang="ru-RU" sz="1100" b="1"/>
            </a:p>
            <a:p>
              <a:pPr algn="ctr"/>
              <a:r>
                <a:rPr lang="ru-RU" sz="1100" b="1" err="1"/>
                <a:t>Айбол</a:t>
              </a:r>
              <a:endParaRPr lang="ru-RU" sz="1100" b="1"/>
            </a:p>
            <a:p>
              <a:pPr algn="ctr"/>
              <a:r>
                <a:rPr lang="ru-RU" sz="1000" dirty="0">
                  <a:latin typeface="Arial"/>
                  <a:cs typeface="Arial"/>
                </a:rPr>
                <a:t>Гендиректор</a:t>
              </a:r>
            </a:p>
            <a:p>
              <a:pPr algn="ctr"/>
              <a:r>
                <a:rPr lang="ru-RU" sz="1000" dirty="0">
                  <a:latin typeface="Calibri"/>
                  <a:cs typeface="Arial"/>
                </a:rPr>
                <a:t> ТОО </a:t>
              </a:r>
              <a:endParaRPr lang="ru-RU" sz="1000" dirty="0">
                <a:latin typeface="Calibri" pitchFamily="34" charset="0"/>
              </a:endParaRPr>
            </a:p>
            <a:p>
              <a:pPr algn="ctr"/>
              <a:r>
                <a:rPr lang="ru-RU" sz="1000" dirty="0">
                  <a:latin typeface="Calibri"/>
                  <a:cs typeface="Arial"/>
                </a:rPr>
                <a:t>«</a:t>
              </a:r>
              <a:r>
                <a:rPr lang="en-US" sz="1000" dirty="0">
                  <a:latin typeface="Calibri"/>
                  <a:cs typeface="Arial"/>
                </a:rPr>
                <a:t>Digital Solutions</a:t>
              </a:r>
              <a:r>
                <a:rPr lang="ru-RU" sz="1000" dirty="0">
                  <a:latin typeface="Calibri"/>
                  <a:cs typeface="Arial"/>
                </a:rPr>
                <a:t>»</a:t>
              </a:r>
              <a:endParaRPr lang="ru-RU" sz="1100" dirty="0">
                <a:latin typeface="Calibri"/>
                <a:cs typeface="Arial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63E7E2CD-480E-4EB8-BE6F-77489764D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46"/>
            <a:stretch/>
          </p:blipFill>
          <p:spPr>
            <a:xfrm>
              <a:off x="2091670" y="4353063"/>
              <a:ext cx="1132837" cy="1122027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6AC25D85-61C6-48F6-9A3C-318BDE1B2694}"/>
              </a:ext>
            </a:extLst>
          </p:cNvPr>
          <p:cNvGrpSpPr/>
          <p:nvPr/>
        </p:nvGrpSpPr>
        <p:grpSpPr>
          <a:xfrm>
            <a:off x="504464" y="4361890"/>
            <a:ext cx="1238801" cy="1795646"/>
            <a:chOff x="504464" y="4361890"/>
            <a:chExt cx="1238801" cy="1795646"/>
          </a:xfrm>
        </p:grpSpPr>
        <p:sp>
          <p:nvSpPr>
            <p:cNvPr id="40" name="TextBox 55">
              <a:extLst>
                <a:ext uri="{FF2B5EF4-FFF2-40B4-BE49-F238E27FC236}">
                  <a16:creationId xmlns="" xmlns:a16="http://schemas.microsoft.com/office/drawing/2014/main" id="{2A44933F-6AFA-47CB-AC89-4D35734F4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464" y="5541983"/>
              <a:ext cx="1238801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k-KZ" sz="1200" b="1"/>
                <a:t>Р.С. Енсибаев</a:t>
              </a:r>
              <a:endParaRPr lang="x-none" sz="1100" b="1"/>
            </a:p>
            <a:p>
              <a:pPr algn="ctr"/>
              <a:r>
                <a:rPr lang="kk-KZ" sz="1100">
                  <a:latin typeface="Calibri" pitchFamily="34" charset="0"/>
                </a:rPr>
                <a:t>Вице министр</a:t>
              </a:r>
            </a:p>
            <a:p>
              <a:pPr algn="ctr"/>
              <a:r>
                <a:rPr lang="kk-KZ" sz="1100">
                  <a:latin typeface="Calibri" pitchFamily="34" charset="0"/>
                </a:rPr>
                <a:t>МФ РК</a:t>
              </a:r>
              <a:endParaRPr lang="ru-RU" sz="1100">
                <a:latin typeface="Calibri" pitchFamily="34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B9414654-55B9-410E-9BA1-75E28CAE1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02" r="11031"/>
            <a:stretch/>
          </p:blipFill>
          <p:spPr>
            <a:xfrm>
              <a:off x="575377" y="4361890"/>
              <a:ext cx="1078333" cy="1078478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6" name="TextBox 13">
            <a:extLst>
              <a:ext uri="{FF2B5EF4-FFF2-40B4-BE49-F238E27FC236}">
                <a16:creationId xmlns="" xmlns:a16="http://schemas.microsoft.com/office/drawing/2014/main" id="{D66A089C-0DBD-4193-A938-0998E4326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034" y="5532560"/>
            <a:ext cx="1007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1400" b="1">
                <a:latin typeface="Calibri" pitchFamily="34" charset="0"/>
              </a:rPr>
              <a:t>Спикер</a:t>
            </a:r>
          </a:p>
          <a:p>
            <a:pPr algn="ctr"/>
            <a:r>
              <a:rPr lang="en-US" sz="1400" b="1">
                <a:latin typeface="Calibri" pitchFamily="34" charset="0"/>
              </a:rPr>
              <a:t>Hackday.ru</a:t>
            </a:r>
            <a:endParaRPr lang="kk-KZ" sz="1400" b="1">
              <a:latin typeface="Calibri" pitchFamily="34" charset="0"/>
            </a:endParaRPr>
          </a:p>
        </p:txBody>
      </p:sp>
      <p:sp>
        <p:nvSpPr>
          <p:cNvPr id="42" name="TextBox 55">
            <a:extLst>
              <a:ext uri="{FF2B5EF4-FFF2-40B4-BE49-F238E27FC236}">
                <a16:creationId xmlns="" xmlns:a16="http://schemas.microsoft.com/office/drawing/2014/main" id="{B73C33FE-0CB9-4880-8920-C55A19A39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417" y="5532560"/>
            <a:ext cx="1007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1400" b="1">
                <a:latin typeface="Calibri" pitchFamily="34" charset="0"/>
              </a:rPr>
              <a:t>Спикер</a:t>
            </a:r>
          </a:p>
          <a:p>
            <a:pPr algn="ctr"/>
            <a:r>
              <a:rPr lang="en-US" sz="1400" b="1">
                <a:latin typeface="Calibri" pitchFamily="34" charset="0"/>
              </a:rPr>
              <a:t>Hackday.ru</a:t>
            </a:r>
            <a:endParaRPr lang="kk-KZ" sz="1400" b="1">
              <a:latin typeface="Calibri" pitchFamily="34" charset="0"/>
            </a:endParaRPr>
          </a:p>
        </p:txBody>
      </p:sp>
      <p:sp>
        <p:nvSpPr>
          <p:cNvPr id="43" name="TextBox 13">
            <a:extLst>
              <a:ext uri="{FF2B5EF4-FFF2-40B4-BE49-F238E27FC236}">
                <a16:creationId xmlns="" xmlns:a16="http://schemas.microsoft.com/office/drawing/2014/main" id="{D30DA4BE-955D-4397-B781-2EB44911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260" y="5532560"/>
            <a:ext cx="1007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k-KZ" sz="1400" b="1">
                <a:latin typeface="Calibri" pitchFamily="34" charset="0"/>
              </a:rPr>
              <a:t>Спикер</a:t>
            </a:r>
          </a:p>
          <a:p>
            <a:pPr algn="ctr"/>
            <a:r>
              <a:rPr lang="en-US" sz="1400" b="1">
                <a:latin typeface="Calibri" pitchFamily="34" charset="0"/>
              </a:rPr>
              <a:t>Hackday.ru</a:t>
            </a:r>
            <a:endParaRPr lang="kk-KZ" sz="1400" b="1">
              <a:latin typeface="Calibri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D9292EDE-DA41-4C4A-918C-E1F95F31F42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t="11629" r="16332" b="26424"/>
          <a:stretch/>
        </p:blipFill>
        <p:spPr>
          <a:xfrm>
            <a:off x="4916493" y="4350665"/>
            <a:ext cx="1144935" cy="1136197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71A4C3F-B08F-474E-8988-250C9C7B966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t="11629" r="16332" b="26424"/>
          <a:stretch/>
        </p:blipFill>
        <p:spPr>
          <a:xfrm>
            <a:off x="6430550" y="4350665"/>
            <a:ext cx="1144935" cy="1136197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D1A57D63-B6D2-4636-A1E5-4296248AA02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2" t="11629" r="16332" b="26424"/>
          <a:stretch/>
        </p:blipFill>
        <p:spPr>
          <a:xfrm>
            <a:off x="7877776" y="4350665"/>
            <a:ext cx="1144935" cy="1136197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F05D7140-7800-458E-80E9-FA1B1DB0BC71}"/>
              </a:ext>
            </a:extLst>
          </p:cNvPr>
          <p:cNvCxnSpPr/>
          <p:nvPr/>
        </p:nvCxnSpPr>
        <p:spPr>
          <a:xfrm>
            <a:off x="9311408" y="1798199"/>
            <a:ext cx="0" cy="4651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Казахтелеком&quot; пояснил схожесть логотипов с американской компанией ...">
            <a:extLst>
              <a:ext uri="{FF2B5EF4-FFF2-40B4-BE49-F238E27FC236}">
                <a16:creationId xmlns="" xmlns:a16="http://schemas.microsoft.com/office/drawing/2014/main" id="{83420345-1153-4A00-A5F0-85D450436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866" y="4837950"/>
            <a:ext cx="1174877" cy="6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стория логотипа Microsoft">
            <a:extLst>
              <a:ext uri="{FF2B5EF4-FFF2-40B4-BE49-F238E27FC236}">
                <a16:creationId xmlns="" xmlns:a16="http://schemas.microsoft.com/office/drawing/2014/main" id="{FCDC1F0B-24F2-4960-8A84-A0971F045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428" y="5709093"/>
            <a:ext cx="1188367" cy="35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етский фонд ООН - Организация Объединенных Наций и верховенство ...">
            <a:extLst>
              <a:ext uri="{FF2B5EF4-FFF2-40B4-BE49-F238E27FC236}">
                <a16:creationId xmlns="" xmlns:a16="http://schemas.microsoft.com/office/drawing/2014/main" id="{42BAB75A-A6AE-41E2-89C3-3EEEC3A12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107" y="5592057"/>
            <a:ext cx="764145" cy="6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983F3F2F-41D2-4910-AAF4-69473EFAF48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974859" y="3365156"/>
            <a:ext cx="560175" cy="560175"/>
          </a:xfrm>
          <a:prstGeom prst="rect">
            <a:avLst/>
          </a:prstGeom>
        </p:spPr>
      </p:pic>
      <p:pic>
        <p:nvPicPr>
          <p:cNvPr id="3" name="Picture 2" descr="C:\Users\daniy\OneDrive\Рабочий стол\логоs\iitu.png">
            <a:extLst>
              <a:ext uri="{FF2B5EF4-FFF2-40B4-BE49-F238E27FC236}">
                <a16:creationId xmlns="" xmlns:a16="http://schemas.microsoft.com/office/drawing/2014/main" id="{AD40C690-22F8-4EFC-B13B-4B838506F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3270" y="2015629"/>
            <a:ext cx="1964849" cy="5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A4E12D72-CD9A-487E-95F9-7F7D29BF7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497" y="1541148"/>
            <a:ext cx="13107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kk-KZ" sz="1600" b="1">
                <a:latin typeface="Calibri" pitchFamily="34" charset="0"/>
              </a:rPr>
              <a:t>Организатор</a:t>
            </a:r>
            <a:endParaRPr lang="ru-RU" sz="1600" b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55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536575" y="269875"/>
            <a:ext cx="65021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Calibri" pitchFamily="34" charset="0"/>
              </a:rPr>
              <a:t>ПРОГРАММА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HACKDAY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ONLINE </a:t>
            </a: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2020</a:t>
            </a:r>
            <a:endParaRPr lang="ru-RU" sz="48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7650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7096" y="247362"/>
            <a:ext cx="1726045" cy="62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635000" y="1066800"/>
            <a:ext cx="1092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C13485B9-1A18-4BCE-A484-4292379E1379}"/>
              </a:ext>
            </a:extLst>
          </p:cNvPr>
          <p:cNvGrpSpPr/>
          <p:nvPr/>
        </p:nvGrpSpPr>
        <p:grpSpPr>
          <a:xfrm>
            <a:off x="292394" y="1493873"/>
            <a:ext cx="11718925" cy="4789487"/>
            <a:chOff x="320675" y="1182688"/>
            <a:chExt cx="11718925" cy="4789487"/>
          </a:xfrm>
        </p:grpSpPr>
        <p:sp>
          <p:nvSpPr>
            <p:cNvPr id="27653" name="TextBox 11"/>
            <p:cNvSpPr txBox="1">
              <a:spLocks noChangeArrowheads="1"/>
            </p:cNvSpPr>
            <p:nvPr/>
          </p:nvSpPr>
          <p:spPr bwMode="auto">
            <a:xfrm>
              <a:off x="1362075" y="1182688"/>
              <a:ext cx="1446213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k-KZ" sz="1600">
                  <a:latin typeface="Calibri" pitchFamily="34" charset="0"/>
                </a:rPr>
                <a:t>Официальное </a:t>
              </a:r>
              <a:endParaRPr lang="en-US" sz="1600">
                <a:latin typeface="Calibri" pitchFamily="34" charset="0"/>
              </a:endParaRPr>
            </a:p>
            <a:p>
              <a:pPr algn="ctr"/>
              <a:r>
                <a:rPr lang="kk-KZ" sz="1600">
                  <a:latin typeface="Calibri" pitchFamily="34" charset="0"/>
                </a:rPr>
                <a:t>открытие</a:t>
              </a:r>
              <a:endParaRPr lang="ru-RU" sz="1600">
                <a:latin typeface="Calibri" pitchFamily="34" charset="0"/>
              </a:endParaRPr>
            </a:p>
          </p:txBody>
        </p:sp>
        <p:sp>
          <p:nvSpPr>
            <p:cNvPr id="27655" name="TextBox 17"/>
            <p:cNvSpPr txBox="1">
              <a:spLocks noChangeArrowheads="1"/>
            </p:cNvSpPr>
            <p:nvPr/>
          </p:nvSpPr>
          <p:spPr bwMode="auto">
            <a:xfrm>
              <a:off x="3509963" y="1182688"/>
              <a:ext cx="1574800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k-KZ" sz="1600">
                  <a:latin typeface="Calibri" pitchFamily="34" charset="0"/>
                </a:rPr>
                <a:t>Формирование </a:t>
              </a:r>
              <a:endParaRPr lang="en-US" sz="1600">
                <a:latin typeface="Calibri" pitchFamily="34" charset="0"/>
              </a:endParaRPr>
            </a:p>
            <a:p>
              <a:pPr algn="ctr"/>
              <a:r>
                <a:rPr lang="kk-KZ" sz="1600">
                  <a:latin typeface="Calibri" pitchFamily="34" charset="0"/>
                </a:rPr>
                <a:t>команд</a:t>
              </a:r>
              <a:endParaRPr lang="ru-RU" sz="1600">
                <a:latin typeface="Calibri" pitchFamily="34" charset="0"/>
              </a:endParaRPr>
            </a:p>
          </p:txBody>
        </p:sp>
        <p:sp>
          <p:nvSpPr>
            <p:cNvPr id="27657" name="TextBox 14"/>
            <p:cNvSpPr txBox="1">
              <a:spLocks noChangeArrowheads="1"/>
            </p:cNvSpPr>
            <p:nvPr/>
          </p:nvSpPr>
          <p:spPr bwMode="auto">
            <a:xfrm>
              <a:off x="6000460" y="1383505"/>
              <a:ext cx="10118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>
                  <a:latin typeface="Calibri" pitchFamily="34" charset="0"/>
                </a:rPr>
                <a:t>Чекпоинт</a:t>
              </a:r>
              <a:endParaRPr lang="ru-RU" sz="1600">
                <a:latin typeface="Calibri" pitchFamily="34" charset="0"/>
              </a:endParaRPr>
            </a:p>
          </p:txBody>
        </p:sp>
        <p:sp>
          <p:nvSpPr>
            <p:cNvPr id="27659" name="TextBox 14"/>
            <p:cNvSpPr txBox="1">
              <a:spLocks noChangeArrowheads="1"/>
            </p:cNvSpPr>
            <p:nvPr/>
          </p:nvSpPr>
          <p:spPr bwMode="auto">
            <a:xfrm>
              <a:off x="8196263" y="1428750"/>
              <a:ext cx="1062037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>
                  <a:latin typeface="Calibri" pitchFamily="34" charset="0"/>
                </a:rPr>
                <a:t>Демофест</a:t>
              </a:r>
              <a:endParaRPr lang="ru-RU" sz="1600">
                <a:latin typeface="Calibri" pitchFamily="34" charset="0"/>
              </a:endParaRPr>
            </a:p>
          </p:txBody>
        </p:sp>
        <p:sp>
          <p:nvSpPr>
            <p:cNvPr id="27661" name="TextBox 4"/>
            <p:cNvSpPr txBox="1">
              <a:spLocks noChangeArrowheads="1"/>
            </p:cNvSpPr>
            <p:nvPr/>
          </p:nvSpPr>
          <p:spPr bwMode="auto">
            <a:xfrm>
              <a:off x="320675" y="5386388"/>
              <a:ext cx="126206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>
                  <a:latin typeface="Calibri" pitchFamily="34" charset="0"/>
                </a:rPr>
                <a:t>Регистрация</a:t>
              </a:r>
              <a:endParaRPr lang="ru-RU" sz="1600">
                <a:latin typeface="Calibri" pitchFamily="34" charset="0"/>
              </a:endParaRPr>
            </a:p>
          </p:txBody>
        </p:sp>
        <p:sp>
          <p:nvSpPr>
            <p:cNvPr id="27663" name="TextBox 14"/>
            <p:cNvSpPr txBox="1">
              <a:spLocks noChangeArrowheads="1"/>
            </p:cNvSpPr>
            <p:nvPr/>
          </p:nvSpPr>
          <p:spPr bwMode="auto">
            <a:xfrm>
              <a:off x="2441575" y="5386388"/>
              <a:ext cx="1484313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>
                  <a:latin typeface="Calibri" pitchFamily="34" charset="0"/>
                </a:rPr>
                <a:t>Мастер классы</a:t>
              </a:r>
              <a:endParaRPr lang="ru-RU" sz="1600">
                <a:latin typeface="Calibri" pitchFamily="34" charset="0"/>
              </a:endParaRPr>
            </a:p>
          </p:txBody>
        </p:sp>
        <p:sp>
          <p:nvSpPr>
            <p:cNvPr id="27665" name="TextBox 14"/>
            <p:cNvSpPr txBox="1">
              <a:spLocks noChangeArrowheads="1"/>
            </p:cNvSpPr>
            <p:nvPr/>
          </p:nvSpPr>
          <p:spPr bwMode="auto">
            <a:xfrm>
              <a:off x="4699000" y="5386388"/>
              <a:ext cx="1355725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k-KZ" sz="1600">
                  <a:latin typeface="Calibri" pitchFamily="34" charset="0"/>
                </a:rPr>
                <a:t>Довести </a:t>
              </a:r>
              <a:endParaRPr lang="en-US" sz="1600">
                <a:latin typeface="Calibri" pitchFamily="34" charset="0"/>
              </a:endParaRPr>
            </a:p>
            <a:p>
              <a:pPr algn="ctr"/>
              <a:r>
                <a:rPr lang="kk-KZ" sz="1600">
                  <a:latin typeface="Calibri" pitchFamily="34" charset="0"/>
                </a:rPr>
                <a:t>до прототипа</a:t>
              </a:r>
              <a:endParaRPr lang="ru-RU" sz="1600">
                <a:latin typeface="Calibri" pitchFamily="34" charset="0"/>
              </a:endParaRPr>
            </a:p>
          </p:txBody>
        </p:sp>
        <p:sp>
          <p:nvSpPr>
            <p:cNvPr id="27667" name="TextBox 14"/>
            <p:cNvSpPr txBox="1">
              <a:spLocks noChangeArrowheads="1"/>
            </p:cNvSpPr>
            <p:nvPr/>
          </p:nvSpPr>
          <p:spPr bwMode="auto">
            <a:xfrm>
              <a:off x="6956425" y="5386388"/>
              <a:ext cx="1309688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k-KZ" sz="1600">
                  <a:latin typeface="Calibri" pitchFamily="34" charset="0"/>
                </a:rPr>
                <a:t>Подготовка </a:t>
              </a:r>
              <a:endParaRPr lang="en-US" sz="1600">
                <a:latin typeface="Calibri" pitchFamily="34" charset="0"/>
              </a:endParaRPr>
            </a:p>
            <a:p>
              <a:pPr algn="ctr"/>
              <a:r>
                <a:rPr lang="kk-KZ" sz="1600">
                  <a:latin typeface="Calibri" pitchFamily="34" charset="0"/>
                </a:rPr>
                <a:t>презентации</a:t>
              </a:r>
              <a:endParaRPr lang="ru-RU" sz="1600">
                <a:latin typeface="Calibri" pitchFamily="34" charset="0"/>
              </a:endParaRPr>
            </a:p>
          </p:txBody>
        </p:sp>
        <p:sp>
          <p:nvSpPr>
            <p:cNvPr id="27669" name="TextBox 14"/>
            <p:cNvSpPr txBox="1">
              <a:spLocks noChangeArrowheads="1"/>
            </p:cNvSpPr>
            <p:nvPr/>
          </p:nvSpPr>
          <p:spPr bwMode="auto">
            <a:xfrm>
              <a:off x="9258300" y="5386388"/>
              <a:ext cx="11938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k-KZ" sz="1600">
                  <a:latin typeface="Calibri" pitchFamily="34" charset="0"/>
                </a:rPr>
                <a:t>Нетворкинг</a:t>
              </a:r>
              <a:endParaRPr lang="ru-RU" sz="1600">
                <a:latin typeface="Calibri" pitchFamily="34" charset="0"/>
              </a:endParaRPr>
            </a:p>
          </p:txBody>
        </p:sp>
        <p:sp>
          <p:nvSpPr>
            <p:cNvPr id="27671" name="TextBox 14"/>
            <p:cNvSpPr txBox="1">
              <a:spLocks noChangeArrowheads="1"/>
            </p:cNvSpPr>
            <p:nvPr/>
          </p:nvSpPr>
          <p:spPr bwMode="auto">
            <a:xfrm>
              <a:off x="9855200" y="1182688"/>
              <a:ext cx="2184400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k-KZ" sz="1600">
                  <a:latin typeface="Calibri" pitchFamily="34" charset="0"/>
                </a:rPr>
                <a:t>Награждение</a:t>
              </a:r>
            </a:p>
            <a:p>
              <a:pPr algn="ctr"/>
              <a:r>
                <a:rPr lang="kk-KZ" sz="1600">
                  <a:latin typeface="Calibri" pitchFamily="34" charset="0"/>
                </a:rPr>
                <a:t>и церемония закрытия</a:t>
              </a:r>
              <a:endParaRPr lang="ru-RU" sz="1600">
                <a:latin typeface="Calibri" pitchFamily="34" charset="0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8FE86931-3C72-4848-990B-ACFCF04BC878}"/>
                </a:ext>
              </a:extLst>
            </p:cNvPr>
            <p:cNvGrpSpPr/>
            <p:nvPr/>
          </p:nvGrpSpPr>
          <p:grpSpPr>
            <a:xfrm>
              <a:off x="449263" y="1733550"/>
              <a:ext cx="11017250" cy="3740150"/>
              <a:chOff x="449263" y="1733550"/>
              <a:chExt cx="11017250" cy="3740150"/>
            </a:xfrm>
          </p:grpSpPr>
          <p:sp>
            <p:nvSpPr>
              <p:cNvPr id="27652" name="TextBox 10"/>
              <p:cNvSpPr txBox="1">
                <a:spLocks noChangeArrowheads="1"/>
              </p:cNvSpPr>
              <p:nvPr/>
            </p:nvSpPr>
            <p:spPr bwMode="auto">
              <a:xfrm>
                <a:off x="1784350" y="1733550"/>
                <a:ext cx="601663" cy="58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C00000"/>
                    </a:solidFill>
                    <a:latin typeface="Calibri" pitchFamily="34" charset="0"/>
                  </a:rPr>
                  <a:t>02</a:t>
                </a:r>
                <a:endParaRPr lang="ru-RU" sz="3200" b="1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7654" name="TextBox 16"/>
              <p:cNvSpPr txBox="1">
                <a:spLocks noChangeArrowheads="1"/>
              </p:cNvSpPr>
              <p:nvPr/>
            </p:nvSpPr>
            <p:spPr bwMode="auto">
              <a:xfrm>
                <a:off x="3997325" y="1733550"/>
                <a:ext cx="601663" cy="58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C00000"/>
                    </a:solidFill>
                    <a:latin typeface="Calibri" pitchFamily="34" charset="0"/>
                  </a:rPr>
                  <a:t>04</a:t>
                </a:r>
                <a:endParaRPr lang="ru-RU" sz="3200" b="1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7656" name="TextBox 13"/>
              <p:cNvSpPr txBox="1">
                <a:spLocks noChangeArrowheads="1"/>
              </p:cNvSpPr>
              <p:nvPr/>
            </p:nvSpPr>
            <p:spPr bwMode="auto">
              <a:xfrm>
                <a:off x="6205538" y="1733550"/>
                <a:ext cx="601662" cy="58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C00000"/>
                    </a:solidFill>
                    <a:latin typeface="Calibri" pitchFamily="34" charset="0"/>
                  </a:rPr>
                  <a:t>0</a:t>
                </a:r>
                <a:r>
                  <a:rPr lang="kk-KZ" sz="3200" b="1">
                    <a:solidFill>
                      <a:srgbClr val="C00000"/>
                    </a:solidFill>
                    <a:latin typeface="Calibri" pitchFamily="34" charset="0"/>
                  </a:rPr>
                  <a:t>6</a:t>
                </a:r>
                <a:endParaRPr lang="ru-RU" sz="3200" b="1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7658" name="TextBox 13"/>
              <p:cNvSpPr txBox="1">
                <a:spLocks noChangeArrowheads="1"/>
              </p:cNvSpPr>
              <p:nvPr/>
            </p:nvSpPr>
            <p:spPr bwMode="auto">
              <a:xfrm>
                <a:off x="8442325" y="1733550"/>
                <a:ext cx="601663" cy="58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k-KZ" sz="3200" b="1">
                    <a:solidFill>
                      <a:srgbClr val="C00000"/>
                    </a:solidFill>
                    <a:latin typeface="Calibri" pitchFamily="34" charset="0"/>
                  </a:rPr>
                  <a:t>08</a:t>
                </a:r>
                <a:endParaRPr lang="ru-RU" sz="3200" b="1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7660" name="TextBox 2"/>
              <p:cNvSpPr txBox="1">
                <a:spLocks noChangeArrowheads="1"/>
              </p:cNvSpPr>
              <p:nvPr/>
            </p:nvSpPr>
            <p:spPr bwMode="auto">
              <a:xfrm>
                <a:off x="650875" y="4887913"/>
                <a:ext cx="601663" cy="585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C00000"/>
                    </a:solidFill>
                    <a:latin typeface="Calibri" pitchFamily="34" charset="0"/>
                  </a:rPr>
                  <a:t>01</a:t>
                </a:r>
                <a:endParaRPr lang="ru-RU" sz="3200" b="1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7662" name="TextBox 13"/>
              <p:cNvSpPr txBox="1">
                <a:spLocks noChangeArrowheads="1"/>
              </p:cNvSpPr>
              <p:nvPr/>
            </p:nvSpPr>
            <p:spPr bwMode="auto">
              <a:xfrm>
                <a:off x="2882900" y="4887913"/>
                <a:ext cx="601663" cy="585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C00000"/>
                    </a:solidFill>
                    <a:latin typeface="Calibri" pitchFamily="34" charset="0"/>
                  </a:rPr>
                  <a:t>03</a:t>
                </a:r>
                <a:endParaRPr lang="ru-RU" sz="3200" b="1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7664" name="TextBox 13"/>
              <p:cNvSpPr txBox="1">
                <a:spLocks noChangeArrowheads="1"/>
              </p:cNvSpPr>
              <p:nvPr/>
            </p:nvSpPr>
            <p:spPr bwMode="auto">
              <a:xfrm>
                <a:off x="5102225" y="4887913"/>
                <a:ext cx="601663" cy="585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C00000"/>
                    </a:solidFill>
                    <a:latin typeface="Calibri" pitchFamily="34" charset="0"/>
                  </a:rPr>
                  <a:t>05</a:t>
                </a:r>
                <a:endParaRPr lang="ru-RU" sz="3200" b="1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7666" name="TextBox 13"/>
              <p:cNvSpPr txBox="1">
                <a:spLocks noChangeArrowheads="1"/>
              </p:cNvSpPr>
              <p:nvPr/>
            </p:nvSpPr>
            <p:spPr bwMode="auto">
              <a:xfrm>
                <a:off x="7310438" y="4887913"/>
                <a:ext cx="601662" cy="585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kk-KZ" sz="3200" b="1">
                    <a:solidFill>
                      <a:srgbClr val="C00000"/>
                    </a:solidFill>
                    <a:latin typeface="Calibri" pitchFamily="34" charset="0"/>
                  </a:rPr>
                  <a:t>07</a:t>
                </a:r>
                <a:endParaRPr lang="ru-RU" sz="3200" b="1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7668" name="TextBox 13"/>
              <p:cNvSpPr txBox="1">
                <a:spLocks noChangeArrowheads="1"/>
              </p:cNvSpPr>
              <p:nvPr/>
            </p:nvSpPr>
            <p:spPr bwMode="auto">
              <a:xfrm>
                <a:off x="9542463" y="4887913"/>
                <a:ext cx="600075" cy="585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C00000"/>
                    </a:solidFill>
                    <a:latin typeface="Calibri" pitchFamily="34" charset="0"/>
                  </a:rPr>
                  <a:t>0</a:t>
                </a:r>
                <a:r>
                  <a:rPr lang="kk-KZ" sz="3200" b="1">
                    <a:solidFill>
                      <a:srgbClr val="C00000"/>
                    </a:solidFill>
                    <a:latin typeface="Calibri" pitchFamily="34" charset="0"/>
                  </a:rPr>
                  <a:t>9</a:t>
                </a:r>
                <a:endParaRPr lang="ru-RU" sz="3200" b="1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27670" name="TextBox 13"/>
              <p:cNvSpPr txBox="1">
                <a:spLocks noChangeArrowheads="1"/>
              </p:cNvSpPr>
              <p:nvPr/>
            </p:nvSpPr>
            <p:spPr bwMode="auto">
              <a:xfrm>
                <a:off x="10647363" y="1733550"/>
                <a:ext cx="601662" cy="58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b="1">
                    <a:solidFill>
                      <a:srgbClr val="C00000"/>
                    </a:solidFill>
                    <a:latin typeface="Calibri" pitchFamily="34" charset="0"/>
                  </a:rPr>
                  <a:t>10</a:t>
                </a:r>
                <a:endParaRPr lang="ru-RU" sz="3200" b="1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  <p:pic>
            <p:nvPicPr>
              <p:cNvPr id="27676" name="Picture 2" descr="C:\Users\daniy\OneDrive\Рабочий стол\Untitled-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263" y="2255838"/>
                <a:ext cx="11017250" cy="2700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3"/>
          <p:cNvSpPr txBox="1">
            <a:spLocks noChangeArrowheads="1"/>
          </p:cNvSpPr>
          <p:nvPr/>
        </p:nvSpPr>
        <p:spPr bwMode="auto">
          <a:xfrm>
            <a:off x="3440113" y="3105150"/>
            <a:ext cx="5311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3600" b="1">
                <a:solidFill>
                  <a:srgbClr val="C00000"/>
                </a:solidFill>
                <a:latin typeface="Calibri" pitchFamily="34" charset="0"/>
              </a:rPr>
              <a:t>СПАСИБО ЗА ВНИМАНИЕ!</a:t>
            </a:r>
            <a:endParaRPr lang="ru-RU" sz="54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4C3F8778D65A4CAD666050CEE41E28" ma:contentTypeVersion="3" ma:contentTypeDescription="Создание документа." ma:contentTypeScope="" ma:versionID="40d5b1348e94b4596876f2c7e56bb2f5">
  <xsd:schema xmlns:xsd="http://www.w3.org/2001/XMLSchema" xmlns:xs="http://www.w3.org/2001/XMLSchema" xmlns:p="http://schemas.microsoft.com/office/2006/metadata/properties" xmlns:ns2="f2f293b8-ba52-48e7-ab53-e33aa1a7e3e8" targetNamespace="http://schemas.microsoft.com/office/2006/metadata/properties" ma:root="true" ma:fieldsID="96bc6717d1bb0d79db60a9216cf39498" ns2:_="">
    <xsd:import namespace="f2f293b8-ba52-48e7-ab53-e33aa1a7e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293b8-ba52-48e7-ab53-e33aa1a7e3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95CE95-470A-45CA-A5A1-7BD6C02BDD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B562C4-C452-42EF-8AE2-A90B7367D167}">
  <ds:schemaRefs>
    <ds:schemaRef ds:uri="f2f293b8-ba52-48e7-ab53-e33aa1a7e3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FAE920-7D61-49A2-8752-83896DA8399F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f2f293b8-ba52-48e7-ab53-e33aa1a7e3e8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475</Words>
  <Application>Microsoft Office PowerPoint</Application>
  <PresentationFormat>Широкоэкранный</PresentationFormat>
  <Paragraphs>127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Moldagulova Akmaral</dc:creator>
  <cp:lastModifiedBy>Админ</cp:lastModifiedBy>
  <cp:revision>3</cp:revision>
  <dcterms:created xsi:type="dcterms:W3CDTF">2018-10-26T15:11:59Z</dcterms:created>
  <dcterms:modified xsi:type="dcterms:W3CDTF">2020-04-23T06:22:03Z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0x0101002C4C3F8778D65A4CAD666050CEE41E28</vt:lpwstr>
  </property>
</Properties>
</file>