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68" r:id="rId2"/>
    <p:sldId id="269" r:id="rId3"/>
    <p:sldId id="271" r:id="rId4"/>
    <p:sldId id="262" r:id="rId5"/>
    <p:sldId id="272" r:id="rId6"/>
    <p:sldId id="274" r:id="rId7"/>
    <p:sldId id="277" r:id="rId8"/>
    <p:sldId id="275" r:id="rId9"/>
    <p:sldId id="276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5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E57"/>
    <a:srgbClr val="184259"/>
    <a:srgbClr val="9C4E4E"/>
    <a:srgbClr val="700000"/>
    <a:srgbClr val="5E2001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52" autoAdjust="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Лимара Каирбаева" userId="cb8b55c72cc25aa1" providerId="LiveId" clId="{956ECD8D-6C5A-4865-8F39-04929DD892CF}"/>
    <pc:docChg chg="modSld">
      <pc:chgData name="Лимара Каирбаева" userId="cb8b55c72cc25aa1" providerId="LiveId" clId="{956ECD8D-6C5A-4865-8F39-04929DD892CF}" dt="2024-03-07T07:08:53.532" v="2" actId="20577"/>
      <pc:docMkLst>
        <pc:docMk/>
      </pc:docMkLst>
      <pc:sldChg chg="modSp mod">
        <pc:chgData name="Лимара Каирбаева" userId="cb8b55c72cc25aa1" providerId="LiveId" clId="{956ECD8D-6C5A-4865-8F39-04929DD892CF}" dt="2024-03-06T14:48:01.274" v="1" actId="1036"/>
        <pc:sldMkLst>
          <pc:docMk/>
          <pc:sldMk cId="1330143715" sldId="276"/>
        </pc:sldMkLst>
        <pc:spChg chg="mod">
          <ac:chgData name="Лимара Каирбаева" userId="cb8b55c72cc25aa1" providerId="LiveId" clId="{956ECD8D-6C5A-4865-8F39-04929DD892CF}" dt="2024-03-06T14:48:01.274" v="1" actId="1036"/>
          <ac:spMkLst>
            <pc:docMk/>
            <pc:sldMk cId="1330143715" sldId="276"/>
            <ac:spMk id="12" creationId="{990BB0A2-3A86-7AE2-CD78-6A7163E0F250}"/>
          </ac:spMkLst>
        </pc:spChg>
      </pc:sldChg>
      <pc:sldChg chg="modSp mod">
        <pc:chgData name="Лимара Каирбаева" userId="cb8b55c72cc25aa1" providerId="LiveId" clId="{956ECD8D-6C5A-4865-8F39-04929DD892CF}" dt="2024-03-07T07:08:53.532" v="2" actId="20577"/>
        <pc:sldMkLst>
          <pc:docMk/>
          <pc:sldMk cId="411643100" sldId="284"/>
        </pc:sldMkLst>
        <pc:spChg chg="mod">
          <ac:chgData name="Лимара Каирбаева" userId="cb8b55c72cc25aa1" providerId="LiveId" clId="{956ECD8D-6C5A-4865-8F39-04929DD892CF}" dt="2024-03-07T07:08:53.532" v="2" actId="20577"/>
          <ac:spMkLst>
            <pc:docMk/>
            <pc:sldMk cId="411643100" sldId="284"/>
            <ac:spMk id="51" creationId="{8A992422-1B18-8FE5-34A0-6D6813A834C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D:\&#1052;&#1086;&#1080;%20&#1076;&#1086;&#1082;&#1091;&#1084;&#1077;&#1085;&#1090;&#1099;\&#1083;&#1091;&#1095;&#1096;&#1080;&#1081;%20&#1091;&#1088;&#1086;&#1082;%20&#1089;%20&#1087;&#1088;&#1080;&#1084;&#1077;&#1085;&#1077;&#1085;&#1080;&#1077;&#1084;%20&#1084;&#1091;&#1083;&#1100;&#1090;&#1084;&#1077;&#1076;&#1080;&#1081;%20&#1085;&#1099;&#1093;,%20&#1080;&#1085;&#1090;&#1077;&#1088;&#1072;&#1082;&#1090;&#1080;&#1074;&#1085;&#1099;&#1093;,%20&#1090;&#1077;&#1093;&#1085;&#1080;&#1095;&#1077;&#1089;&#1082;&#1080;&#1093;%20&#1080;%20&#1087;&#1088;&#1086;&#1075;&#1088;&#1072;&#1084;&#1084;&#1085;&#1099;&#1093;%20&#1089;&#1088;&#1077;&#1076;&#1089;&#1090;&#1074;%20&#1086;&#1073;&#1091;&#1095;&#1077;&#1085;&#1080;&#1103;\&#1075;&#1088;&#1091;&#1087;&#1087;&#1099;\&#1075;&#1088;&#1091;&#1087;&#1087;&#1072;%204&#1082;%20&#1083;&#1056;&#8470;8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238477245847602"/>
          <c:y val="0.19133337931670488"/>
          <c:w val="0.74014533225680257"/>
          <c:h val="0.57980699940590008"/>
        </c:manualLayout>
      </c:layout>
      <c:scatterChart>
        <c:scatterStyle val="lineMarker"/>
        <c:varyColors val="0"/>
        <c:ser>
          <c:idx val="3"/>
          <c:order val="0"/>
          <c:tx>
            <c:v>4 группа </c:v>
          </c:tx>
          <c:spPr>
            <a:ln w="38100"/>
          </c:spPr>
          <c:marker>
            <c:symbol val="none"/>
          </c:marker>
          <c:xVal>
            <c:numRef>
              <c:f>Лист2!$D$3:$D$5</c:f>
              <c:numCache>
                <c:formatCode>General</c:formatCode>
                <c:ptCount val="3"/>
                <c:pt idx="0">
                  <c:v>1054.3499999999999</c:v>
                </c:pt>
                <c:pt idx="1">
                  <c:v>1441.3</c:v>
                </c:pt>
                <c:pt idx="2">
                  <c:v>1652.1699999999998</c:v>
                </c:pt>
              </c:numCache>
            </c:numRef>
          </c:xVal>
          <c:yVal>
            <c:numRef>
              <c:f>Лист2!$C$3:$C$5</c:f>
              <c:numCache>
                <c:formatCode>General</c:formatCode>
                <c:ptCount val="3"/>
                <c:pt idx="0">
                  <c:v>6.67</c:v>
                </c:pt>
                <c:pt idx="1">
                  <c:v>11</c:v>
                </c:pt>
                <c:pt idx="2">
                  <c:v>14.7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AB4-41AB-8280-377295939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1310976"/>
        <c:axId val="181312512"/>
      </c:scatterChart>
      <c:valAx>
        <c:axId val="181310976"/>
        <c:scaling>
          <c:orientation val="minMax"/>
          <c:max val="1"/>
          <c:min val="0"/>
        </c:scaling>
        <c:delete val="0"/>
        <c:axPos val="b"/>
        <c:minorGridlines/>
        <c:numFmt formatCode="General" sourceLinked="1"/>
        <c:majorTickMark val="out"/>
        <c:minorTickMark val="none"/>
        <c:tickLblPos val="nextTo"/>
        <c:crossAx val="181312512"/>
        <c:crosses val="autoZero"/>
        <c:crossBetween val="midCat"/>
      </c:valAx>
      <c:valAx>
        <c:axId val="181312512"/>
        <c:scaling>
          <c:orientation val="minMax"/>
          <c:max val="9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1310976"/>
        <c:crosses val="autoZero"/>
        <c:crossBetween val="midCat"/>
      </c:valAx>
      <c:spPr>
        <a:solidFill>
          <a:schemeClr val="accent1">
            <a:lumMod val="20000"/>
            <a:lumOff val="80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2000" b="1" cap="none" spc="0">
          <a:ln w="10160">
            <a:solidFill>
              <a:schemeClr val="accent5"/>
            </a:solidFill>
            <a:prstDash val="solid"/>
          </a:ln>
          <a:solidFill>
            <a:srgbClr val="FFFFFF"/>
          </a:solidFill>
          <a:effectLst>
            <a:outerShdw blurRad="38100" dist="22860" dir="5400000" algn="tl" rotWithShape="0">
              <a:srgbClr val="000000">
                <a:alpha val="30000"/>
              </a:srgbClr>
            </a:outerShdw>
          </a:effectLst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0.05417</cdr:x>
      <cdr:y>0.14236</cdr:y>
    </cdr:from>
    <cdr:to>
      <cdr:x>0.25417</cdr:x>
      <cdr:y>0.47569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7650" y="3905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0.04583</cdr:x>
      <cdr:y>0.07639</cdr:y>
    </cdr:from>
    <cdr:to>
      <cdr:x>0.11211</cdr:x>
      <cdr:y>0.14822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86767" y="387813"/>
          <a:ext cx="703858" cy="3646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</a:t>
          </a:r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,мА</a:t>
          </a:r>
        </a:p>
      </cdr:txBody>
    </cdr:sp>
  </cdr:relSizeAnchor>
  <cdr:relSizeAnchor xmlns:cdr="http://schemas.openxmlformats.org/drawingml/2006/chartDrawing">
    <cdr:from>
      <cdr:x>0.93673</cdr:x>
      <cdr:y>0.81426</cdr:y>
    </cdr:from>
    <cdr:to>
      <cdr:x>1</cdr:x>
      <cdr:y>0.85929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0329455" y="4133851"/>
          <a:ext cx="67192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2000" b="1">
              <a:latin typeface="Times New Roman" pitchFamily="18" charset="0"/>
              <a:cs typeface="Times New Roman" pitchFamily="18" charset="0"/>
            </a:rPr>
            <a:t>U</a:t>
          </a:r>
          <a:r>
            <a:rPr lang="ru-RU" sz="2000" b="1">
              <a:latin typeface="Times New Roman" pitchFamily="18" charset="0"/>
              <a:cs typeface="Times New Roman" pitchFamily="18" charset="0"/>
            </a:rPr>
            <a:t> ,В</a:t>
          </a:r>
        </a:p>
      </cdr:txBody>
    </cdr:sp>
  </cdr:relSizeAnchor>
  <cdr:relSizeAnchor xmlns:cdr="http://schemas.openxmlformats.org/drawingml/2006/chartDrawing">
    <cdr:from>
      <cdr:x>0.45437</cdr:x>
      <cdr:y>0.33757</cdr:y>
    </cdr:from>
    <cdr:to>
      <cdr:x>0.492</cdr:x>
      <cdr:y>0.39564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600575" y="1771650"/>
          <a:ext cx="3810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20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0.79962</cdr:x>
      <cdr:y>0.24501</cdr:y>
    </cdr:from>
    <cdr:to>
      <cdr:x>0.83725</cdr:x>
      <cdr:y>0.30309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8096250" y="1285875"/>
          <a:ext cx="3810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20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0.61054</cdr:x>
      <cdr:y>0.2196</cdr:y>
    </cdr:from>
    <cdr:to>
      <cdr:x>0.64817</cdr:x>
      <cdr:y>0.27768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6181725" y="1152525"/>
          <a:ext cx="3810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20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0.39887</cdr:x>
      <cdr:y>0.32849</cdr:y>
    </cdr:from>
    <cdr:to>
      <cdr:x>0.4365</cdr:x>
      <cdr:y>0.38657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038600" y="1724025"/>
          <a:ext cx="3810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20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BF7510-B9ED-40E0-8274-4F64AD62B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5E24B0-B97F-4932-93CD-4307D6181D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AA17F-CB06-445B-ACD3-321E84E51A80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C3A0DF-A8A7-4EF4-96E5-757FFFC2A9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BEC987-E8F6-4FD2-BFB2-04815BD1D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78EF9-7F2B-4B20-A25C-9E80C16977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11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141C0-BF72-4A20-AFA7-D05563D549B7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F9CF-D1E5-49FD-94F7-B246BB67E2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28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anchor="ctr" anchorCtr="0">
            <a:normAutofit/>
          </a:bodyPr>
          <a:lstStyle>
            <a:lvl1pPr>
              <a:defRPr sz="300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869601"/>
            <a:ext cx="10840914" cy="3921600"/>
          </a:xfrm>
        </p:spPr>
        <p:txBody>
          <a:bodyPr anchor="t" anchorCtr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7D2A-0DF8-424B-9572-B79AEBB2D9DC}" type="datetimeFigureOut">
              <a:rPr lang="en-US" noProof="0" smtClean="0"/>
              <a:t>3/29/2024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8F7C25-BFB6-430F-87B6-7D0D2C7493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2343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26270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1786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6500" y="2716272"/>
            <a:ext cx="8683625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76500" y="5137736"/>
            <a:ext cx="8683625" cy="73284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984B7D2A-0DF8-424B-9572-B79AEBB2D9DC}" type="datetimeFigureOut">
              <a:rPr lang="en-US" noProof="0" smtClean="0"/>
              <a:t>3/29/2024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62937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0" y="1874308"/>
            <a:ext cx="3814235" cy="1260000"/>
          </a:xfrm>
        </p:spPr>
        <p:txBody>
          <a:bodyPr anchor="ctr" anchorCtr="0">
            <a:noAutofit/>
          </a:bodyPr>
          <a:lstStyle>
            <a:lvl1pPr algn="r">
              <a:defRPr sz="3000" b="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0"/>
            <a:ext cx="7543800" cy="6856214"/>
          </a:xfrm>
        </p:spPr>
        <p:txBody>
          <a:bodyPr anchor="ctr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2450" y="3134308"/>
            <a:ext cx="3814235" cy="20166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7D2A-0DF8-424B-9572-B79AEBB2D9DC}" type="datetimeFigureOut">
              <a:rPr lang="en-US" noProof="0" smtClean="0"/>
              <a:t>3/29/2024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0633881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scription and Con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840914" cy="1260000"/>
          </a:xfrm>
        </p:spPr>
        <p:txBody>
          <a:bodyPr anchor="ctr" anchorCtr="0">
            <a:normAutofit/>
          </a:bodyPr>
          <a:lstStyle>
            <a:lvl1pPr>
              <a:defRPr sz="300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1881824"/>
            <a:ext cx="10840914" cy="1032826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7D2A-0DF8-424B-9572-B79AEBB2D9DC}" type="datetimeFigureOut">
              <a:rPr lang="en-US" noProof="0" smtClean="0"/>
              <a:t>3/29/2024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7DAE59-9D63-4159-8F3E-560C31F19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16192" y="3837470"/>
            <a:ext cx="1310050" cy="959003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249143D-80A5-4E4C-BBFD-F253500CE22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5799" y="2914650"/>
            <a:ext cx="10840914" cy="502126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06123F0-984B-4EF8-9945-3621C401B7A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5366" y="3837470"/>
            <a:ext cx="1310050" cy="959003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669C074-A9BE-4B07-ACEE-3B34AAC8B9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48424" y="3837470"/>
            <a:ext cx="1310050" cy="959003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4A40D78-D6DD-41A7-A132-9D48DF8649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82308" y="3837470"/>
            <a:ext cx="1310050" cy="959003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4A9CFAA7-850F-4C92-A9BE-56452E5CA0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99250" y="3837470"/>
            <a:ext cx="1310050" cy="959003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C5A0CF1-9FE7-4149-97DC-5221639144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4248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63929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6" y="995967"/>
            <a:ext cx="6238874" cy="1260000"/>
          </a:xfrm>
        </p:spPr>
        <p:txBody>
          <a:bodyPr anchor="ctr" anchorCtr="0">
            <a:noAutofit/>
          </a:bodyPr>
          <a:lstStyle>
            <a:lvl1pPr algn="r">
              <a:defRPr sz="3000" b="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8014200" y="995968"/>
            <a:ext cx="3492000" cy="4866064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5849" y="2255967"/>
            <a:ext cx="6610351" cy="3476618"/>
          </a:xfrm>
        </p:spPr>
        <p:txBody>
          <a:bodyPr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7D2A-0DF8-424B-9572-B79AEBB2D9DC}" type="datetimeFigureOut">
              <a:rPr lang="en-US" noProof="0" smtClean="0"/>
              <a:t>3/29/2024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6938257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7974" y="995968"/>
            <a:ext cx="4848225" cy="1260000"/>
          </a:xfrm>
        </p:spPr>
        <p:txBody>
          <a:bodyPr anchor="ctr" anchorCtr="0">
            <a:normAutofit/>
          </a:bodyPr>
          <a:lstStyle>
            <a:lvl1pPr algn="l">
              <a:defRPr sz="3000" b="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727574" y="914400"/>
            <a:ext cx="5749425" cy="4818185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57974" y="2255968"/>
            <a:ext cx="4848225" cy="347661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7D2A-0DF8-424B-9572-B79AEBB2D9DC}" type="datetimeFigureOut">
              <a:rPr lang="en-US" noProof="0" smtClean="0"/>
              <a:t>3/29/2024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295924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 bwMode="white">
          <a:xfrm>
            <a:off x="10571243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noProof="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 bwMode="white">
          <a:xfrm>
            <a:off x="100262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noProof="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20801" y="609601"/>
            <a:ext cx="9550399" cy="2743199"/>
          </a:xfrm>
        </p:spPr>
        <p:txBody>
          <a:bodyPr anchor="ctr">
            <a:normAutofit/>
          </a:bodyPr>
          <a:lstStyle>
            <a:lvl1pPr algn="ctr">
              <a:defRPr sz="3000" b="0" i="1" cap="none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26408" y="3352800"/>
            <a:ext cx="9339184" cy="3810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AD7857E-8E0E-4AC1-ABDC-E42462C788DE}"/>
              </a:ext>
            </a:extLst>
          </p:cNvPr>
          <p:cNvSpPr/>
          <p:nvPr userDrawn="1"/>
        </p:nvSpPr>
        <p:spPr>
          <a:xfrm>
            <a:off x="1750844" y="3962401"/>
            <a:ext cx="8690313" cy="1908173"/>
          </a:xfrm>
          <a:prstGeom prst="roundRect">
            <a:avLst>
              <a:gd name="adj" fmla="val 6552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7375" y="4021138"/>
            <a:ext cx="8486775" cy="17605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7D2A-0DF8-424B-9572-B79AEBB2D9DC}" type="datetimeFigureOut">
              <a:rPr lang="en-US" noProof="0" smtClean="0"/>
              <a:t>3/29/2024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5340943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599"/>
            <a:ext cx="10840914" cy="1260000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1869599"/>
            <a:ext cx="5202071" cy="91622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70201"/>
            <a:ext cx="5202071" cy="2916000"/>
          </a:xfrm>
          <a:prstGeom prst="roundRect">
            <a:avLst>
              <a:gd name="adj" fmla="val 2496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US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8270" y="1869599"/>
            <a:ext cx="5228444" cy="91622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8270" y="2870201"/>
            <a:ext cx="5202071" cy="2916000"/>
          </a:xfrm>
          <a:prstGeom prst="roundRect">
            <a:avLst>
              <a:gd name="adj" fmla="val 2798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US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7D2A-0DF8-424B-9572-B79AEBB2D9DC}" type="datetimeFigureOut">
              <a:rPr lang="en-US" noProof="0" smtClean="0"/>
              <a:t>3/29/2024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031B0A9-3E16-4C5B-A6CE-045BCB91A0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3976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96114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44449DE-635B-4B23-9B8B-C95A5B8764DB}"/>
              </a:ext>
            </a:extLst>
          </p:cNvPr>
          <p:cNvSpPr/>
          <p:nvPr userDrawn="1"/>
        </p:nvSpPr>
        <p:spPr>
          <a:xfrm>
            <a:off x="663356" y="1790228"/>
            <a:ext cx="10863358" cy="4080348"/>
          </a:xfrm>
          <a:prstGeom prst="roundRect">
            <a:avLst>
              <a:gd name="adj" fmla="val 2634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1869600"/>
            <a:ext cx="5040000" cy="3921601"/>
          </a:xfrm>
          <a:prstGeom prst="roundRect">
            <a:avLst>
              <a:gd name="adj" fmla="val 1970"/>
            </a:avLst>
          </a:prstGeom>
          <a:ln w="28575">
            <a:noFill/>
          </a:ln>
          <a:effectLst/>
        </p:spPr>
        <p:txBody>
          <a:bodyPr anchor="t" anchorCtr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US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8644" y="1869601"/>
            <a:ext cx="5040000" cy="3921600"/>
          </a:xfrm>
          <a:prstGeom prst="roundRect">
            <a:avLst>
              <a:gd name="adj" fmla="val 2211"/>
            </a:avLst>
          </a:prstGeom>
          <a:ln w="28575">
            <a:noFill/>
          </a:ln>
          <a:effectLst/>
        </p:spPr>
        <p:txBody>
          <a:bodyPr anchor="t" anchorCtr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7D2A-0DF8-424B-9572-B79AEBB2D9DC}" type="datetimeFigureOut">
              <a:rPr lang="en-US" noProof="0" smtClean="0"/>
              <a:t>3/29/2024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539E0A-8009-4A6E-A7A1-5AEFA52206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9691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5274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1" y="609601"/>
            <a:ext cx="10840913" cy="3124199"/>
          </a:xfrm>
        </p:spPr>
        <p:txBody>
          <a:bodyPr anchor="ctr">
            <a:normAutofit/>
          </a:bodyPr>
          <a:lstStyle>
            <a:lvl1pPr algn="l">
              <a:defRPr sz="3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733800"/>
            <a:ext cx="10840914" cy="20574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7D2A-0DF8-424B-9572-B79AEBB2D9DC}" type="datetimeFigureOut">
              <a:rPr lang="en-US" noProof="0" smtClean="0"/>
              <a:t>3/29/2024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32635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7D2A-0DF8-424B-9572-B79AEBB2D9DC}" type="datetimeFigureOut">
              <a:rPr lang="en-US" noProof="0" smtClean="0"/>
              <a:t>3/29/2024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064991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7D2A-0DF8-424B-9572-B79AEBB2D9DC}" type="datetimeFigureOut">
              <a:rPr lang="en-US" noProof="0" smtClean="0"/>
              <a:t>3/29/2024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5370658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white">
          <a:xfrm>
            <a:off x="685801" y="609600"/>
            <a:ext cx="10840914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white">
          <a:xfrm>
            <a:off x="685801" y="2142067"/>
            <a:ext cx="10840914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84B7D2A-0DF8-424B-9572-B79AEBB2D9DC}" type="datetimeFigureOut">
              <a:rPr lang="en-US" noProof="0" smtClean="0"/>
              <a:t>3/29/2024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59" y="5870575"/>
            <a:ext cx="126065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090699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8" r:id="rId3"/>
    <p:sldLayoutId id="2147483679" r:id="rId4"/>
    <p:sldLayoutId id="2147483669" r:id="rId5"/>
    <p:sldLayoutId id="2147483680" r:id="rId6"/>
    <p:sldLayoutId id="2147483672" r:id="rId7"/>
    <p:sldLayoutId id="2147483665" r:id="rId8"/>
    <p:sldLayoutId id="2147483664" r:id="rId9"/>
    <p:sldLayoutId id="2147483671" r:id="rId10"/>
    <p:sldLayoutId id="2147483666" r:id="rId11"/>
    <p:sldLayoutId id="2147483667" r:id="rId12"/>
  </p:sldLayoutIdLst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7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7.jpe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illar icon">
            <a:extLst>
              <a:ext uri="{FF2B5EF4-FFF2-40B4-BE49-F238E27FC236}">
                <a16:creationId xmlns:a16="http://schemas.microsoft.com/office/drawing/2014/main" id="{FC7E2CCC-C53E-454B-9DE0-F2484BA0FF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0" y="1626958"/>
            <a:ext cx="1905000" cy="1905000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35B398-1E7F-44AD-8356-8345134C95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/>
              <a:t>Жартылай өткізгіштердің электрлік қасиеті.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2A3D91-AB3F-4EDF-B87E-FDDF6C5DC4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74904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rled page">
            <a:extLst>
              <a:ext uri="{FF2B5EF4-FFF2-40B4-BE49-F238E27FC236}">
                <a16:creationId xmlns:a16="http://schemas.microsoft.com/office/drawing/2014/main" id="{F54CE4C8-2431-43FB-87C3-391A3BFF80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527" y="549804"/>
            <a:ext cx="1157288" cy="11572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F32E04-E3CE-4175-B0D3-33D69BCB0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Жұмыстың мақсаты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0452F-E4D7-4ED7-A292-A7A5A20AC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3771" y="3134308"/>
            <a:ext cx="3582914" cy="2417406"/>
          </a:xfrm>
        </p:spPr>
        <p:txBody>
          <a:bodyPr>
            <a:normAutofit/>
          </a:bodyPr>
          <a:lstStyle/>
          <a:p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 өткізгіштердің электрлік қасиеттерін </a:t>
            </a:r>
            <a:r>
              <a:rPr lang="kk-KZ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бақылап,практика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жүзінде оны іске асыру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13B8EA9B-0483-4EAC-6018-67DF0CC41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98006" y="0"/>
            <a:ext cx="7593994" cy="6857999"/>
          </a:xfrm>
        </p:spPr>
      </p:pic>
    </p:spTree>
    <p:extLst>
      <p:ext uri="{BB962C8B-B14F-4D97-AF65-F5344CB8AC3E}">
        <p14:creationId xmlns:p14="http://schemas.microsoft.com/office/powerpoint/2010/main" val="234296229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C826E-72DB-45B4-B092-DA86DA68C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3" descr="calendar icon">
            <a:extLst>
              <a:ext uri="{FF2B5EF4-FFF2-40B4-BE49-F238E27FC236}">
                <a16:creationId xmlns:a16="http://schemas.microsoft.com/office/drawing/2014/main" id="{B83E2AB1-C03F-4257-9171-5FD5FA2720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960" y="870426"/>
            <a:ext cx="742950" cy="74295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35431-5E3F-4C1A-BED1-C5BC3D661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1761" y="1869601"/>
            <a:ext cx="7468117" cy="2016233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өткізгіштердегі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тогы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тасымалдануымен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жүрмейтіні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анықталды-ешқандай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өткізгіштердегі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тасымалдаушылары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өткізгіштер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айырмашылықтар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Металдарда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қабықтарда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валенттілік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атомдармен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әлсіз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атомдардан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концентрациясы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газ"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түзеді.Жартылай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өткізгіштерде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валенттік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атомдармен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едәуір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өткізгіштердегі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өткізгіштік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концентрациясы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металдарға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миллиардтаған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кедергі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диэлектриктердің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кедергісіне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7809D5E-A0A5-5755-A956-23AC73E66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02" y="1869601"/>
            <a:ext cx="3244242" cy="229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 (427×320)">
            <a:extLst>
              <a:ext uri="{FF2B5EF4-FFF2-40B4-BE49-F238E27FC236}">
                <a16:creationId xmlns:a16="http://schemas.microsoft.com/office/drawing/2014/main" id="{8BEF1D6B-4CCF-BED6-47F3-653BDC95FB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0" t="22233" r="8384" b="20499"/>
          <a:stretch/>
        </p:blipFill>
        <p:spPr bwMode="auto">
          <a:xfrm>
            <a:off x="771202" y="4416253"/>
            <a:ext cx="3244243" cy="174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04100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ED3C6-003C-4A2D-B351-F00A04B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2874" y="263255"/>
            <a:ext cx="6238874" cy="1260000"/>
          </a:xfrm>
        </p:spPr>
        <p:txBody>
          <a:bodyPr/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teopy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A16B2-6A61-4B79-B91C-B41F21F14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9796" y="1716832"/>
            <a:ext cx="7016621" cy="418944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өткізгіш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еткенде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жарықтандыру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коваленттік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энергия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өткізгіш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атомда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Оны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тесік"деп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зарядталған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бөлшек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Көршілес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атомдардың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кез-келген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атомда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өткізгіштегі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тогы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тесіктерден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өткізгіштер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өткізгіш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заряд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өткізгіштігі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9" descr="curled page">
            <a:extLst>
              <a:ext uri="{FF2B5EF4-FFF2-40B4-BE49-F238E27FC236}">
                <a16:creationId xmlns:a16="http://schemas.microsoft.com/office/drawing/2014/main" id="{1CFF1479-EDD0-7C22-ED71-CAE3E5ECDB0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548" y="365967"/>
            <a:ext cx="1157288" cy="1157288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F7CFD0D5-5958-256D-D066-6AC27834A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4" t="10309" r="7135" b="8709"/>
          <a:stretch/>
        </p:blipFill>
        <p:spPr bwMode="auto">
          <a:xfrm>
            <a:off x="8488731" y="1716832"/>
            <a:ext cx="2726666" cy="26653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EA6778B9-0C07-C2CA-48AC-73B8A4E00B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5" t="17704" r="14059"/>
          <a:stretch/>
        </p:blipFill>
        <p:spPr bwMode="auto">
          <a:xfrm>
            <a:off x="7716417" y="4576665"/>
            <a:ext cx="2675346" cy="20667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3389493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E71A9-3DD2-40A0-A793-8A327B787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633" y="641405"/>
            <a:ext cx="5630733" cy="12600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information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33652EC-AE4C-4BD9-250E-EB2615DC7DC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" r="415"/>
          <a:stretch>
            <a:fillRect/>
          </a:stretch>
        </p:blipFill>
        <p:spPr bwMode="auto">
          <a:xfrm>
            <a:off x="727075" y="2255838"/>
            <a:ext cx="4600575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 (427×320)">
            <a:extLst>
              <a:ext uri="{FF2B5EF4-FFF2-40B4-BE49-F238E27FC236}">
                <a16:creationId xmlns:a16="http://schemas.microsoft.com/office/drawing/2014/main" id="{1375B5BB-AA6B-855A-7430-E0179652E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252548"/>
            <a:ext cx="4639122" cy="3476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86705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E1DA-3FCD-4498-BCBB-3618ED947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086" y="536670"/>
            <a:ext cx="10840914" cy="1260000"/>
          </a:xfrm>
        </p:spPr>
        <p:txBody>
          <a:bodyPr/>
          <a:lstStyle/>
          <a:p>
            <a:r>
              <a:rPr lang="en-US" dirty="0"/>
              <a:t>Appliances and accessories</a:t>
            </a:r>
          </a:p>
        </p:txBody>
      </p:sp>
      <p:pic>
        <p:nvPicPr>
          <p:cNvPr id="13" name="Picture 12" descr="pen and paper icon">
            <a:extLst>
              <a:ext uri="{FF2B5EF4-FFF2-40B4-BE49-F238E27FC236}">
                <a16:creationId xmlns:a16="http://schemas.microsoft.com/office/drawing/2014/main" id="{CE889C08-FD1F-4AE0-9D82-E718A6E92D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63" y="759477"/>
            <a:ext cx="814387" cy="81438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ECD2AB-7B57-4093-A2C5-E0BA920385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 тоқ көзі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 В)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7B01CB-70D1-4DA6-A9BF-B0BA77A16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Вольтметр (6 В)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764F30BF-BA3A-385A-2CA1-B5EA6936752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050" y="2785827"/>
            <a:ext cx="4224913" cy="3476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">
            <a:extLst>
              <a:ext uri="{FF2B5EF4-FFF2-40B4-BE49-F238E27FC236}">
                <a16:creationId xmlns:a16="http://schemas.microsoft.com/office/drawing/2014/main" id="{C1803C66-63B6-6DFE-743B-6AB6CAB9A030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523" y="2785827"/>
            <a:ext cx="3377682" cy="3476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21886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B1C5C-A13B-084D-1AEF-650F303D4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607" y="609599"/>
            <a:ext cx="10183107" cy="1260000"/>
          </a:xfrm>
        </p:spPr>
        <p:txBody>
          <a:bodyPr/>
          <a:lstStyle/>
          <a:p>
            <a:r>
              <a:rPr lang="en-US" dirty="0"/>
              <a:t>Appliances and accessories</a:t>
            </a:r>
            <a:endParaRPr lang="ru-KZ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F85310-46E6-F392-6C1D-A50799220B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Гальванометр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(миллиамперметр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0,3 - 750 мА); </a:t>
            </a:r>
          </a:p>
          <a:p>
            <a:endParaRPr lang="ru-KZ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3A2219F-B399-FA61-79D4-971F4D4933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Қосылатын сымдар</a:t>
            </a:r>
            <a:endParaRPr lang="ru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12" descr="pen and paper icon">
            <a:extLst>
              <a:ext uri="{FF2B5EF4-FFF2-40B4-BE49-F238E27FC236}">
                <a16:creationId xmlns:a16="http://schemas.microsoft.com/office/drawing/2014/main" id="{7943C160-E1DB-87C0-251A-DEA44621721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63" y="759477"/>
            <a:ext cx="814387" cy="814387"/>
          </a:xfrm>
          <a:prstGeom prst="rect">
            <a:avLst/>
          </a:prstGeom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D0DBC418-E36F-44CE-E878-B6C62171313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976" y="2785827"/>
            <a:ext cx="1862594" cy="3622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8E9F0A2-DA91-E6BC-7B91-FD3EA0F4B7B1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90" y="3181518"/>
            <a:ext cx="2920919" cy="2073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57286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903" y="536670"/>
            <a:ext cx="10840914" cy="1260000"/>
          </a:xfrm>
        </p:spPr>
        <p:txBody>
          <a:bodyPr/>
          <a:lstStyle/>
          <a:p>
            <a:r>
              <a:rPr lang="en-US" dirty="0"/>
              <a:t>Appliances and accessories</a:t>
            </a:r>
          </a:p>
        </p:txBody>
      </p:sp>
      <p:pic>
        <p:nvPicPr>
          <p:cNvPr id="4" name="Picture 12" descr="pen and paper icon">
            <a:extLst>
              <a:ext uri="{FF2B5EF4-FFF2-40B4-BE49-F238E27FC236}">
                <a16:creationId xmlns:a16="http://schemas.microsoft.com/office/drawing/2014/main" id="{087E8EE0-8761-8C5C-AE00-1BE2A1E403E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63" y="759477"/>
            <a:ext cx="814387" cy="814387"/>
          </a:xfrm>
          <a:prstGeom prst="rect">
            <a:avLst/>
          </a:prstGeom>
        </p:spPr>
      </p:pic>
      <p:sp>
        <p:nvSpPr>
          <p:cNvPr id="25" name="Текст 3">
            <a:extLst>
              <a:ext uri="{FF2B5EF4-FFF2-40B4-BE49-F238E27FC236}">
                <a16:creationId xmlns:a16="http://schemas.microsoft.com/office/drawing/2014/main" id="{72BB0ECE-2787-E169-749D-437268AF0CCD}"/>
              </a:ext>
            </a:extLst>
          </p:cNvPr>
          <p:cNvSpPr txBox="1">
            <a:spLocks/>
          </p:cNvSpPr>
          <p:nvPr/>
        </p:nvSpPr>
        <p:spPr>
          <a:xfrm>
            <a:off x="881414" y="2070266"/>
            <a:ext cx="3429000" cy="4620435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>
                <a:srgbClr val="FF0000"/>
              </a:buClr>
              <a:buNone/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диод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Д-226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514350" indent="-514350" algn="just">
              <a:buClr>
                <a:srgbClr val="FF0000"/>
              </a:buClr>
              <a:buFont typeface="+mj-lt"/>
              <a:buAutoNum type="arabicPeriod" startAt="5"/>
              <a:defRPr/>
            </a:pPr>
            <a:endParaRPr lang="ru-RU" sz="2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Clr>
                <a:srgbClr val="FF0000"/>
              </a:buClr>
              <a:buNone/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потенциометр на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100 кОм;</a:t>
            </a:r>
          </a:p>
          <a:p>
            <a:pPr marL="0" indent="0" algn="just">
              <a:buClr>
                <a:srgbClr val="FF0000"/>
              </a:buClr>
              <a:buNone/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транзистор </a:t>
            </a:r>
          </a:p>
          <a:p>
            <a:pPr marL="514350" indent="-514350" algn="just">
              <a:buClr>
                <a:srgbClr val="FF0000"/>
              </a:buClr>
              <a:buFont typeface="Arial" charset="0"/>
              <a:buNone/>
              <a:defRPr/>
            </a:pPr>
            <a:r>
              <a:rPr lang="ru-RU" sz="2800" b="1" dirty="0">
                <a:latin typeface="Arial" pitchFamily="34" charset="0"/>
                <a:cs typeface="Arial" pitchFamily="34" charset="0"/>
              </a:rPr>
              <a:t>          П 401;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Clr>
                <a:srgbClr val="FF0000"/>
              </a:buClr>
              <a:buNone/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ключ замыкания тока;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Clr>
                <a:srgbClr val="FF0000"/>
              </a:buClr>
              <a:buFont typeface="Arial" charset="0"/>
              <a:buNone/>
              <a:defRPr/>
            </a:pPr>
            <a:endParaRPr lang="ru-RU" sz="2800" dirty="0"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Clr>
                <a:srgbClr val="FF0000"/>
              </a:buClr>
              <a:buFont typeface="+mj-lt"/>
              <a:buAutoNum type="arabicPeriod" startAt="4"/>
              <a:defRPr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None/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Picture 3">
            <a:extLst>
              <a:ext uri="{FF2B5EF4-FFF2-40B4-BE49-F238E27FC236}">
                <a16:creationId xmlns:a16="http://schemas.microsoft.com/office/drawing/2014/main" id="{ECD835FC-CC4E-955E-A97A-BD31F7202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216" y="1796670"/>
            <a:ext cx="5357812" cy="4397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8103559B-56C3-5F64-2F6A-AA26986FD1A8}"/>
              </a:ext>
            </a:extLst>
          </p:cNvPr>
          <p:cNvCxnSpPr>
            <a:cxnSpLocks/>
          </p:cNvCxnSpPr>
          <p:nvPr/>
        </p:nvCxnSpPr>
        <p:spPr>
          <a:xfrm>
            <a:off x="3764903" y="3846607"/>
            <a:ext cx="3000376" cy="5197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47D4E2DD-79C6-0ECF-1AD3-638ABE3E7686}"/>
              </a:ext>
            </a:extLst>
          </p:cNvPr>
          <p:cNvCxnSpPr>
            <a:cxnSpLocks/>
          </p:cNvCxnSpPr>
          <p:nvPr/>
        </p:nvCxnSpPr>
        <p:spPr>
          <a:xfrm flipV="1">
            <a:off x="3526971" y="3887537"/>
            <a:ext cx="5524307" cy="64039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9604FE77-2E31-EDAE-C4CD-C1307659E324}"/>
              </a:ext>
            </a:extLst>
          </p:cNvPr>
          <p:cNvCxnSpPr>
            <a:cxnSpLocks/>
          </p:cNvCxnSpPr>
          <p:nvPr/>
        </p:nvCxnSpPr>
        <p:spPr>
          <a:xfrm flipV="1">
            <a:off x="3426473" y="2653919"/>
            <a:ext cx="3053055" cy="266821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7405816-600C-5CF5-613E-7FC621C3FF61}"/>
              </a:ext>
            </a:extLst>
          </p:cNvPr>
          <p:cNvSpPr/>
          <p:nvPr/>
        </p:nvSpPr>
        <p:spPr>
          <a:xfrm rot="5400000">
            <a:off x="6455398" y="2249424"/>
            <a:ext cx="334009" cy="142875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60418C65-7207-5C19-0828-E9B065377D9C}"/>
              </a:ext>
            </a:extLst>
          </p:cNvPr>
          <p:cNvSpPr/>
          <p:nvPr/>
        </p:nvSpPr>
        <p:spPr>
          <a:xfrm>
            <a:off x="6479532" y="2368151"/>
            <a:ext cx="285752" cy="222673"/>
          </a:xfrm>
          <a:prstGeom prst="ellipse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Минус 18">
            <a:extLst>
              <a:ext uri="{FF2B5EF4-FFF2-40B4-BE49-F238E27FC236}">
                <a16:creationId xmlns:a16="http://schemas.microsoft.com/office/drawing/2014/main" id="{0C218AA8-634D-5170-944C-E7090E26DCF2}"/>
              </a:ext>
            </a:extLst>
          </p:cNvPr>
          <p:cNvSpPr/>
          <p:nvPr/>
        </p:nvSpPr>
        <p:spPr>
          <a:xfrm>
            <a:off x="8908403" y="5439982"/>
            <a:ext cx="285750" cy="111335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3AD1EC33-1475-B1B9-3F4C-CB2A2F8C73F8}"/>
              </a:ext>
            </a:extLst>
          </p:cNvPr>
          <p:cNvCxnSpPr>
            <a:cxnSpLocks/>
          </p:cNvCxnSpPr>
          <p:nvPr/>
        </p:nvCxnSpPr>
        <p:spPr>
          <a:xfrm flipV="1">
            <a:off x="3526971" y="2319232"/>
            <a:ext cx="4309870" cy="1016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0BA54B0-1EA1-4853-262A-469E63C19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8091" y="2582482"/>
            <a:ext cx="285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0CCCE37-9976-1286-710D-DD0492D52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5403" y="1868107"/>
            <a:ext cx="12144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Arial" panose="020B0604020202020204" pitchFamily="34" charset="0"/>
              </a:rPr>
              <a:t>Д-226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15C0249-D958-C0DD-2639-2B29CA51B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6996" y="4041929"/>
            <a:ext cx="13573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highlight>
                  <a:srgbClr val="0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П-401</a:t>
            </a:r>
          </a:p>
        </p:txBody>
      </p:sp>
    </p:spTree>
    <p:extLst>
      <p:ext uri="{BB962C8B-B14F-4D97-AF65-F5344CB8AC3E}">
        <p14:creationId xmlns:p14="http://schemas.microsoft.com/office/powerpoint/2010/main" val="27762091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9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9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9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8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8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2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9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7" grpId="0"/>
      <p:bldP spid="38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A199-95B7-41B3-9A72-44BD819B1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01" y="574385"/>
            <a:ext cx="10840914" cy="1260000"/>
          </a:xfrm>
        </p:spPr>
        <p:txBody>
          <a:bodyPr/>
          <a:lstStyle/>
          <a:p>
            <a:r>
              <a:rPr lang="en-US" dirty="0"/>
              <a:t>The order of the work</a:t>
            </a:r>
          </a:p>
        </p:txBody>
      </p:sp>
      <p:pic>
        <p:nvPicPr>
          <p:cNvPr id="10" name="Picture 9" descr="gavel icon ">
            <a:extLst>
              <a:ext uri="{FF2B5EF4-FFF2-40B4-BE49-F238E27FC236}">
                <a16:creationId xmlns:a16="http://schemas.microsoft.com/office/drawing/2014/main" id="{4CC9C727-CD5E-461F-9DE1-B579A54D1FE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63" y="614484"/>
            <a:ext cx="1097424" cy="109742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636718D-6A2A-01BF-12EA-5AFFAA4E52EA}"/>
              </a:ext>
            </a:extLst>
          </p:cNvPr>
          <p:cNvSpPr/>
          <p:nvPr/>
        </p:nvSpPr>
        <p:spPr>
          <a:xfrm>
            <a:off x="7030909" y="1929397"/>
            <a:ext cx="1357312" cy="928687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990BB0A2-3A86-7AE2-CD78-6A7163E0F250}"/>
              </a:ext>
            </a:extLst>
          </p:cNvPr>
          <p:cNvSpPr txBox="1">
            <a:spLocks/>
          </p:cNvSpPr>
          <p:nvPr/>
        </p:nvSpPr>
        <p:spPr bwMode="white">
          <a:xfrm>
            <a:off x="1526722" y="5973981"/>
            <a:ext cx="9742617" cy="1064368"/>
          </a:xfrm>
          <a:prstGeom prst="roundRect">
            <a:avLst>
              <a:gd name="adj" fmla="val 2211"/>
            </a:avLst>
          </a:prstGeom>
          <a:ln w="28575">
            <a:noFill/>
          </a:ln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Диодтың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жақты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өткізгіштігін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вольтампер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сипаттамасын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1.1.Стендте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схема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тізбек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жасаңыз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3" name="Минус 8">
            <a:extLst>
              <a:ext uri="{FF2B5EF4-FFF2-40B4-BE49-F238E27FC236}">
                <a16:creationId xmlns:a16="http://schemas.microsoft.com/office/drawing/2014/main" id="{677BAB80-C647-F42E-C726-0D9EF72605A6}"/>
              </a:ext>
            </a:extLst>
          </p:cNvPr>
          <p:cNvSpPr/>
          <p:nvPr/>
        </p:nvSpPr>
        <p:spPr>
          <a:xfrm>
            <a:off x="2173159" y="3929647"/>
            <a:ext cx="428625" cy="428625"/>
          </a:xfrm>
          <a:prstGeom prst="mathMinus">
            <a:avLst>
              <a:gd name="adj1" fmla="val 235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люс 9">
            <a:extLst>
              <a:ext uri="{FF2B5EF4-FFF2-40B4-BE49-F238E27FC236}">
                <a16:creationId xmlns:a16="http://schemas.microsoft.com/office/drawing/2014/main" id="{EE00EF5B-D64C-54ED-F7FA-C60F69246DCB}"/>
              </a:ext>
            </a:extLst>
          </p:cNvPr>
          <p:cNvSpPr/>
          <p:nvPr/>
        </p:nvSpPr>
        <p:spPr>
          <a:xfrm>
            <a:off x="2030284" y="3000959"/>
            <a:ext cx="571500" cy="500063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C70A6B8A-B942-00BE-38BA-32CDA5A9D8B3}"/>
              </a:ext>
            </a:extLst>
          </p:cNvPr>
          <p:cNvCxnSpPr/>
          <p:nvPr/>
        </p:nvCxnSpPr>
        <p:spPr>
          <a:xfrm rot="10800000">
            <a:off x="2387471" y="3858209"/>
            <a:ext cx="500063" cy="158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2725183-E0C8-FAB1-8657-A030511A4EE8}"/>
              </a:ext>
            </a:extLst>
          </p:cNvPr>
          <p:cNvCxnSpPr/>
          <p:nvPr/>
        </p:nvCxnSpPr>
        <p:spPr>
          <a:xfrm rot="10800000">
            <a:off x="2173159" y="3572459"/>
            <a:ext cx="1000125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:a16="http://schemas.microsoft.com/office/drawing/2014/main" id="{5876E32E-A490-F51A-D89F-E659A022D557}"/>
              </a:ext>
            </a:extLst>
          </p:cNvPr>
          <p:cNvSpPr/>
          <p:nvPr/>
        </p:nvSpPr>
        <p:spPr>
          <a:xfrm>
            <a:off x="3387596" y="2358022"/>
            <a:ext cx="142875" cy="1428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4A454EAF-3C1D-211E-2EC4-5E3E53B7B344}"/>
              </a:ext>
            </a:extLst>
          </p:cNvPr>
          <p:cNvSpPr/>
          <p:nvPr/>
        </p:nvSpPr>
        <p:spPr>
          <a:xfrm>
            <a:off x="3816221" y="2358022"/>
            <a:ext cx="142875" cy="1428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40A973FA-A3BD-E267-1009-A1F0FD4C04F6}"/>
              </a:ext>
            </a:extLst>
          </p:cNvPr>
          <p:cNvCxnSpPr/>
          <p:nvPr/>
        </p:nvCxnSpPr>
        <p:spPr>
          <a:xfrm rot="10800000" flipV="1">
            <a:off x="3459034" y="2000834"/>
            <a:ext cx="500062" cy="428625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38EDACED-8491-DA7B-E5E8-430DA48BD135}"/>
              </a:ext>
            </a:extLst>
          </p:cNvPr>
          <p:cNvCxnSpPr/>
          <p:nvPr/>
        </p:nvCxnSpPr>
        <p:spPr>
          <a:xfrm>
            <a:off x="2673221" y="5142496"/>
            <a:ext cx="6786563" cy="158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37BAC98-374F-CEA0-50FF-2EBDD8530B65}"/>
              </a:ext>
            </a:extLst>
          </p:cNvPr>
          <p:cNvCxnSpPr/>
          <p:nvPr/>
        </p:nvCxnSpPr>
        <p:spPr>
          <a:xfrm rot="16200000" flipV="1">
            <a:off x="2030283" y="4501147"/>
            <a:ext cx="1285875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539F23E-0438-7D61-887D-BA3680CD43B1}"/>
              </a:ext>
            </a:extLst>
          </p:cNvPr>
          <p:cNvCxnSpPr/>
          <p:nvPr/>
        </p:nvCxnSpPr>
        <p:spPr>
          <a:xfrm rot="10800000" flipV="1">
            <a:off x="2673221" y="2429459"/>
            <a:ext cx="714375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470DD894-03F7-26DB-94A2-D4CA8E43183A}"/>
              </a:ext>
            </a:extLst>
          </p:cNvPr>
          <p:cNvCxnSpPr/>
          <p:nvPr/>
        </p:nvCxnSpPr>
        <p:spPr>
          <a:xfrm rot="10800000">
            <a:off x="3887659" y="2429459"/>
            <a:ext cx="500062" cy="158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57BA227A-023F-F92A-B594-9397C3CCE9CE}"/>
              </a:ext>
            </a:extLst>
          </p:cNvPr>
          <p:cNvCxnSpPr/>
          <p:nvPr/>
        </p:nvCxnSpPr>
        <p:spPr>
          <a:xfrm rot="10800000">
            <a:off x="4887784" y="2429459"/>
            <a:ext cx="4572000" cy="158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83BDC38F-0BA4-6C31-BF08-F7D2EF82F13D}"/>
              </a:ext>
            </a:extLst>
          </p:cNvPr>
          <p:cNvCxnSpPr/>
          <p:nvPr/>
        </p:nvCxnSpPr>
        <p:spPr>
          <a:xfrm rot="5400000" flipH="1" flipV="1">
            <a:off x="4316284" y="3000959"/>
            <a:ext cx="11430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50">
            <a:extLst>
              <a:ext uri="{FF2B5EF4-FFF2-40B4-BE49-F238E27FC236}">
                <a16:creationId xmlns:a16="http://schemas.microsoft.com/office/drawing/2014/main" id="{762FF2D4-7A48-4BC2-1D2B-9B185542F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8096" y="1286459"/>
            <a:ext cx="642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000" b="1">
                <a:latin typeface="Arial" panose="020B0604020202020204" pitchFamily="34" charset="0"/>
              </a:rPr>
              <a:t>Д</a:t>
            </a:r>
            <a:endParaRPr lang="ru-RU" altLang="ru-RU" sz="2800" b="1">
              <a:latin typeface="Arial" panose="020B0604020202020204" pitchFamily="34" charset="0"/>
            </a:endParaRPr>
          </a:p>
        </p:txBody>
      </p:sp>
      <p:sp>
        <p:nvSpPr>
          <p:cNvPr id="27" name="TextBox 54">
            <a:extLst>
              <a:ext uri="{FF2B5EF4-FFF2-40B4-BE49-F238E27FC236}">
                <a16:creationId xmlns:a16="http://schemas.microsoft.com/office/drawing/2014/main" id="{FF6566D6-D581-3C40-ED71-725863E59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8069" y="1711908"/>
            <a:ext cx="571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000" b="1" dirty="0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id="{F1784747-6156-14EE-BE2C-E056FC9A2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221" y="429209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614C6F07-0109-ABE3-2CA4-06DD219A8334}"/>
              </a:ext>
            </a:extLst>
          </p:cNvPr>
          <p:cNvCxnSpPr/>
          <p:nvPr/>
        </p:nvCxnSpPr>
        <p:spPr>
          <a:xfrm rot="5400000" flipH="1" flipV="1">
            <a:off x="2101721" y="3000959"/>
            <a:ext cx="11430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3D2DD29-5BE6-C30E-EE42-E259D6C300FF}"/>
              </a:ext>
            </a:extLst>
          </p:cNvPr>
          <p:cNvSpPr/>
          <p:nvPr/>
        </p:nvSpPr>
        <p:spPr>
          <a:xfrm rot="5400000">
            <a:off x="3887659" y="3501022"/>
            <a:ext cx="928687" cy="357187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4E7734B9-F670-70F0-F526-D4C169935517}"/>
              </a:ext>
            </a:extLst>
          </p:cNvPr>
          <p:cNvCxnSpPr/>
          <p:nvPr/>
        </p:nvCxnSpPr>
        <p:spPr>
          <a:xfrm rot="10800000" flipV="1">
            <a:off x="4530596" y="3572459"/>
            <a:ext cx="357188" cy="1588"/>
          </a:xfrm>
          <a:prstGeom prst="line">
            <a:avLst/>
          </a:prstGeom>
          <a:ln w="508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A1A2A9D2-C8F0-E409-A0B1-B9052291E73E}"/>
              </a:ext>
            </a:extLst>
          </p:cNvPr>
          <p:cNvCxnSpPr/>
          <p:nvPr/>
        </p:nvCxnSpPr>
        <p:spPr>
          <a:xfrm rot="5400000" flipH="1" flipV="1">
            <a:off x="3994814" y="2822366"/>
            <a:ext cx="785813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9B4BA157-74A0-819F-7573-BE820B17172D}"/>
              </a:ext>
            </a:extLst>
          </p:cNvPr>
          <p:cNvCxnSpPr/>
          <p:nvPr/>
        </p:nvCxnSpPr>
        <p:spPr>
          <a:xfrm rot="5400000" flipH="1" flipV="1">
            <a:off x="5960140" y="2928728"/>
            <a:ext cx="1000125" cy="1587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09E3DCB0-5459-D493-6A4F-DC613BC15F31}"/>
              </a:ext>
            </a:extLst>
          </p:cNvPr>
          <p:cNvCxnSpPr/>
          <p:nvPr/>
        </p:nvCxnSpPr>
        <p:spPr>
          <a:xfrm rot="5220000">
            <a:off x="8977978" y="2876340"/>
            <a:ext cx="928688" cy="34925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CF7EFF07-E475-370B-0AA3-B25259691979}"/>
              </a:ext>
            </a:extLst>
          </p:cNvPr>
          <p:cNvCxnSpPr/>
          <p:nvPr/>
        </p:nvCxnSpPr>
        <p:spPr>
          <a:xfrm rot="5400000">
            <a:off x="7674640" y="2428665"/>
            <a:ext cx="571500" cy="158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Овал 36">
            <a:extLst>
              <a:ext uri="{FF2B5EF4-FFF2-40B4-BE49-F238E27FC236}">
                <a16:creationId xmlns:a16="http://schemas.microsoft.com/office/drawing/2014/main" id="{36EDD436-9D70-28B7-254E-3F6E40488391}"/>
              </a:ext>
            </a:extLst>
          </p:cNvPr>
          <p:cNvSpPr/>
          <p:nvPr/>
        </p:nvSpPr>
        <p:spPr>
          <a:xfrm>
            <a:off x="6102221" y="3429584"/>
            <a:ext cx="785813" cy="785813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</a:t>
            </a:r>
            <a:endParaRPr lang="ru-RU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Минус 72">
            <a:extLst>
              <a:ext uri="{FF2B5EF4-FFF2-40B4-BE49-F238E27FC236}">
                <a16:creationId xmlns:a16="http://schemas.microsoft.com/office/drawing/2014/main" id="{A0E77047-6F4F-7040-3FBD-BFACA8C49548}"/>
              </a:ext>
            </a:extLst>
          </p:cNvPr>
          <p:cNvSpPr/>
          <p:nvPr/>
        </p:nvSpPr>
        <p:spPr>
          <a:xfrm>
            <a:off x="6530846" y="4286834"/>
            <a:ext cx="428625" cy="214313"/>
          </a:xfrm>
          <a:prstGeom prst="mathMinus">
            <a:avLst>
              <a:gd name="adj1" fmla="val 235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Плюс 73">
            <a:extLst>
              <a:ext uri="{FF2B5EF4-FFF2-40B4-BE49-F238E27FC236}">
                <a16:creationId xmlns:a16="http://schemas.microsoft.com/office/drawing/2014/main" id="{C1731EC0-D075-FD90-ACF0-FB30C1CAD4AC}"/>
              </a:ext>
            </a:extLst>
          </p:cNvPr>
          <p:cNvSpPr/>
          <p:nvPr/>
        </p:nvSpPr>
        <p:spPr>
          <a:xfrm>
            <a:off x="6530846" y="3072397"/>
            <a:ext cx="428625" cy="285750"/>
          </a:xfrm>
          <a:prstGeom prst="mathPlus">
            <a:avLst>
              <a:gd name="adj1" fmla="val 235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5E561079-8CEC-621A-25DC-2330221D2861}"/>
              </a:ext>
            </a:extLst>
          </p:cNvPr>
          <p:cNvCxnSpPr/>
          <p:nvPr/>
        </p:nvCxnSpPr>
        <p:spPr>
          <a:xfrm rot="5400000" flipH="1" flipV="1">
            <a:off x="5995859" y="4678947"/>
            <a:ext cx="928687" cy="1587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Равнобедренный треугольник 40">
            <a:extLst>
              <a:ext uri="{FF2B5EF4-FFF2-40B4-BE49-F238E27FC236}">
                <a16:creationId xmlns:a16="http://schemas.microsoft.com/office/drawing/2014/main" id="{3EDFC284-6145-A6F4-E6DC-818D5A246828}"/>
              </a:ext>
            </a:extLst>
          </p:cNvPr>
          <p:cNvSpPr/>
          <p:nvPr/>
        </p:nvSpPr>
        <p:spPr>
          <a:xfrm rot="5400000">
            <a:off x="7352377" y="2179428"/>
            <a:ext cx="642938" cy="571500"/>
          </a:xfrm>
          <a:prstGeom prst="triangle">
            <a:avLst>
              <a:gd name="adj" fmla="val 4097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6AC22FA0-F48D-5D40-B634-8A7AEB9B1A03}"/>
              </a:ext>
            </a:extLst>
          </p:cNvPr>
          <p:cNvSpPr/>
          <p:nvPr/>
        </p:nvSpPr>
        <p:spPr>
          <a:xfrm>
            <a:off x="9031159" y="3358147"/>
            <a:ext cx="785812" cy="78581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38321A67-0DC8-F11F-EF27-67A3B1D3F850}"/>
              </a:ext>
            </a:extLst>
          </p:cNvPr>
          <p:cNvCxnSpPr/>
          <p:nvPr/>
        </p:nvCxnSpPr>
        <p:spPr>
          <a:xfrm rot="5400000">
            <a:off x="8960515" y="4643228"/>
            <a:ext cx="1000125" cy="1587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50667E5F-85E0-EBA8-6E28-3D49EFA2101E}"/>
              </a:ext>
            </a:extLst>
          </p:cNvPr>
          <p:cNvCxnSpPr/>
          <p:nvPr/>
        </p:nvCxnSpPr>
        <p:spPr>
          <a:xfrm rot="5400000" flipH="1" flipV="1">
            <a:off x="3817015" y="4643228"/>
            <a:ext cx="1000125" cy="1587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14371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6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1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6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1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6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1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6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1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6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1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6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1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36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1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6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1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60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61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660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71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76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810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8600"/>
                            </p:stCondLst>
                            <p:childTnLst>
                              <p:par>
                                <p:cTn id="10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9100"/>
                            </p:stCondLst>
                            <p:childTnLst>
                              <p:par>
                                <p:cTn id="1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9600"/>
                            </p:stCondLst>
                            <p:childTnLst>
                              <p:par>
                                <p:cTn id="1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1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600"/>
                            </p:stCondLst>
                            <p:childTnLst>
                              <p:par>
                                <p:cTn id="1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1100"/>
                            </p:stCondLst>
                            <p:childTnLst>
                              <p:par>
                                <p:cTn id="1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  <p:bldP spid="18" grpId="0" animBg="1"/>
      <p:bldP spid="26" grpId="0"/>
      <p:bldP spid="27" grpId="0"/>
      <p:bldP spid="31" grpId="0" animBg="1"/>
      <p:bldP spid="37" grpId="0" animBg="1"/>
      <p:bldP spid="41" grpId="0" animBg="1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8F27EA5E-24FA-A2D7-DD22-E179226A1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935" y="4029658"/>
            <a:ext cx="28575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D62B7A-0A83-6C14-66F5-438529A40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9935" y="88640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910FFB9F-026D-B245-1489-F5E571A0F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935" y="1457908"/>
            <a:ext cx="2214563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08C377B0-1A5B-FBC1-51D3-5DB2B3E49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435" y="2458033"/>
            <a:ext cx="3714750" cy="391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D4A88E3-5145-F020-FDF9-7F7A3B6A0E4E}"/>
              </a:ext>
            </a:extLst>
          </p:cNvPr>
          <p:cNvSpPr/>
          <p:nvPr/>
        </p:nvSpPr>
        <p:spPr>
          <a:xfrm rot="5400000">
            <a:off x="6112767" y="2784264"/>
            <a:ext cx="438150" cy="71437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люс 30">
            <a:extLst>
              <a:ext uri="{FF2B5EF4-FFF2-40B4-BE49-F238E27FC236}">
                <a16:creationId xmlns:a16="http://schemas.microsoft.com/office/drawing/2014/main" id="{4ADF3BD4-5AE3-F9CB-8601-8262BC72D6BA}"/>
              </a:ext>
            </a:extLst>
          </p:cNvPr>
          <p:cNvSpPr/>
          <p:nvPr/>
        </p:nvSpPr>
        <p:spPr>
          <a:xfrm>
            <a:off x="5510310" y="3458158"/>
            <a:ext cx="198438" cy="193675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Минус 31">
            <a:extLst>
              <a:ext uri="{FF2B5EF4-FFF2-40B4-BE49-F238E27FC236}">
                <a16:creationId xmlns:a16="http://schemas.microsoft.com/office/drawing/2014/main" id="{8B379B4A-E974-3304-F3FB-8A81B23FD617}"/>
              </a:ext>
            </a:extLst>
          </p:cNvPr>
          <p:cNvSpPr/>
          <p:nvPr/>
        </p:nvSpPr>
        <p:spPr>
          <a:xfrm>
            <a:off x="4292698" y="4075696"/>
            <a:ext cx="198437" cy="8096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люс 32">
            <a:extLst>
              <a:ext uri="{FF2B5EF4-FFF2-40B4-BE49-F238E27FC236}">
                <a16:creationId xmlns:a16="http://schemas.microsoft.com/office/drawing/2014/main" id="{727113C7-5D25-F1BB-1093-4D263D4837EB}"/>
              </a:ext>
            </a:extLst>
          </p:cNvPr>
          <p:cNvSpPr/>
          <p:nvPr/>
        </p:nvSpPr>
        <p:spPr>
          <a:xfrm>
            <a:off x="7296248" y="4172533"/>
            <a:ext cx="214312" cy="214313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Минус 33">
            <a:extLst>
              <a:ext uri="{FF2B5EF4-FFF2-40B4-BE49-F238E27FC236}">
                <a16:creationId xmlns:a16="http://schemas.microsoft.com/office/drawing/2014/main" id="{251E94EB-A033-51E1-12D4-2987F673C207}"/>
              </a:ext>
            </a:extLst>
          </p:cNvPr>
          <p:cNvSpPr/>
          <p:nvPr/>
        </p:nvSpPr>
        <p:spPr>
          <a:xfrm>
            <a:off x="8082060" y="5029783"/>
            <a:ext cx="198438" cy="80963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B3403-59C2-CBD3-E624-33C652931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4685" y="3029533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F2C222-9CDF-4799-5F0C-4658FCB83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98" y="2386596"/>
            <a:ext cx="993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Д-226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44FC32-E13D-BFE6-1B75-10709D41A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0623" y="4458283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Б</a:t>
            </a:r>
          </a:p>
        </p:txBody>
      </p:sp>
      <p:pic>
        <p:nvPicPr>
          <p:cNvPr id="17" name="Picture 10">
            <a:extLst>
              <a:ext uri="{FF2B5EF4-FFF2-40B4-BE49-F238E27FC236}">
                <a16:creationId xmlns:a16="http://schemas.microsoft.com/office/drawing/2014/main" id="{34B47025-A0A5-9928-415E-60BA7A7A7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310" y="1600783"/>
            <a:ext cx="27146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EF03E32C-6A37-8228-A7EB-69E793D0FAA8}"/>
              </a:ext>
            </a:extLst>
          </p:cNvPr>
          <p:cNvCxnSpPr/>
          <p:nvPr/>
        </p:nvCxnSpPr>
        <p:spPr>
          <a:xfrm rot="16200000" flipV="1">
            <a:off x="9725123" y="2672346"/>
            <a:ext cx="285750" cy="285750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Минус 44">
            <a:extLst>
              <a:ext uri="{FF2B5EF4-FFF2-40B4-BE49-F238E27FC236}">
                <a16:creationId xmlns:a16="http://schemas.microsoft.com/office/drawing/2014/main" id="{4922BE0B-1B1E-6EA3-C88F-5004B049523D}"/>
              </a:ext>
            </a:extLst>
          </p:cNvPr>
          <p:cNvSpPr/>
          <p:nvPr/>
        </p:nvSpPr>
        <p:spPr>
          <a:xfrm>
            <a:off x="5510310" y="4529721"/>
            <a:ext cx="214313" cy="142875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олилиния 48">
            <a:extLst>
              <a:ext uri="{FF2B5EF4-FFF2-40B4-BE49-F238E27FC236}">
                <a16:creationId xmlns:a16="http://schemas.microsoft.com/office/drawing/2014/main" id="{47E32139-C73C-A7C2-85AC-A4BD506E7CF8}"/>
              </a:ext>
            </a:extLst>
          </p:cNvPr>
          <p:cNvSpPr/>
          <p:nvPr/>
        </p:nvSpPr>
        <p:spPr>
          <a:xfrm>
            <a:off x="5153123" y="4105858"/>
            <a:ext cx="2117725" cy="280988"/>
          </a:xfrm>
          <a:custGeom>
            <a:avLst/>
            <a:gdLst>
              <a:gd name="connsiteX0" fmla="*/ 0 w 2714172"/>
              <a:gd name="connsiteY0" fmla="*/ 336248 h 394305"/>
              <a:gd name="connsiteX1" fmla="*/ 478972 w 2714172"/>
              <a:gd name="connsiteY1" fmla="*/ 350762 h 394305"/>
              <a:gd name="connsiteX2" fmla="*/ 638629 w 2714172"/>
              <a:gd name="connsiteY2" fmla="*/ 176591 h 394305"/>
              <a:gd name="connsiteX3" fmla="*/ 856343 w 2714172"/>
              <a:gd name="connsiteY3" fmla="*/ 89505 h 394305"/>
              <a:gd name="connsiteX4" fmla="*/ 1277257 w 2714172"/>
              <a:gd name="connsiteY4" fmla="*/ 162077 h 394305"/>
              <a:gd name="connsiteX5" fmla="*/ 1683657 w 2714172"/>
              <a:gd name="connsiteY5" fmla="*/ 176591 h 394305"/>
              <a:gd name="connsiteX6" fmla="*/ 2075543 w 2714172"/>
              <a:gd name="connsiteY6" fmla="*/ 2419 h 394305"/>
              <a:gd name="connsiteX7" fmla="*/ 2583543 w 2714172"/>
              <a:gd name="connsiteY7" fmla="*/ 191105 h 394305"/>
              <a:gd name="connsiteX8" fmla="*/ 2714172 w 2714172"/>
              <a:gd name="connsiteY8" fmla="*/ 394305 h 3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4172" h="394305">
                <a:moveTo>
                  <a:pt x="0" y="336248"/>
                </a:moveTo>
                <a:cubicBezTo>
                  <a:pt x="186267" y="356809"/>
                  <a:pt x="372534" y="377371"/>
                  <a:pt x="478972" y="350762"/>
                </a:cubicBezTo>
                <a:cubicBezTo>
                  <a:pt x="585410" y="324153"/>
                  <a:pt x="575734" y="220134"/>
                  <a:pt x="638629" y="176591"/>
                </a:cubicBezTo>
                <a:cubicBezTo>
                  <a:pt x="701524" y="133048"/>
                  <a:pt x="749905" y="91924"/>
                  <a:pt x="856343" y="89505"/>
                </a:cubicBezTo>
                <a:cubicBezTo>
                  <a:pt x="962781" y="87086"/>
                  <a:pt x="1139371" y="147563"/>
                  <a:pt x="1277257" y="162077"/>
                </a:cubicBezTo>
                <a:cubicBezTo>
                  <a:pt x="1415143" y="176591"/>
                  <a:pt x="1550609" y="203201"/>
                  <a:pt x="1683657" y="176591"/>
                </a:cubicBezTo>
                <a:cubicBezTo>
                  <a:pt x="1816705" y="149981"/>
                  <a:pt x="1925562" y="0"/>
                  <a:pt x="2075543" y="2419"/>
                </a:cubicBezTo>
                <a:cubicBezTo>
                  <a:pt x="2225524" y="4838"/>
                  <a:pt x="2477105" y="125791"/>
                  <a:pt x="2583543" y="191105"/>
                </a:cubicBezTo>
                <a:cubicBezTo>
                  <a:pt x="2689981" y="256419"/>
                  <a:pt x="2702076" y="325362"/>
                  <a:pt x="2714172" y="394305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олилиния 49">
            <a:extLst>
              <a:ext uri="{FF2B5EF4-FFF2-40B4-BE49-F238E27FC236}">
                <a16:creationId xmlns:a16="http://schemas.microsoft.com/office/drawing/2014/main" id="{FA88D009-7769-067F-B5B6-893221ED64C2}"/>
              </a:ext>
            </a:extLst>
          </p:cNvPr>
          <p:cNvSpPr/>
          <p:nvPr/>
        </p:nvSpPr>
        <p:spPr>
          <a:xfrm>
            <a:off x="2867123" y="4386846"/>
            <a:ext cx="4999037" cy="1344612"/>
          </a:xfrm>
          <a:custGeom>
            <a:avLst/>
            <a:gdLst>
              <a:gd name="connsiteX0" fmla="*/ 0 w 5123542"/>
              <a:gd name="connsiteY0" fmla="*/ 0 h 1303866"/>
              <a:gd name="connsiteX1" fmla="*/ 566057 w 5123542"/>
              <a:gd name="connsiteY1" fmla="*/ 261257 h 1303866"/>
              <a:gd name="connsiteX2" fmla="*/ 972457 w 5123542"/>
              <a:gd name="connsiteY2" fmla="*/ 174171 h 1303866"/>
              <a:gd name="connsiteX3" fmla="*/ 1364342 w 5123542"/>
              <a:gd name="connsiteY3" fmla="*/ 203200 h 1303866"/>
              <a:gd name="connsiteX4" fmla="*/ 1553028 w 5123542"/>
              <a:gd name="connsiteY4" fmla="*/ 232228 h 1303866"/>
              <a:gd name="connsiteX5" fmla="*/ 2090057 w 5123542"/>
              <a:gd name="connsiteY5" fmla="*/ 595085 h 1303866"/>
              <a:gd name="connsiteX6" fmla="*/ 2423885 w 5123542"/>
              <a:gd name="connsiteY6" fmla="*/ 653143 h 1303866"/>
              <a:gd name="connsiteX7" fmla="*/ 2844800 w 5123542"/>
              <a:gd name="connsiteY7" fmla="*/ 754743 h 1303866"/>
              <a:gd name="connsiteX8" fmla="*/ 3352800 w 5123542"/>
              <a:gd name="connsiteY8" fmla="*/ 1132114 h 1303866"/>
              <a:gd name="connsiteX9" fmla="*/ 3788228 w 5123542"/>
              <a:gd name="connsiteY9" fmla="*/ 1291771 h 1303866"/>
              <a:gd name="connsiteX10" fmla="*/ 4513942 w 5123542"/>
              <a:gd name="connsiteY10" fmla="*/ 1204685 h 1303866"/>
              <a:gd name="connsiteX11" fmla="*/ 4934857 w 5123542"/>
              <a:gd name="connsiteY11" fmla="*/ 986971 h 1303866"/>
              <a:gd name="connsiteX12" fmla="*/ 5123542 w 5123542"/>
              <a:gd name="connsiteY12" fmla="*/ 711200 h 130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23542" h="1303866">
                <a:moveTo>
                  <a:pt x="0" y="0"/>
                </a:moveTo>
                <a:cubicBezTo>
                  <a:pt x="201990" y="116114"/>
                  <a:pt x="403981" y="232229"/>
                  <a:pt x="566057" y="261257"/>
                </a:cubicBezTo>
                <a:cubicBezTo>
                  <a:pt x="728133" y="290285"/>
                  <a:pt x="839410" y="183847"/>
                  <a:pt x="972457" y="174171"/>
                </a:cubicBezTo>
                <a:lnTo>
                  <a:pt x="1364342" y="203200"/>
                </a:lnTo>
                <a:cubicBezTo>
                  <a:pt x="1461104" y="212876"/>
                  <a:pt x="1432076" y="166914"/>
                  <a:pt x="1553028" y="232228"/>
                </a:cubicBezTo>
                <a:cubicBezTo>
                  <a:pt x="1673981" y="297542"/>
                  <a:pt x="1944914" y="524933"/>
                  <a:pt x="2090057" y="595085"/>
                </a:cubicBezTo>
                <a:cubicBezTo>
                  <a:pt x="2235200" y="665237"/>
                  <a:pt x="2298095" y="626533"/>
                  <a:pt x="2423885" y="653143"/>
                </a:cubicBezTo>
                <a:cubicBezTo>
                  <a:pt x="2549675" y="679753"/>
                  <a:pt x="2689981" y="674915"/>
                  <a:pt x="2844800" y="754743"/>
                </a:cubicBezTo>
                <a:cubicBezTo>
                  <a:pt x="2999619" y="834572"/>
                  <a:pt x="3195562" y="1042609"/>
                  <a:pt x="3352800" y="1132114"/>
                </a:cubicBezTo>
                <a:cubicBezTo>
                  <a:pt x="3510038" y="1221619"/>
                  <a:pt x="3594704" y="1279676"/>
                  <a:pt x="3788228" y="1291771"/>
                </a:cubicBezTo>
                <a:cubicBezTo>
                  <a:pt x="3981752" y="1303866"/>
                  <a:pt x="4322837" y="1255485"/>
                  <a:pt x="4513942" y="1204685"/>
                </a:cubicBezTo>
                <a:cubicBezTo>
                  <a:pt x="4705047" y="1153885"/>
                  <a:pt x="4833257" y="1069218"/>
                  <a:pt x="4934857" y="986971"/>
                </a:cubicBezTo>
                <a:cubicBezTo>
                  <a:pt x="5036457" y="904724"/>
                  <a:pt x="5079999" y="807962"/>
                  <a:pt x="5123542" y="71120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олилиния 51">
            <a:extLst>
              <a:ext uri="{FF2B5EF4-FFF2-40B4-BE49-F238E27FC236}">
                <a16:creationId xmlns:a16="http://schemas.microsoft.com/office/drawing/2014/main" id="{BA5A6BD0-403C-83F8-94EC-961167A65064}"/>
              </a:ext>
            </a:extLst>
          </p:cNvPr>
          <p:cNvSpPr/>
          <p:nvPr/>
        </p:nvSpPr>
        <p:spPr>
          <a:xfrm>
            <a:off x="4570510" y="1657933"/>
            <a:ext cx="1249363" cy="1782763"/>
          </a:xfrm>
          <a:custGeom>
            <a:avLst/>
            <a:gdLst>
              <a:gd name="connsiteX0" fmla="*/ 0 w 1248228"/>
              <a:gd name="connsiteY0" fmla="*/ 41124 h 1782838"/>
              <a:gd name="connsiteX1" fmla="*/ 304800 w 1248228"/>
              <a:gd name="connsiteY1" fmla="*/ 55638 h 1782838"/>
              <a:gd name="connsiteX2" fmla="*/ 464457 w 1248228"/>
              <a:gd name="connsiteY2" fmla="*/ 374953 h 1782838"/>
              <a:gd name="connsiteX3" fmla="*/ 595085 w 1248228"/>
              <a:gd name="connsiteY3" fmla="*/ 1013581 h 1782838"/>
              <a:gd name="connsiteX4" fmla="*/ 783771 w 1248228"/>
              <a:gd name="connsiteY4" fmla="*/ 1521581 h 1782838"/>
              <a:gd name="connsiteX5" fmla="*/ 1045028 w 1248228"/>
              <a:gd name="connsiteY5" fmla="*/ 1579638 h 1782838"/>
              <a:gd name="connsiteX6" fmla="*/ 1248228 w 1248228"/>
              <a:gd name="connsiteY6" fmla="*/ 1782838 h 1782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8228" h="1782838">
                <a:moveTo>
                  <a:pt x="0" y="41124"/>
                </a:moveTo>
                <a:cubicBezTo>
                  <a:pt x="113695" y="20562"/>
                  <a:pt x="227391" y="0"/>
                  <a:pt x="304800" y="55638"/>
                </a:cubicBezTo>
                <a:cubicBezTo>
                  <a:pt x="382210" y="111276"/>
                  <a:pt x="416076" y="215296"/>
                  <a:pt x="464457" y="374953"/>
                </a:cubicBezTo>
                <a:cubicBezTo>
                  <a:pt x="512838" y="534610"/>
                  <a:pt x="541866" y="822476"/>
                  <a:pt x="595085" y="1013581"/>
                </a:cubicBezTo>
                <a:cubicBezTo>
                  <a:pt x="648304" y="1204686"/>
                  <a:pt x="708781" y="1427238"/>
                  <a:pt x="783771" y="1521581"/>
                </a:cubicBezTo>
                <a:cubicBezTo>
                  <a:pt x="858761" y="1615924"/>
                  <a:pt x="967618" y="1536095"/>
                  <a:pt x="1045028" y="1579638"/>
                </a:cubicBezTo>
                <a:cubicBezTo>
                  <a:pt x="1122438" y="1623181"/>
                  <a:pt x="1185333" y="1703009"/>
                  <a:pt x="1248228" y="1782838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олилиния 52">
            <a:extLst>
              <a:ext uri="{FF2B5EF4-FFF2-40B4-BE49-F238E27FC236}">
                <a16:creationId xmlns:a16="http://schemas.microsoft.com/office/drawing/2014/main" id="{CA63818C-A1E3-C257-3828-CF533F214C7C}"/>
              </a:ext>
            </a:extLst>
          </p:cNvPr>
          <p:cNvSpPr/>
          <p:nvPr/>
        </p:nvSpPr>
        <p:spPr>
          <a:xfrm>
            <a:off x="4510185" y="2315158"/>
            <a:ext cx="1265238" cy="2176463"/>
          </a:xfrm>
          <a:custGeom>
            <a:avLst/>
            <a:gdLst>
              <a:gd name="connsiteX0" fmla="*/ 0 w 1265162"/>
              <a:gd name="connsiteY0" fmla="*/ 0 h 2177143"/>
              <a:gd name="connsiteX1" fmla="*/ 174172 w 1265162"/>
              <a:gd name="connsiteY1" fmla="*/ 333829 h 2177143"/>
              <a:gd name="connsiteX2" fmla="*/ 290286 w 1265162"/>
              <a:gd name="connsiteY2" fmla="*/ 624115 h 2177143"/>
              <a:gd name="connsiteX3" fmla="*/ 232229 w 1265162"/>
              <a:gd name="connsiteY3" fmla="*/ 1016000 h 2177143"/>
              <a:gd name="connsiteX4" fmla="*/ 391886 w 1265162"/>
              <a:gd name="connsiteY4" fmla="*/ 1538515 h 2177143"/>
              <a:gd name="connsiteX5" fmla="*/ 653143 w 1265162"/>
              <a:gd name="connsiteY5" fmla="*/ 1727200 h 2177143"/>
              <a:gd name="connsiteX6" fmla="*/ 899886 w 1265162"/>
              <a:gd name="connsiteY6" fmla="*/ 1973943 h 2177143"/>
              <a:gd name="connsiteX7" fmla="*/ 1204686 w 1265162"/>
              <a:gd name="connsiteY7" fmla="*/ 2133600 h 2177143"/>
              <a:gd name="connsiteX8" fmla="*/ 1262743 w 1265162"/>
              <a:gd name="connsiteY8" fmla="*/ 2177143 h 217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5162" h="2177143">
                <a:moveTo>
                  <a:pt x="0" y="0"/>
                </a:moveTo>
                <a:cubicBezTo>
                  <a:pt x="62895" y="114905"/>
                  <a:pt x="125791" y="229810"/>
                  <a:pt x="174172" y="333829"/>
                </a:cubicBezTo>
                <a:cubicBezTo>
                  <a:pt x="222553" y="437848"/>
                  <a:pt x="280610" y="510420"/>
                  <a:pt x="290286" y="624115"/>
                </a:cubicBezTo>
                <a:cubicBezTo>
                  <a:pt x="299962" y="737810"/>
                  <a:pt x="215296" y="863600"/>
                  <a:pt x="232229" y="1016000"/>
                </a:cubicBezTo>
                <a:cubicBezTo>
                  <a:pt x="249162" y="1168400"/>
                  <a:pt x="321734" y="1419982"/>
                  <a:pt x="391886" y="1538515"/>
                </a:cubicBezTo>
                <a:cubicBezTo>
                  <a:pt x="462038" y="1657048"/>
                  <a:pt x="568476" y="1654629"/>
                  <a:pt x="653143" y="1727200"/>
                </a:cubicBezTo>
                <a:cubicBezTo>
                  <a:pt x="737810" y="1799771"/>
                  <a:pt x="807962" y="1906210"/>
                  <a:pt x="899886" y="1973943"/>
                </a:cubicBezTo>
                <a:cubicBezTo>
                  <a:pt x="991810" y="2041676"/>
                  <a:pt x="1144210" y="2099733"/>
                  <a:pt x="1204686" y="2133600"/>
                </a:cubicBezTo>
                <a:cubicBezTo>
                  <a:pt x="1265162" y="2167467"/>
                  <a:pt x="1263952" y="2172305"/>
                  <a:pt x="1262743" y="2177143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Трапеция 23">
            <a:extLst>
              <a:ext uri="{FF2B5EF4-FFF2-40B4-BE49-F238E27FC236}">
                <a16:creationId xmlns:a16="http://schemas.microsoft.com/office/drawing/2014/main" id="{A1C72330-D4AB-16AD-5327-1271493AC2A6}"/>
              </a:ext>
            </a:extLst>
          </p:cNvPr>
          <p:cNvSpPr/>
          <p:nvPr/>
        </p:nvSpPr>
        <p:spPr>
          <a:xfrm rot="18900000">
            <a:off x="8563073" y="2940633"/>
            <a:ext cx="112712" cy="395288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Трапеция 24">
            <a:extLst>
              <a:ext uri="{FF2B5EF4-FFF2-40B4-BE49-F238E27FC236}">
                <a16:creationId xmlns:a16="http://schemas.microsoft.com/office/drawing/2014/main" id="{1A7C8AEA-C25D-EB87-716A-72040DF4279A}"/>
              </a:ext>
            </a:extLst>
          </p:cNvPr>
          <p:cNvSpPr/>
          <p:nvPr/>
        </p:nvSpPr>
        <p:spPr>
          <a:xfrm rot="18900000">
            <a:off x="8774210" y="3207333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26" name="Трапеция 25">
            <a:extLst>
              <a:ext uri="{FF2B5EF4-FFF2-40B4-BE49-F238E27FC236}">
                <a16:creationId xmlns:a16="http://schemas.microsoft.com/office/drawing/2014/main" id="{C47215EB-3C4C-4304-07B2-E61F2FC07F95}"/>
              </a:ext>
            </a:extLst>
          </p:cNvPr>
          <p:cNvSpPr/>
          <p:nvPr/>
        </p:nvSpPr>
        <p:spPr>
          <a:xfrm rot="18900000">
            <a:off x="8563073" y="4940883"/>
            <a:ext cx="112712" cy="395288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Трапеция 26">
            <a:extLst>
              <a:ext uri="{FF2B5EF4-FFF2-40B4-BE49-F238E27FC236}">
                <a16:creationId xmlns:a16="http://schemas.microsoft.com/office/drawing/2014/main" id="{532D889E-DC0A-7404-92C3-0979C5B16943}"/>
              </a:ext>
            </a:extLst>
          </p:cNvPr>
          <p:cNvSpPr/>
          <p:nvPr/>
        </p:nvSpPr>
        <p:spPr>
          <a:xfrm rot="18900000">
            <a:off x="8774210" y="5209171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59F57BAE-EA8D-31DA-7F0E-873842B7C800}"/>
              </a:ext>
            </a:extLst>
          </p:cNvPr>
          <p:cNvSpPr/>
          <p:nvPr/>
        </p:nvSpPr>
        <p:spPr>
          <a:xfrm>
            <a:off x="10296623" y="5887033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3744B7D8-D281-57A7-962C-C6D09E0B690C}"/>
              </a:ext>
            </a:extLst>
          </p:cNvPr>
          <p:cNvSpPr/>
          <p:nvPr/>
        </p:nvSpPr>
        <p:spPr>
          <a:xfrm>
            <a:off x="10939560" y="5029783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Полилиния 62">
            <a:extLst>
              <a:ext uri="{FF2B5EF4-FFF2-40B4-BE49-F238E27FC236}">
                <a16:creationId xmlns:a16="http://schemas.microsoft.com/office/drawing/2014/main" id="{AFD1C021-0E1C-EBE0-E54C-F8F970CFEBC2}"/>
              </a:ext>
            </a:extLst>
          </p:cNvPr>
          <p:cNvSpPr/>
          <p:nvPr/>
        </p:nvSpPr>
        <p:spPr>
          <a:xfrm>
            <a:off x="9010748" y="3529596"/>
            <a:ext cx="2000250" cy="1571625"/>
          </a:xfrm>
          <a:custGeom>
            <a:avLst/>
            <a:gdLst>
              <a:gd name="connsiteX0" fmla="*/ 43543 w 1901371"/>
              <a:gd name="connsiteY0" fmla="*/ 0 h 1349829"/>
              <a:gd name="connsiteX1" fmla="*/ 87086 w 1901371"/>
              <a:gd name="connsiteY1" fmla="*/ 348343 h 1349829"/>
              <a:gd name="connsiteX2" fmla="*/ 566057 w 1901371"/>
              <a:gd name="connsiteY2" fmla="*/ 696686 h 1349829"/>
              <a:gd name="connsiteX3" fmla="*/ 870857 w 1901371"/>
              <a:gd name="connsiteY3" fmla="*/ 653143 h 1349829"/>
              <a:gd name="connsiteX4" fmla="*/ 1320800 w 1901371"/>
              <a:gd name="connsiteY4" fmla="*/ 1001486 h 1349829"/>
              <a:gd name="connsiteX5" fmla="*/ 1553028 w 1901371"/>
              <a:gd name="connsiteY5" fmla="*/ 1262743 h 1349829"/>
              <a:gd name="connsiteX6" fmla="*/ 1901371 w 1901371"/>
              <a:gd name="connsiteY6" fmla="*/ 1349829 h 1349829"/>
              <a:gd name="connsiteX0" fmla="*/ 43201 w 1901029"/>
              <a:gd name="connsiteY0" fmla="*/ 6222 h 1356051"/>
              <a:gd name="connsiteX1" fmla="*/ 45250 w 1901029"/>
              <a:gd name="connsiteY1" fmla="*/ 58057 h 1356051"/>
              <a:gd name="connsiteX2" fmla="*/ 86744 w 1901029"/>
              <a:gd name="connsiteY2" fmla="*/ 354565 h 1356051"/>
              <a:gd name="connsiteX3" fmla="*/ 565715 w 1901029"/>
              <a:gd name="connsiteY3" fmla="*/ 702908 h 1356051"/>
              <a:gd name="connsiteX4" fmla="*/ 870515 w 1901029"/>
              <a:gd name="connsiteY4" fmla="*/ 659365 h 1356051"/>
              <a:gd name="connsiteX5" fmla="*/ 1320458 w 1901029"/>
              <a:gd name="connsiteY5" fmla="*/ 1007708 h 1356051"/>
              <a:gd name="connsiteX6" fmla="*/ 1552686 w 1901029"/>
              <a:gd name="connsiteY6" fmla="*/ 1268965 h 1356051"/>
              <a:gd name="connsiteX7" fmla="*/ 1901029 w 1901029"/>
              <a:gd name="connsiteY7" fmla="*/ 1356051 h 135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029" h="1356051">
                <a:moveTo>
                  <a:pt x="43201" y="6222"/>
                </a:moveTo>
                <a:cubicBezTo>
                  <a:pt x="43542" y="14861"/>
                  <a:pt x="37993" y="0"/>
                  <a:pt x="45250" y="58057"/>
                </a:cubicBezTo>
                <a:cubicBezTo>
                  <a:pt x="52507" y="116114"/>
                  <a:pt x="0" y="247090"/>
                  <a:pt x="86744" y="354565"/>
                </a:cubicBezTo>
                <a:cubicBezTo>
                  <a:pt x="173488" y="462040"/>
                  <a:pt x="435087" y="652108"/>
                  <a:pt x="565715" y="702908"/>
                </a:cubicBezTo>
                <a:cubicBezTo>
                  <a:pt x="696344" y="753708"/>
                  <a:pt x="744724" y="608565"/>
                  <a:pt x="870515" y="659365"/>
                </a:cubicBezTo>
                <a:cubicBezTo>
                  <a:pt x="996306" y="710165"/>
                  <a:pt x="1206763" y="906108"/>
                  <a:pt x="1320458" y="1007708"/>
                </a:cubicBezTo>
                <a:cubicBezTo>
                  <a:pt x="1434153" y="1109308"/>
                  <a:pt x="1455924" y="1210908"/>
                  <a:pt x="1552686" y="1268965"/>
                </a:cubicBezTo>
                <a:cubicBezTo>
                  <a:pt x="1649448" y="1327022"/>
                  <a:pt x="1775238" y="1341536"/>
                  <a:pt x="1901029" y="135605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Полилиния 64">
            <a:extLst>
              <a:ext uri="{FF2B5EF4-FFF2-40B4-BE49-F238E27FC236}">
                <a16:creationId xmlns:a16="http://schemas.microsoft.com/office/drawing/2014/main" id="{EF26C3EC-DC17-B1E5-874D-5052630F8013}"/>
              </a:ext>
            </a:extLst>
          </p:cNvPr>
          <p:cNvSpPr/>
          <p:nvPr/>
        </p:nvSpPr>
        <p:spPr>
          <a:xfrm>
            <a:off x="9099648" y="5602871"/>
            <a:ext cx="1204912" cy="792162"/>
          </a:xfrm>
          <a:custGeom>
            <a:avLst/>
            <a:gdLst>
              <a:gd name="connsiteX0" fmla="*/ 0 w 1204685"/>
              <a:gd name="connsiteY0" fmla="*/ 0 h 791028"/>
              <a:gd name="connsiteX1" fmla="*/ 87085 w 1204685"/>
              <a:gd name="connsiteY1" fmla="*/ 290286 h 791028"/>
              <a:gd name="connsiteX2" fmla="*/ 203200 w 1204685"/>
              <a:gd name="connsiteY2" fmla="*/ 348343 h 791028"/>
              <a:gd name="connsiteX3" fmla="*/ 362857 w 1204685"/>
              <a:gd name="connsiteY3" fmla="*/ 348343 h 791028"/>
              <a:gd name="connsiteX4" fmla="*/ 551543 w 1204685"/>
              <a:gd name="connsiteY4" fmla="*/ 406400 h 791028"/>
              <a:gd name="connsiteX5" fmla="*/ 754743 w 1204685"/>
              <a:gd name="connsiteY5" fmla="*/ 624114 h 791028"/>
              <a:gd name="connsiteX6" fmla="*/ 870857 w 1204685"/>
              <a:gd name="connsiteY6" fmla="*/ 769257 h 791028"/>
              <a:gd name="connsiteX7" fmla="*/ 1059543 w 1204685"/>
              <a:gd name="connsiteY7" fmla="*/ 754743 h 791028"/>
              <a:gd name="connsiteX8" fmla="*/ 1088571 w 1204685"/>
              <a:gd name="connsiteY8" fmla="*/ 711200 h 791028"/>
              <a:gd name="connsiteX9" fmla="*/ 1088571 w 1204685"/>
              <a:gd name="connsiteY9" fmla="*/ 537028 h 791028"/>
              <a:gd name="connsiteX10" fmla="*/ 1204685 w 1204685"/>
              <a:gd name="connsiteY10" fmla="*/ 377371 h 7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4685" h="791028">
                <a:moveTo>
                  <a:pt x="0" y="0"/>
                </a:moveTo>
                <a:cubicBezTo>
                  <a:pt x="26609" y="116114"/>
                  <a:pt x="53218" y="232229"/>
                  <a:pt x="87085" y="290286"/>
                </a:cubicBezTo>
                <a:cubicBezTo>
                  <a:pt x="120952" y="348343"/>
                  <a:pt x="157238" y="338667"/>
                  <a:pt x="203200" y="348343"/>
                </a:cubicBezTo>
                <a:cubicBezTo>
                  <a:pt x="249162" y="358019"/>
                  <a:pt x="304800" y="338667"/>
                  <a:pt x="362857" y="348343"/>
                </a:cubicBezTo>
                <a:cubicBezTo>
                  <a:pt x="420914" y="358019"/>
                  <a:pt x="486229" y="360438"/>
                  <a:pt x="551543" y="406400"/>
                </a:cubicBezTo>
                <a:cubicBezTo>
                  <a:pt x="616857" y="452362"/>
                  <a:pt x="701524" y="563638"/>
                  <a:pt x="754743" y="624114"/>
                </a:cubicBezTo>
                <a:cubicBezTo>
                  <a:pt x="807962" y="684590"/>
                  <a:pt x="820057" y="747486"/>
                  <a:pt x="870857" y="769257"/>
                </a:cubicBezTo>
                <a:cubicBezTo>
                  <a:pt x="921657" y="791028"/>
                  <a:pt x="1023257" y="764419"/>
                  <a:pt x="1059543" y="754743"/>
                </a:cubicBezTo>
                <a:cubicBezTo>
                  <a:pt x="1095829" y="745067"/>
                  <a:pt x="1083733" y="747486"/>
                  <a:pt x="1088571" y="711200"/>
                </a:cubicBezTo>
                <a:cubicBezTo>
                  <a:pt x="1093409" y="674914"/>
                  <a:pt x="1069219" y="592666"/>
                  <a:pt x="1088571" y="537028"/>
                </a:cubicBezTo>
                <a:cubicBezTo>
                  <a:pt x="1107923" y="481390"/>
                  <a:pt x="1156304" y="429380"/>
                  <a:pt x="1204685" y="37737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Минус 41">
            <a:extLst>
              <a:ext uri="{FF2B5EF4-FFF2-40B4-BE49-F238E27FC236}">
                <a16:creationId xmlns:a16="http://schemas.microsoft.com/office/drawing/2014/main" id="{D7C79983-89CB-C59E-2C11-278032E00BAA}"/>
              </a:ext>
            </a:extLst>
          </p:cNvPr>
          <p:cNvSpPr/>
          <p:nvPr/>
        </p:nvSpPr>
        <p:spPr>
          <a:xfrm>
            <a:off x="3152873" y="4243971"/>
            <a:ext cx="285750" cy="71437"/>
          </a:xfrm>
          <a:prstGeom prst="mathMinus">
            <a:avLst>
              <a:gd name="adj1" fmla="val 2352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Плюс 42">
            <a:extLst>
              <a:ext uri="{FF2B5EF4-FFF2-40B4-BE49-F238E27FC236}">
                <a16:creationId xmlns:a16="http://schemas.microsoft.com/office/drawing/2014/main" id="{3A624C15-F46D-DA70-30EB-A442074AE790}"/>
              </a:ext>
            </a:extLst>
          </p:cNvPr>
          <p:cNvSpPr/>
          <p:nvPr/>
        </p:nvSpPr>
        <p:spPr>
          <a:xfrm>
            <a:off x="4367310" y="4172533"/>
            <a:ext cx="285750" cy="285750"/>
          </a:xfrm>
          <a:prstGeom prst="mathPlus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3ECB8B95-4EB7-0EFA-C9A5-F412F9DB183E}"/>
              </a:ext>
            </a:extLst>
          </p:cNvPr>
          <p:cNvCxnSpPr/>
          <p:nvPr/>
        </p:nvCxnSpPr>
        <p:spPr>
          <a:xfrm rot="15900000" flipV="1">
            <a:off x="3116360" y="5245683"/>
            <a:ext cx="485775" cy="371475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ятно 1 45">
            <a:extLst>
              <a:ext uri="{FF2B5EF4-FFF2-40B4-BE49-F238E27FC236}">
                <a16:creationId xmlns:a16="http://schemas.microsoft.com/office/drawing/2014/main" id="{C73A4B99-0425-87C7-B9F2-E353818E11E1}"/>
              </a:ext>
            </a:extLst>
          </p:cNvPr>
          <p:cNvSpPr/>
          <p:nvPr/>
        </p:nvSpPr>
        <p:spPr>
          <a:xfrm>
            <a:off x="4081539" y="1743640"/>
            <a:ext cx="357190" cy="357190"/>
          </a:xfrm>
          <a:prstGeom prst="irregularSeal1">
            <a:avLst/>
          </a:prstGeom>
          <a:gradFill flip="none" rotWithShape="1">
            <a:gsLst>
              <a:gs pos="0">
                <a:srgbClr val="FFFF00"/>
              </a:gs>
              <a:gs pos="26000">
                <a:srgbClr val="FFC000"/>
              </a:gs>
              <a:gs pos="93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6" name="Picture 40">
            <a:extLst>
              <a:ext uri="{FF2B5EF4-FFF2-40B4-BE49-F238E27FC236}">
                <a16:creationId xmlns:a16="http://schemas.microsoft.com/office/drawing/2014/main" id="{7F276476-03F4-F3E0-AFC0-1BB3663EB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623" y="2815221"/>
            <a:ext cx="10668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FCFEAC4E-F8E3-4051-BE63-5B8F2C9B8EE8}"/>
              </a:ext>
            </a:extLst>
          </p:cNvPr>
          <p:cNvSpPr/>
          <p:nvPr/>
        </p:nvSpPr>
        <p:spPr>
          <a:xfrm rot="7920000">
            <a:off x="6250879" y="2752514"/>
            <a:ext cx="438150" cy="71438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0F0C8B5E-4100-9D18-FAFE-99B56542330A}"/>
              </a:ext>
            </a:extLst>
          </p:cNvPr>
          <p:cNvSpPr/>
          <p:nvPr/>
        </p:nvSpPr>
        <p:spPr>
          <a:xfrm>
            <a:off x="6224679" y="2815210"/>
            <a:ext cx="214314" cy="214314"/>
          </a:xfrm>
          <a:prstGeom prst="ellipse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032D7EBB-D3E2-DA5F-3DDA-835E7DC393B4}"/>
              </a:ext>
            </a:extLst>
          </p:cNvPr>
          <p:cNvCxnSpPr/>
          <p:nvPr/>
        </p:nvCxnSpPr>
        <p:spPr>
          <a:xfrm rot="16200000" flipV="1">
            <a:off x="9760841" y="2636628"/>
            <a:ext cx="428625" cy="214312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13DD369E-C5C0-A448-C168-C4AEBA726C02}"/>
              </a:ext>
            </a:extLst>
          </p:cNvPr>
          <p:cNvCxnSpPr/>
          <p:nvPr/>
        </p:nvCxnSpPr>
        <p:spPr>
          <a:xfrm rot="16200000" flipV="1">
            <a:off x="3165572" y="5185359"/>
            <a:ext cx="403225" cy="285750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6A0A68B-EEDD-E23F-2875-098D45E6D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2123" y="3958221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Э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8A3B571-9757-416B-9378-1523DE88A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6310" y="3815346"/>
            <a:ext cx="357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9E3F511-7598-B55A-7CE8-02138EAF90B0}"/>
              </a:ext>
            </a:extLst>
          </p:cNvPr>
          <p:cNvSpPr txBox="1"/>
          <p:nvPr/>
        </p:nvSpPr>
        <p:spPr>
          <a:xfrm>
            <a:off x="767882" y="331274"/>
            <a:ext cx="99134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1.2.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Диодты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қосыңыз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тізбекті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жабыңыз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ток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мөлшерін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белгілеңіз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Диодтың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өзгерте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тізбекте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токтың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жоқтығына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жеткізіңіз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77674769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000"/>
                            </p:stCondLst>
                            <p:childTnLst>
                              <p:par>
                                <p:cTn id="132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0"/>
                            </p:stCondLst>
                            <p:childTnLst>
                              <p:par>
                                <p:cTn id="1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4" grpId="0"/>
      <p:bldP spid="15" grpId="0"/>
      <p:bldP spid="16" grpId="0"/>
      <p:bldP spid="28" grpId="0" animBg="1"/>
      <p:bldP spid="28" grpId="1" animBg="1"/>
      <p:bldP spid="29" grpId="0" animBg="1"/>
      <p:bldP spid="29" grpId="1" animBg="1"/>
      <p:bldP spid="37" grpId="0" animBg="1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7AB52F7B-00DA-C4F8-27BE-74BA9B545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282" y="4066980"/>
            <a:ext cx="28575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83AA14A0-A34E-5506-E0F9-C18F98C18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3282" y="92373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97CD5664-A00E-5468-CFDE-0640073A6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282" y="1495230"/>
            <a:ext cx="2214563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80CB44BA-8ACA-D4F6-E6FD-68DC9EBFF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782" y="2495355"/>
            <a:ext cx="3714750" cy="391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D60358-A794-15AA-6C4B-DA0F07A8CF09}"/>
              </a:ext>
            </a:extLst>
          </p:cNvPr>
          <p:cNvSpPr/>
          <p:nvPr/>
        </p:nvSpPr>
        <p:spPr>
          <a:xfrm rot="5400000">
            <a:off x="6066114" y="2821586"/>
            <a:ext cx="438150" cy="71437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люс 30">
            <a:extLst>
              <a:ext uri="{FF2B5EF4-FFF2-40B4-BE49-F238E27FC236}">
                <a16:creationId xmlns:a16="http://schemas.microsoft.com/office/drawing/2014/main" id="{0E91B5B1-7BF4-45B9-BAF8-AC8E02C883E4}"/>
              </a:ext>
            </a:extLst>
          </p:cNvPr>
          <p:cNvSpPr/>
          <p:nvPr/>
        </p:nvSpPr>
        <p:spPr>
          <a:xfrm>
            <a:off x="5463657" y="3495480"/>
            <a:ext cx="198438" cy="193675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Минус 31">
            <a:extLst>
              <a:ext uri="{FF2B5EF4-FFF2-40B4-BE49-F238E27FC236}">
                <a16:creationId xmlns:a16="http://schemas.microsoft.com/office/drawing/2014/main" id="{ACCE4296-DFBA-125C-12B2-968398AFC8A5}"/>
              </a:ext>
            </a:extLst>
          </p:cNvPr>
          <p:cNvSpPr/>
          <p:nvPr/>
        </p:nvSpPr>
        <p:spPr>
          <a:xfrm>
            <a:off x="4246045" y="4113018"/>
            <a:ext cx="198437" cy="8096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люс 32">
            <a:extLst>
              <a:ext uri="{FF2B5EF4-FFF2-40B4-BE49-F238E27FC236}">
                <a16:creationId xmlns:a16="http://schemas.microsoft.com/office/drawing/2014/main" id="{C378A8C2-0945-3F08-940D-55B5FA063B22}"/>
              </a:ext>
            </a:extLst>
          </p:cNvPr>
          <p:cNvSpPr/>
          <p:nvPr/>
        </p:nvSpPr>
        <p:spPr>
          <a:xfrm>
            <a:off x="7249595" y="4209855"/>
            <a:ext cx="214312" cy="214313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Минус 33">
            <a:extLst>
              <a:ext uri="{FF2B5EF4-FFF2-40B4-BE49-F238E27FC236}">
                <a16:creationId xmlns:a16="http://schemas.microsoft.com/office/drawing/2014/main" id="{E6E16F6A-D600-D50D-55F1-9C15EF84BF70}"/>
              </a:ext>
            </a:extLst>
          </p:cNvPr>
          <p:cNvSpPr/>
          <p:nvPr/>
        </p:nvSpPr>
        <p:spPr>
          <a:xfrm>
            <a:off x="8035407" y="5067105"/>
            <a:ext cx="198438" cy="80963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07FA70-5FA8-E55A-C5B5-255454C9B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8032" y="3066855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6C8B91-879E-DA1A-676B-9506DC8BB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3845" y="2423918"/>
            <a:ext cx="993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Д-226</a:t>
            </a:r>
          </a:p>
        </p:txBody>
      </p:sp>
      <p:pic>
        <p:nvPicPr>
          <p:cNvPr id="15" name="Picture 10">
            <a:extLst>
              <a:ext uri="{FF2B5EF4-FFF2-40B4-BE49-F238E27FC236}">
                <a16:creationId xmlns:a16="http://schemas.microsoft.com/office/drawing/2014/main" id="{4988989A-3E5C-7B14-2266-0AF5DDF64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2657" y="1638105"/>
            <a:ext cx="27146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5463B8F2-F083-7187-26CE-58D670F9605C}"/>
              </a:ext>
            </a:extLst>
          </p:cNvPr>
          <p:cNvCxnSpPr/>
          <p:nvPr/>
        </p:nvCxnSpPr>
        <p:spPr>
          <a:xfrm rot="16200000" flipV="1">
            <a:off x="9678470" y="2709668"/>
            <a:ext cx="285750" cy="285750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Минус 44">
            <a:extLst>
              <a:ext uri="{FF2B5EF4-FFF2-40B4-BE49-F238E27FC236}">
                <a16:creationId xmlns:a16="http://schemas.microsoft.com/office/drawing/2014/main" id="{CDA61DD4-ACC2-1101-3F59-7A992B00D37A}"/>
              </a:ext>
            </a:extLst>
          </p:cNvPr>
          <p:cNvSpPr/>
          <p:nvPr/>
        </p:nvSpPr>
        <p:spPr>
          <a:xfrm>
            <a:off x="5463657" y="4567043"/>
            <a:ext cx="214313" cy="142875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олилиния 48">
            <a:extLst>
              <a:ext uri="{FF2B5EF4-FFF2-40B4-BE49-F238E27FC236}">
                <a16:creationId xmlns:a16="http://schemas.microsoft.com/office/drawing/2014/main" id="{3B6BFC82-7776-88A0-06D5-107E341A8C67}"/>
              </a:ext>
            </a:extLst>
          </p:cNvPr>
          <p:cNvSpPr/>
          <p:nvPr/>
        </p:nvSpPr>
        <p:spPr>
          <a:xfrm>
            <a:off x="5106470" y="4143180"/>
            <a:ext cx="2117725" cy="280988"/>
          </a:xfrm>
          <a:custGeom>
            <a:avLst/>
            <a:gdLst>
              <a:gd name="connsiteX0" fmla="*/ 0 w 2714172"/>
              <a:gd name="connsiteY0" fmla="*/ 336248 h 394305"/>
              <a:gd name="connsiteX1" fmla="*/ 478972 w 2714172"/>
              <a:gd name="connsiteY1" fmla="*/ 350762 h 394305"/>
              <a:gd name="connsiteX2" fmla="*/ 638629 w 2714172"/>
              <a:gd name="connsiteY2" fmla="*/ 176591 h 394305"/>
              <a:gd name="connsiteX3" fmla="*/ 856343 w 2714172"/>
              <a:gd name="connsiteY3" fmla="*/ 89505 h 394305"/>
              <a:gd name="connsiteX4" fmla="*/ 1277257 w 2714172"/>
              <a:gd name="connsiteY4" fmla="*/ 162077 h 394305"/>
              <a:gd name="connsiteX5" fmla="*/ 1683657 w 2714172"/>
              <a:gd name="connsiteY5" fmla="*/ 176591 h 394305"/>
              <a:gd name="connsiteX6" fmla="*/ 2075543 w 2714172"/>
              <a:gd name="connsiteY6" fmla="*/ 2419 h 394305"/>
              <a:gd name="connsiteX7" fmla="*/ 2583543 w 2714172"/>
              <a:gd name="connsiteY7" fmla="*/ 191105 h 394305"/>
              <a:gd name="connsiteX8" fmla="*/ 2714172 w 2714172"/>
              <a:gd name="connsiteY8" fmla="*/ 394305 h 3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4172" h="394305">
                <a:moveTo>
                  <a:pt x="0" y="336248"/>
                </a:moveTo>
                <a:cubicBezTo>
                  <a:pt x="186267" y="356809"/>
                  <a:pt x="372534" y="377371"/>
                  <a:pt x="478972" y="350762"/>
                </a:cubicBezTo>
                <a:cubicBezTo>
                  <a:pt x="585410" y="324153"/>
                  <a:pt x="575734" y="220134"/>
                  <a:pt x="638629" y="176591"/>
                </a:cubicBezTo>
                <a:cubicBezTo>
                  <a:pt x="701524" y="133048"/>
                  <a:pt x="749905" y="91924"/>
                  <a:pt x="856343" y="89505"/>
                </a:cubicBezTo>
                <a:cubicBezTo>
                  <a:pt x="962781" y="87086"/>
                  <a:pt x="1139371" y="147563"/>
                  <a:pt x="1277257" y="162077"/>
                </a:cubicBezTo>
                <a:cubicBezTo>
                  <a:pt x="1415143" y="176591"/>
                  <a:pt x="1550609" y="203201"/>
                  <a:pt x="1683657" y="176591"/>
                </a:cubicBezTo>
                <a:cubicBezTo>
                  <a:pt x="1816705" y="149981"/>
                  <a:pt x="1925562" y="0"/>
                  <a:pt x="2075543" y="2419"/>
                </a:cubicBezTo>
                <a:cubicBezTo>
                  <a:pt x="2225524" y="4838"/>
                  <a:pt x="2477105" y="125791"/>
                  <a:pt x="2583543" y="191105"/>
                </a:cubicBezTo>
                <a:cubicBezTo>
                  <a:pt x="2689981" y="256419"/>
                  <a:pt x="2702076" y="325362"/>
                  <a:pt x="2714172" y="394305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олилиния 49">
            <a:extLst>
              <a:ext uri="{FF2B5EF4-FFF2-40B4-BE49-F238E27FC236}">
                <a16:creationId xmlns:a16="http://schemas.microsoft.com/office/drawing/2014/main" id="{E0D50D8F-5B6E-3C1A-DC77-A443ADA0F27A}"/>
              </a:ext>
            </a:extLst>
          </p:cNvPr>
          <p:cNvSpPr/>
          <p:nvPr/>
        </p:nvSpPr>
        <p:spPr>
          <a:xfrm>
            <a:off x="2820470" y="4424168"/>
            <a:ext cx="4999037" cy="1344612"/>
          </a:xfrm>
          <a:custGeom>
            <a:avLst/>
            <a:gdLst>
              <a:gd name="connsiteX0" fmla="*/ 0 w 5123542"/>
              <a:gd name="connsiteY0" fmla="*/ 0 h 1303866"/>
              <a:gd name="connsiteX1" fmla="*/ 566057 w 5123542"/>
              <a:gd name="connsiteY1" fmla="*/ 261257 h 1303866"/>
              <a:gd name="connsiteX2" fmla="*/ 972457 w 5123542"/>
              <a:gd name="connsiteY2" fmla="*/ 174171 h 1303866"/>
              <a:gd name="connsiteX3" fmla="*/ 1364342 w 5123542"/>
              <a:gd name="connsiteY3" fmla="*/ 203200 h 1303866"/>
              <a:gd name="connsiteX4" fmla="*/ 1553028 w 5123542"/>
              <a:gd name="connsiteY4" fmla="*/ 232228 h 1303866"/>
              <a:gd name="connsiteX5" fmla="*/ 2090057 w 5123542"/>
              <a:gd name="connsiteY5" fmla="*/ 595085 h 1303866"/>
              <a:gd name="connsiteX6" fmla="*/ 2423885 w 5123542"/>
              <a:gd name="connsiteY6" fmla="*/ 653143 h 1303866"/>
              <a:gd name="connsiteX7" fmla="*/ 2844800 w 5123542"/>
              <a:gd name="connsiteY7" fmla="*/ 754743 h 1303866"/>
              <a:gd name="connsiteX8" fmla="*/ 3352800 w 5123542"/>
              <a:gd name="connsiteY8" fmla="*/ 1132114 h 1303866"/>
              <a:gd name="connsiteX9" fmla="*/ 3788228 w 5123542"/>
              <a:gd name="connsiteY9" fmla="*/ 1291771 h 1303866"/>
              <a:gd name="connsiteX10" fmla="*/ 4513942 w 5123542"/>
              <a:gd name="connsiteY10" fmla="*/ 1204685 h 1303866"/>
              <a:gd name="connsiteX11" fmla="*/ 4934857 w 5123542"/>
              <a:gd name="connsiteY11" fmla="*/ 986971 h 1303866"/>
              <a:gd name="connsiteX12" fmla="*/ 5123542 w 5123542"/>
              <a:gd name="connsiteY12" fmla="*/ 711200 h 130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23542" h="1303866">
                <a:moveTo>
                  <a:pt x="0" y="0"/>
                </a:moveTo>
                <a:cubicBezTo>
                  <a:pt x="201990" y="116114"/>
                  <a:pt x="403981" y="232229"/>
                  <a:pt x="566057" y="261257"/>
                </a:cubicBezTo>
                <a:cubicBezTo>
                  <a:pt x="728133" y="290285"/>
                  <a:pt x="839410" y="183847"/>
                  <a:pt x="972457" y="174171"/>
                </a:cubicBezTo>
                <a:lnTo>
                  <a:pt x="1364342" y="203200"/>
                </a:lnTo>
                <a:cubicBezTo>
                  <a:pt x="1461104" y="212876"/>
                  <a:pt x="1432076" y="166914"/>
                  <a:pt x="1553028" y="232228"/>
                </a:cubicBezTo>
                <a:cubicBezTo>
                  <a:pt x="1673981" y="297542"/>
                  <a:pt x="1944914" y="524933"/>
                  <a:pt x="2090057" y="595085"/>
                </a:cubicBezTo>
                <a:cubicBezTo>
                  <a:pt x="2235200" y="665237"/>
                  <a:pt x="2298095" y="626533"/>
                  <a:pt x="2423885" y="653143"/>
                </a:cubicBezTo>
                <a:cubicBezTo>
                  <a:pt x="2549675" y="679753"/>
                  <a:pt x="2689981" y="674915"/>
                  <a:pt x="2844800" y="754743"/>
                </a:cubicBezTo>
                <a:cubicBezTo>
                  <a:pt x="2999619" y="834572"/>
                  <a:pt x="3195562" y="1042609"/>
                  <a:pt x="3352800" y="1132114"/>
                </a:cubicBezTo>
                <a:cubicBezTo>
                  <a:pt x="3510038" y="1221619"/>
                  <a:pt x="3594704" y="1279676"/>
                  <a:pt x="3788228" y="1291771"/>
                </a:cubicBezTo>
                <a:cubicBezTo>
                  <a:pt x="3981752" y="1303866"/>
                  <a:pt x="4322837" y="1255485"/>
                  <a:pt x="4513942" y="1204685"/>
                </a:cubicBezTo>
                <a:cubicBezTo>
                  <a:pt x="4705047" y="1153885"/>
                  <a:pt x="4833257" y="1069218"/>
                  <a:pt x="4934857" y="986971"/>
                </a:cubicBezTo>
                <a:cubicBezTo>
                  <a:pt x="5036457" y="904724"/>
                  <a:pt x="5079999" y="807962"/>
                  <a:pt x="5123542" y="71120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олилиния 51">
            <a:extLst>
              <a:ext uri="{FF2B5EF4-FFF2-40B4-BE49-F238E27FC236}">
                <a16:creationId xmlns:a16="http://schemas.microsoft.com/office/drawing/2014/main" id="{6BE47F29-CBEE-91F4-DE51-1CFF625CCBEA}"/>
              </a:ext>
            </a:extLst>
          </p:cNvPr>
          <p:cNvSpPr/>
          <p:nvPr/>
        </p:nvSpPr>
        <p:spPr>
          <a:xfrm>
            <a:off x="4523857" y="1695255"/>
            <a:ext cx="1249363" cy="1782763"/>
          </a:xfrm>
          <a:custGeom>
            <a:avLst/>
            <a:gdLst>
              <a:gd name="connsiteX0" fmla="*/ 0 w 1248228"/>
              <a:gd name="connsiteY0" fmla="*/ 41124 h 1782838"/>
              <a:gd name="connsiteX1" fmla="*/ 304800 w 1248228"/>
              <a:gd name="connsiteY1" fmla="*/ 55638 h 1782838"/>
              <a:gd name="connsiteX2" fmla="*/ 464457 w 1248228"/>
              <a:gd name="connsiteY2" fmla="*/ 374953 h 1782838"/>
              <a:gd name="connsiteX3" fmla="*/ 595085 w 1248228"/>
              <a:gd name="connsiteY3" fmla="*/ 1013581 h 1782838"/>
              <a:gd name="connsiteX4" fmla="*/ 783771 w 1248228"/>
              <a:gd name="connsiteY4" fmla="*/ 1521581 h 1782838"/>
              <a:gd name="connsiteX5" fmla="*/ 1045028 w 1248228"/>
              <a:gd name="connsiteY5" fmla="*/ 1579638 h 1782838"/>
              <a:gd name="connsiteX6" fmla="*/ 1248228 w 1248228"/>
              <a:gd name="connsiteY6" fmla="*/ 1782838 h 1782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8228" h="1782838">
                <a:moveTo>
                  <a:pt x="0" y="41124"/>
                </a:moveTo>
                <a:cubicBezTo>
                  <a:pt x="113695" y="20562"/>
                  <a:pt x="227391" y="0"/>
                  <a:pt x="304800" y="55638"/>
                </a:cubicBezTo>
                <a:cubicBezTo>
                  <a:pt x="382210" y="111276"/>
                  <a:pt x="416076" y="215296"/>
                  <a:pt x="464457" y="374953"/>
                </a:cubicBezTo>
                <a:cubicBezTo>
                  <a:pt x="512838" y="534610"/>
                  <a:pt x="541866" y="822476"/>
                  <a:pt x="595085" y="1013581"/>
                </a:cubicBezTo>
                <a:cubicBezTo>
                  <a:pt x="648304" y="1204686"/>
                  <a:pt x="708781" y="1427238"/>
                  <a:pt x="783771" y="1521581"/>
                </a:cubicBezTo>
                <a:cubicBezTo>
                  <a:pt x="858761" y="1615924"/>
                  <a:pt x="967618" y="1536095"/>
                  <a:pt x="1045028" y="1579638"/>
                </a:cubicBezTo>
                <a:cubicBezTo>
                  <a:pt x="1122438" y="1623181"/>
                  <a:pt x="1185333" y="1703009"/>
                  <a:pt x="1248228" y="1782838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олилиния 52">
            <a:extLst>
              <a:ext uri="{FF2B5EF4-FFF2-40B4-BE49-F238E27FC236}">
                <a16:creationId xmlns:a16="http://schemas.microsoft.com/office/drawing/2014/main" id="{1BE6E24B-5E66-79F7-09EF-A186D876CCB1}"/>
              </a:ext>
            </a:extLst>
          </p:cNvPr>
          <p:cNvSpPr/>
          <p:nvPr/>
        </p:nvSpPr>
        <p:spPr>
          <a:xfrm>
            <a:off x="4463532" y="2352480"/>
            <a:ext cx="1265238" cy="2176463"/>
          </a:xfrm>
          <a:custGeom>
            <a:avLst/>
            <a:gdLst>
              <a:gd name="connsiteX0" fmla="*/ 0 w 1265162"/>
              <a:gd name="connsiteY0" fmla="*/ 0 h 2177143"/>
              <a:gd name="connsiteX1" fmla="*/ 174172 w 1265162"/>
              <a:gd name="connsiteY1" fmla="*/ 333829 h 2177143"/>
              <a:gd name="connsiteX2" fmla="*/ 290286 w 1265162"/>
              <a:gd name="connsiteY2" fmla="*/ 624115 h 2177143"/>
              <a:gd name="connsiteX3" fmla="*/ 232229 w 1265162"/>
              <a:gd name="connsiteY3" fmla="*/ 1016000 h 2177143"/>
              <a:gd name="connsiteX4" fmla="*/ 391886 w 1265162"/>
              <a:gd name="connsiteY4" fmla="*/ 1538515 h 2177143"/>
              <a:gd name="connsiteX5" fmla="*/ 653143 w 1265162"/>
              <a:gd name="connsiteY5" fmla="*/ 1727200 h 2177143"/>
              <a:gd name="connsiteX6" fmla="*/ 899886 w 1265162"/>
              <a:gd name="connsiteY6" fmla="*/ 1973943 h 2177143"/>
              <a:gd name="connsiteX7" fmla="*/ 1204686 w 1265162"/>
              <a:gd name="connsiteY7" fmla="*/ 2133600 h 2177143"/>
              <a:gd name="connsiteX8" fmla="*/ 1262743 w 1265162"/>
              <a:gd name="connsiteY8" fmla="*/ 2177143 h 217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5162" h="2177143">
                <a:moveTo>
                  <a:pt x="0" y="0"/>
                </a:moveTo>
                <a:cubicBezTo>
                  <a:pt x="62895" y="114905"/>
                  <a:pt x="125791" y="229810"/>
                  <a:pt x="174172" y="333829"/>
                </a:cubicBezTo>
                <a:cubicBezTo>
                  <a:pt x="222553" y="437848"/>
                  <a:pt x="280610" y="510420"/>
                  <a:pt x="290286" y="624115"/>
                </a:cubicBezTo>
                <a:cubicBezTo>
                  <a:pt x="299962" y="737810"/>
                  <a:pt x="215296" y="863600"/>
                  <a:pt x="232229" y="1016000"/>
                </a:cubicBezTo>
                <a:cubicBezTo>
                  <a:pt x="249162" y="1168400"/>
                  <a:pt x="321734" y="1419982"/>
                  <a:pt x="391886" y="1538515"/>
                </a:cubicBezTo>
                <a:cubicBezTo>
                  <a:pt x="462038" y="1657048"/>
                  <a:pt x="568476" y="1654629"/>
                  <a:pt x="653143" y="1727200"/>
                </a:cubicBezTo>
                <a:cubicBezTo>
                  <a:pt x="737810" y="1799771"/>
                  <a:pt x="807962" y="1906210"/>
                  <a:pt x="899886" y="1973943"/>
                </a:cubicBezTo>
                <a:cubicBezTo>
                  <a:pt x="991810" y="2041676"/>
                  <a:pt x="1144210" y="2099733"/>
                  <a:pt x="1204686" y="2133600"/>
                </a:cubicBezTo>
                <a:cubicBezTo>
                  <a:pt x="1265162" y="2167467"/>
                  <a:pt x="1263952" y="2172305"/>
                  <a:pt x="1262743" y="2177143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Трапеция 21">
            <a:extLst>
              <a:ext uri="{FF2B5EF4-FFF2-40B4-BE49-F238E27FC236}">
                <a16:creationId xmlns:a16="http://schemas.microsoft.com/office/drawing/2014/main" id="{F84DF806-FD9C-E73E-1245-EB69AD71C2CA}"/>
              </a:ext>
            </a:extLst>
          </p:cNvPr>
          <p:cNvSpPr/>
          <p:nvPr/>
        </p:nvSpPr>
        <p:spPr>
          <a:xfrm rot="18900000">
            <a:off x="8516420" y="2977955"/>
            <a:ext cx="112712" cy="395288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Трапеция 22">
            <a:extLst>
              <a:ext uri="{FF2B5EF4-FFF2-40B4-BE49-F238E27FC236}">
                <a16:creationId xmlns:a16="http://schemas.microsoft.com/office/drawing/2014/main" id="{0CB07440-2D64-6438-C091-1EB434FDE126}"/>
              </a:ext>
            </a:extLst>
          </p:cNvPr>
          <p:cNvSpPr/>
          <p:nvPr/>
        </p:nvSpPr>
        <p:spPr>
          <a:xfrm rot="18900000">
            <a:off x="8516420" y="4978205"/>
            <a:ext cx="112712" cy="395288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20BE08B1-F1DB-38A8-298E-897635E75589}"/>
              </a:ext>
            </a:extLst>
          </p:cNvPr>
          <p:cNvSpPr/>
          <p:nvPr/>
        </p:nvSpPr>
        <p:spPr>
          <a:xfrm>
            <a:off x="10249970" y="5924355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5E0E72FD-084A-D145-DB8F-E53ECF11C50F}"/>
              </a:ext>
            </a:extLst>
          </p:cNvPr>
          <p:cNvSpPr/>
          <p:nvPr/>
        </p:nvSpPr>
        <p:spPr>
          <a:xfrm>
            <a:off x="10892907" y="5067105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олилиния 62">
            <a:extLst>
              <a:ext uri="{FF2B5EF4-FFF2-40B4-BE49-F238E27FC236}">
                <a16:creationId xmlns:a16="http://schemas.microsoft.com/office/drawing/2014/main" id="{CB26BB90-01DC-19D4-88FD-7009102F55A3}"/>
              </a:ext>
            </a:extLst>
          </p:cNvPr>
          <p:cNvSpPr/>
          <p:nvPr/>
        </p:nvSpPr>
        <p:spPr>
          <a:xfrm>
            <a:off x="9106970" y="3638355"/>
            <a:ext cx="1857375" cy="1500188"/>
          </a:xfrm>
          <a:custGeom>
            <a:avLst/>
            <a:gdLst>
              <a:gd name="connsiteX0" fmla="*/ 43543 w 1901371"/>
              <a:gd name="connsiteY0" fmla="*/ 0 h 1349829"/>
              <a:gd name="connsiteX1" fmla="*/ 87086 w 1901371"/>
              <a:gd name="connsiteY1" fmla="*/ 348343 h 1349829"/>
              <a:gd name="connsiteX2" fmla="*/ 566057 w 1901371"/>
              <a:gd name="connsiteY2" fmla="*/ 696686 h 1349829"/>
              <a:gd name="connsiteX3" fmla="*/ 870857 w 1901371"/>
              <a:gd name="connsiteY3" fmla="*/ 653143 h 1349829"/>
              <a:gd name="connsiteX4" fmla="*/ 1320800 w 1901371"/>
              <a:gd name="connsiteY4" fmla="*/ 1001486 h 1349829"/>
              <a:gd name="connsiteX5" fmla="*/ 1553028 w 1901371"/>
              <a:gd name="connsiteY5" fmla="*/ 1262743 h 1349829"/>
              <a:gd name="connsiteX6" fmla="*/ 1901371 w 1901371"/>
              <a:gd name="connsiteY6" fmla="*/ 1349829 h 1349829"/>
              <a:gd name="connsiteX0" fmla="*/ 43201 w 1901029"/>
              <a:gd name="connsiteY0" fmla="*/ 6222 h 1356051"/>
              <a:gd name="connsiteX1" fmla="*/ 45250 w 1901029"/>
              <a:gd name="connsiteY1" fmla="*/ 58057 h 1356051"/>
              <a:gd name="connsiteX2" fmla="*/ 86744 w 1901029"/>
              <a:gd name="connsiteY2" fmla="*/ 354565 h 1356051"/>
              <a:gd name="connsiteX3" fmla="*/ 565715 w 1901029"/>
              <a:gd name="connsiteY3" fmla="*/ 702908 h 1356051"/>
              <a:gd name="connsiteX4" fmla="*/ 870515 w 1901029"/>
              <a:gd name="connsiteY4" fmla="*/ 659365 h 1356051"/>
              <a:gd name="connsiteX5" fmla="*/ 1320458 w 1901029"/>
              <a:gd name="connsiteY5" fmla="*/ 1007708 h 1356051"/>
              <a:gd name="connsiteX6" fmla="*/ 1552686 w 1901029"/>
              <a:gd name="connsiteY6" fmla="*/ 1268965 h 1356051"/>
              <a:gd name="connsiteX7" fmla="*/ 1901029 w 1901029"/>
              <a:gd name="connsiteY7" fmla="*/ 1356051 h 135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029" h="1356051">
                <a:moveTo>
                  <a:pt x="43201" y="6222"/>
                </a:moveTo>
                <a:cubicBezTo>
                  <a:pt x="43542" y="14861"/>
                  <a:pt x="37993" y="0"/>
                  <a:pt x="45250" y="58057"/>
                </a:cubicBezTo>
                <a:cubicBezTo>
                  <a:pt x="52507" y="116114"/>
                  <a:pt x="0" y="247090"/>
                  <a:pt x="86744" y="354565"/>
                </a:cubicBezTo>
                <a:cubicBezTo>
                  <a:pt x="173488" y="462040"/>
                  <a:pt x="435087" y="652108"/>
                  <a:pt x="565715" y="702908"/>
                </a:cubicBezTo>
                <a:cubicBezTo>
                  <a:pt x="696344" y="753708"/>
                  <a:pt x="744724" y="608565"/>
                  <a:pt x="870515" y="659365"/>
                </a:cubicBezTo>
                <a:cubicBezTo>
                  <a:pt x="996306" y="710165"/>
                  <a:pt x="1206763" y="906108"/>
                  <a:pt x="1320458" y="1007708"/>
                </a:cubicBezTo>
                <a:cubicBezTo>
                  <a:pt x="1434153" y="1109308"/>
                  <a:pt x="1455924" y="1210908"/>
                  <a:pt x="1552686" y="1268965"/>
                </a:cubicBezTo>
                <a:cubicBezTo>
                  <a:pt x="1649448" y="1327022"/>
                  <a:pt x="1775238" y="1341536"/>
                  <a:pt x="1901029" y="135605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Полилиния 64">
            <a:extLst>
              <a:ext uri="{FF2B5EF4-FFF2-40B4-BE49-F238E27FC236}">
                <a16:creationId xmlns:a16="http://schemas.microsoft.com/office/drawing/2014/main" id="{D36CDB27-46A4-C63A-4202-908DFE4F2288}"/>
              </a:ext>
            </a:extLst>
          </p:cNvPr>
          <p:cNvSpPr/>
          <p:nvPr/>
        </p:nvSpPr>
        <p:spPr>
          <a:xfrm>
            <a:off x="9052995" y="5640193"/>
            <a:ext cx="1204912" cy="792162"/>
          </a:xfrm>
          <a:custGeom>
            <a:avLst/>
            <a:gdLst>
              <a:gd name="connsiteX0" fmla="*/ 0 w 1204685"/>
              <a:gd name="connsiteY0" fmla="*/ 0 h 791028"/>
              <a:gd name="connsiteX1" fmla="*/ 87085 w 1204685"/>
              <a:gd name="connsiteY1" fmla="*/ 290286 h 791028"/>
              <a:gd name="connsiteX2" fmla="*/ 203200 w 1204685"/>
              <a:gd name="connsiteY2" fmla="*/ 348343 h 791028"/>
              <a:gd name="connsiteX3" fmla="*/ 362857 w 1204685"/>
              <a:gd name="connsiteY3" fmla="*/ 348343 h 791028"/>
              <a:gd name="connsiteX4" fmla="*/ 551543 w 1204685"/>
              <a:gd name="connsiteY4" fmla="*/ 406400 h 791028"/>
              <a:gd name="connsiteX5" fmla="*/ 754743 w 1204685"/>
              <a:gd name="connsiteY5" fmla="*/ 624114 h 791028"/>
              <a:gd name="connsiteX6" fmla="*/ 870857 w 1204685"/>
              <a:gd name="connsiteY6" fmla="*/ 769257 h 791028"/>
              <a:gd name="connsiteX7" fmla="*/ 1059543 w 1204685"/>
              <a:gd name="connsiteY7" fmla="*/ 754743 h 791028"/>
              <a:gd name="connsiteX8" fmla="*/ 1088571 w 1204685"/>
              <a:gd name="connsiteY8" fmla="*/ 711200 h 791028"/>
              <a:gd name="connsiteX9" fmla="*/ 1088571 w 1204685"/>
              <a:gd name="connsiteY9" fmla="*/ 537028 h 791028"/>
              <a:gd name="connsiteX10" fmla="*/ 1204685 w 1204685"/>
              <a:gd name="connsiteY10" fmla="*/ 377371 h 7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4685" h="791028">
                <a:moveTo>
                  <a:pt x="0" y="0"/>
                </a:moveTo>
                <a:cubicBezTo>
                  <a:pt x="26609" y="116114"/>
                  <a:pt x="53218" y="232229"/>
                  <a:pt x="87085" y="290286"/>
                </a:cubicBezTo>
                <a:cubicBezTo>
                  <a:pt x="120952" y="348343"/>
                  <a:pt x="157238" y="338667"/>
                  <a:pt x="203200" y="348343"/>
                </a:cubicBezTo>
                <a:cubicBezTo>
                  <a:pt x="249162" y="358019"/>
                  <a:pt x="304800" y="338667"/>
                  <a:pt x="362857" y="348343"/>
                </a:cubicBezTo>
                <a:cubicBezTo>
                  <a:pt x="420914" y="358019"/>
                  <a:pt x="486229" y="360438"/>
                  <a:pt x="551543" y="406400"/>
                </a:cubicBezTo>
                <a:cubicBezTo>
                  <a:pt x="616857" y="452362"/>
                  <a:pt x="701524" y="563638"/>
                  <a:pt x="754743" y="624114"/>
                </a:cubicBezTo>
                <a:cubicBezTo>
                  <a:pt x="807962" y="684590"/>
                  <a:pt x="820057" y="747486"/>
                  <a:pt x="870857" y="769257"/>
                </a:cubicBezTo>
                <a:cubicBezTo>
                  <a:pt x="921657" y="791028"/>
                  <a:pt x="1023257" y="764419"/>
                  <a:pt x="1059543" y="754743"/>
                </a:cubicBezTo>
                <a:cubicBezTo>
                  <a:pt x="1095829" y="745067"/>
                  <a:pt x="1083733" y="747486"/>
                  <a:pt x="1088571" y="711200"/>
                </a:cubicBezTo>
                <a:cubicBezTo>
                  <a:pt x="1093409" y="674914"/>
                  <a:pt x="1069219" y="592666"/>
                  <a:pt x="1088571" y="537028"/>
                </a:cubicBezTo>
                <a:cubicBezTo>
                  <a:pt x="1107923" y="481390"/>
                  <a:pt x="1156304" y="429380"/>
                  <a:pt x="1204685" y="37737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Минус 41">
            <a:extLst>
              <a:ext uri="{FF2B5EF4-FFF2-40B4-BE49-F238E27FC236}">
                <a16:creationId xmlns:a16="http://schemas.microsoft.com/office/drawing/2014/main" id="{70BA2CBD-C012-38E6-8B52-C455984BB14C}"/>
              </a:ext>
            </a:extLst>
          </p:cNvPr>
          <p:cNvSpPr/>
          <p:nvPr/>
        </p:nvSpPr>
        <p:spPr>
          <a:xfrm>
            <a:off x="3106220" y="4281293"/>
            <a:ext cx="285750" cy="71437"/>
          </a:xfrm>
          <a:prstGeom prst="mathMinus">
            <a:avLst>
              <a:gd name="adj1" fmla="val 2352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Плюс 42">
            <a:extLst>
              <a:ext uri="{FF2B5EF4-FFF2-40B4-BE49-F238E27FC236}">
                <a16:creationId xmlns:a16="http://schemas.microsoft.com/office/drawing/2014/main" id="{1063EBE7-7924-7A38-BE57-FE5C1E1E7EFD}"/>
              </a:ext>
            </a:extLst>
          </p:cNvPr>
          <p:cNvSpPr/>
          <p:nvPr/>
        </p:nvSpPr>
        <p:spPr>
          <a:xfrm>
            <a:off x="4320657" y="4209855"/>
            <a:ext cx="285750" cy="285750"/>
          </a:xfrm>
          <a:prstGeom prst="mathPlus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71F20BB8-3F1E-3ED8-64AF-00E76D5CEE54}"/>
              </a:ext>
            </a:extLst>
          </p:cNvPr>
          <p:cNvCxnSpPr/>
          <p:nvPr/>
        </p:nvCxnSpPr>
        <p:spPr>
          <a:xfrm rot="15900000" flipV="1">
            <a:off x="3069707" y="5283005"/>
            <a:ext cx="485775" cy="371475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ятно 1 45">
            <a:extLst>
              <a:ext uri="{FF2B5EF4-FFF2-40B4-BE49-F238E27FC236}">
                <a16:creationId xmlns:a16="http://schemas.microsoft.com/office/drawing/2014/main" id="{6F0A712A-5A27-AD2F-DE30-132DAEF3C83E}"/>
              </a:ext>
            </a:extLst>
          </p:cNvPr>
          <p:cNvSpPr/>
          <p:nvPr/>
        </p:nvSpPr>
        <p:spPr>
          <a:xfrm>
            <a:off x="4034886" y="1780962"/>
            <a:ext cx="357190" cy="357190"/>
          </a:xfrm>
          <a:prstGeom prst="irregularSeal1">
            <a:avLst/>
          </a:prstGeom>
          <a:gradFill flip="none" rotWithShape="1">
            <a:gsLst>
              <a:gs pos="0">
                <a:srgbClr val="FFFF00"/>
              </a:gs>
              <a:gs pos="26000">
                <a:srgbClr val="FFC000"/>
              </a:gs>
              <a:gs pos="93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46BD19B-92BF-5790-FDAA-5759DA9C2164}"/>
              </a:ext>
            </a:extLst>
          </p:cNvPr>
          <p:cNvSpPr/>
          <p:nvPr/>
        </p:nvSpPr>
        <p:spPr>
          <a:xfrm rot="7920000">
            <a:off x="6204226" y="2789836"/>
            <a:ext cx="438150" cy="71438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BF39C726-CCB5-FCF1-DBC4-C73C9B6CD6F2}"/>
              </a:ext>
            </a:extLst>
          </p:cNvPr>
          <p:cNvSpPr/>
          <p:nvPr/>
        </p:nvSpPr>
        <p:spPr>
          <a:xfrm>
            <a:off x="6178026" y="2852532"/>
            <a:ext cx="214314" cy="214314"/>
          </a:xfrm>
          <a:prstGeom prst="ellipse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AD5D7D5B-7E15-0FE1-A58F-9C3DA0DC9C06}"/>
              </a:ext>
            </a:extLst>
          </p:cNvPr>
          <p:cNvCxnSpPr/>
          <p:nvPr/>
        </p:nvCxnSpPr>
        <p:spPr>
          <a:xfrm rot="16200000" flipV="1">
            <a:off x="9714188" y="2673950"/>
            <a:ext cx="428625" cy="214312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3D70671A-75DB-7D5F-B48A-87F4373AFBEE}"/>
              </a:ext>
            </a:extLst>
          </p:cNvPr>
          <p:cNvCxnSpPr/>
          <p:nvPr/>
        </p:nvCxnSpPr>
        <p:spPr>
          <a:xfrm rot="16200000" flipV="1">
            <a:off x="3118919" y="5222681"/>
            <a:ext cx="403225" cy="285750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Дуга 35">
            <a:extLst>
              <a:ext uri="{FF2B5EF4-FFF2-40B4-BE49-F238E27FC236}">
                <a16:creationId xmlns:a16="http://schemas.microsoft.com/office/drawing/2014/main" id="{E1A52FCB-E97A-3899-3264-A7F9D8558026}"/>
              </a:ext>
            </a:extLst>
          </p:cNvPr>
          <p:cNvSpPr/>
          <p:nvPr/>
        </p:nvSpPr>
        <p:spPr>
          <a:xfrm rot="13740000" flipH="1">
            <a:off x="5871645" y="4243193"/>
            <a:ext cx="1290637" cy="979487"/>
          </a:xfrm>
          <a:prstGeom prst="arc">
            <a:avLst>
              <a:gd name="adj1" fmla="val 17833872"/>
              <a:gd name="adj2" fmla="val 515357"/>
            </a:avLst>
          </a:prstGeom>
          <a:ln w="79375">
            <a:solidFill>
              <a:srgbClr val="FFFF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B09E4DD-9688-204A-CF60-CAB9AD326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3970" y="4495605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Б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54C5B2D-46AD-90CB-22B5-E75BDB5B9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5470" y="3995543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Э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DAAF0D8-ECA7-C44E-81F6-4EF2647B1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9657" y="3852668"/>
            <a:ext cx="357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40" name="Трапеция 39">
            <a:extLst>
              <a:ext uri="{FF2B5EF4-FFF2-40B4-BE49-F238E27FC236}">
                <a16:creationId xmlns:a16="http://schemas.microsoft.com/office/drawing/2014/main" id="{9606ED29-AB64-96DC-28C1-75EF45BB0B7D}"/>
              </a:ext>
            </a:extLst>
          </p:cNvPr>
          <p:cNvSpPr/>
          <p:nvPr/>
        </p:nvSpPr>
        <p:spPr>
          <a:xfrm rot="18900000">
            <a:off x="8779945" y="3222430"/>
            <a:ext cx="296862" cy="611188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41" name="Трапеция 40">
            <a:extLst>
              <a:ext uri="{FF2B5EF4-FFF2-40B4-BE49-F238E27FC236}">
                <a16:creationId xmlns:a16="http://schemas.microsoft.com/office/drawing/2014/main" id="{E359AD8C-ED1D-4A40-53F3-ABB64E26A281}"/>
              </a:ext>
            </a:extLst>
          </p:cNvPr>
          <p:cNvSpPr/>
          <p:nvPr/>
        </p:nvSpPr>
        <p:spPr>
          <a:xfrm rot="18900000">
            <a:off x="8779945" y="5222680"/>
            <a:ext cx="296862" cy="611188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2811F3B-D0EC-0AD3-02A4-2E5EC65A6586}"/>
              </a:ext>
            </a:extLst>
          </p:cNvPr>
          <p:cNvSpPr txBox="1"/>
          <p:nvPr/>
        </p:nvSpPr>
        <p:spPr>
          <a:xfrm>
            <a:off x="1014544" y="472526"/>
            <a:ext cx="9243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1.3.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Диодты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қайтадан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қосыңыз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потенциометрмен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ток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нөлге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кернеуді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орнатыңыз</a:t>
            </a:r>
            <a:endParaRPr lang="ru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1136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5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7000"/>
                            </p:stCondLst>
                            <p:childTnLst>
                              <p:par>
                                <p:cTn id="1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0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/>
      <p:bldP spid="14" grpId="0"/>
      <p:bldP spid="24" grpId="0" animBg="1"/>
      <p:bldP spid="24" grpId="1" animBg="1"/>
      <p:bldP spid="25" grpId="0" animBg="1"/>
      <p:bldP spid="25" grpId="1" animBg="1"/>
      <p:bldP spid="32" grpId="0" animBg="1"/>
      <p:bldP spid="37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3B50CF7E-61F3-48D4-89C3-B95AEEF1A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588" y="4225601"/>
            <a:ext cx="28575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06378D24-1801-AAE9-1E53-B353C9225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6588" y="1082351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C045BB9A-F9B0-AE7D-3FC0-B9BF62EF6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588" y="1653851"/>
            <a:ext cx="2214563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0EA5BE62-666C-EC93-2BE0-44F982D5B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088" y="2653976"/>
            <a:ext cx="3714750" cy="391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B14A87-F926-4E95-114A-06F87E15ED03}"/>
              </a:ext>
            </a:extLst>
          </p:cNvPr>
          <p:cNvSpPr/>
          <p:nvPr/>
        </p:nvSpPr>
        <p:spPr>
          <a:xfrm rot="5400000">
            <a:off x="6159420" y="2980207"/>
            <a:ext cx="438150" cy="71437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люс 30">
            <a:extLst>
              <a:ext uri="{FF2B5EF4-FFF2-40B4-BE49-F238E27FC236}">
                <a16:creationId xmlns:a16="http://schemas.microsoft.com/office/drawing/2014/main" id="{E9678424-0D46-29BD-60B2-301E5BD6E83F}"/>
              </a:ext>
            </a:extLst>
          </p:cNvPr>
          <p:cNvSpPr/>
          <p:nvPr/>
        </p:nvSpPr>
        <p:spPr>
          <a:xfrm>
            <a:off x="5556963" y="3654101"/>
            <a:ext cx="198438" cy="193675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люс 32">
            <a:extLst>
              <a:ext uri="{FF2B5EF4-FFF2-40B4-BE49-F238E27FC236}">
                <a16:creationId xmlns:a16="http://schemas.microsoft.com/office/drawing/2014/main" id="{438AE8DC-8778-9C2B-5BF9-179405631FF1}"/>
              </a:ext>
            </a:extLst>
          </p:cNvPr>
          <p:cNvSpPr/>
          <p:nvPr/>
        </p:nvSpPr>
        <p:spPr>
          <a:xfrm>
            <a:off x="7342901" y="4368476"/>
            <a:ext cx="214312" cy="214313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Минус 33">
            <a:extLst>
              <a:ext uri="{FF2B5EF4-FFF2-40B4-BE49-F238E27FC236}">
                <a16:creationId xmlns:a16="http://schemas.microsoft.com/office/drawing/2014/main" id="{F9F44D42-5A11-ABA1-BF68-68E9C64B35BB}"/>
              </a:ext>
            </a:extLst>
          </p:cNvPr>
          <p:cNvSpPr/>
          <p:nvPr/>
        </p:nvSpPr>
        <p:spPr>
          <a:xfrm>
            <a:off x="8128713" y="5225726"/>
            <a:ext cx="198438" cy="80963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E47CC0-82CC-DD02-0B82-B309D0BA5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1338" y="3225476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B20662-09D5-7A36-82D1-E752F044E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7151" y="2582539"/>
            <a:ext cx="993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Д-226</a:t>
            </a:r>
          </a:p>
        </p:txBody>
      </p:sp>
      <p:pic>
        <p:nvPicPr>
          <p:cNvPr id="14" name="Picture 10">
            <a:extLst>
              <a:ext uri="{FF2B5EF4-FFF2-40B4-BE49-F238E27FC236}">
                <a16:creationId xmlns:a16="http://schemas.microsoft.com/office/drawing/2014/main" id="{49065AFB-3352-562A-D636-544932B7E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963" y="1796726"/>
            <a:ext cx="27146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E10EB9A3-1C28-CD3C-C74B-660316E7FAD0}"/>
              </a:ext>
            </a:extLst>
          </p:cNvPr>
          <p:cNvCxnSpPr/>
          <p:nvPr/>
        </p:nvCxnSpPr>
        <p:spPr>
          <a:xfrm rot="16200000" flipV="1">
            <a:off x="9771776" y="2868289"/>
            <a:ext cx="285750" cy="285750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Минус 44">
            <a:extLst>
              <a:ext uri="{FF2B5EF4-FFF2-40B4-BE49-F238E27FC236}">
                <a16:creationId xmlns:a16="http://schemas.microsoft.com/office/drawing/2014/main" id="{914E38DF-445B-DA88-AAEC-38A47F36412B}"/>
              </a:ext>
            </a:extLst>
          </p:cNvPr>
          <p:cNvSpPr/>
          <p:nvPr/>
        </p:nvSpPr>
        <p:spPr>
          <a:xfrm>
            <a:off x="5556963" y="4725664"/>
            <a:ext cx="214313" cy="142875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олилиния 48">
            <a:extLst>
              <a:ext uri="{FF2B5EF4-FFF2-40B4-BE49-F238E27FC236}">
                <a16:creationId xmlns:a16="http://schemas.microsoft.com/office/drawing/2014/main" id="{9A6A7BEB-C52F-AFEF-052E-CF32063A2E8A}"/>
              </a:ext>
            </a:extLst>
          </p:cNvPr>
          <p:cNvSpPr/>
          <p:nvPr/>
        </p:nvSpPr>
        <p:spPr>
          <a:xfrm>
            <a:off x="5199776" y="4301801"/>
            <a:ext cx="2117725" cy="280988"/>
          </a:xfrm>
          <a:custGeom>
            <a:avLst/>
            <a:gdLst>
              <a:gd name="connsiteX0" fmla="*/ 0 w 2714172"/>
              <a:gd name="connsiteY0" fmla="*/ 336248 h 394305"/>
              <a:gd name="connsiteX1" fmla="*/ 478972 w 2714172"/>
              <a:gd name="connsiteY1" fmla="*/ 350762 h 394305"/>
              <a:gd name="connsiteX2" fmla="*/ 638629 w 2714172"/>
              <a:gd name="connsiteY2" fmla="*/ 176591 h 394305"/>
              <a:gd name="connsiteX3" fmla="*/ 856343 w 2714172"/>
              <a:gd name="connsiteY3" fmla="*/ 89505 h 394305"/>
              <a:gd name="connsiteX4" fmla="*/ 1277257 w 2714172"/>
              <a:gd name="connsiteY4" fmla="*/ 162077 h 394305"/>
              <a:gd name="connsiteX5" fmla="*/ 1683657 w 2714172"/>
              <a:gd name="connsiteY5" fmla="*/ 176591 h 394305"/>
              <a:gd name="connsiteX6" fmla="*/ 2075543 w 2714172"/>
              <a:gd name="connsiteY6" fmla="*/ 2419 h 394305"/>
              <a:gd name="connsiteX7" fmla="*/ 2583543 w 2714172"/>
              <a:gd name="connsiteY7" fmla="*/ 191105 h 394305"/>
              <a:gd name="connsiteX8" fmla="*/ 2714172 w 2714172"/>
              <a:gd name="connsiteY8" fmla="*/ 394305 h 3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4172" h="394305">
                <a:moveTo>
                  <a:pt x="0" y="336248"/>
                </a:moveTo>
                <a:cubicBezTo>
                  <a:pt x="186267" y="356809"/>
                  <a:pt x="372534" y="377371"/>
                  <a:pt x="478972" y="350762"/>
                </a:cubicBezTo>
                <a:cubicBezTo>
                  <a:pt x="585410" y="324153"/>
                  <a:pt x="575734" y="220134"/>
                  <a:pt x="638629" y="176591"/>
                </a:cubicBezTo>
                <a:cubicBezTo>
                  <a:pt x="701524" y="133048"/>
                  <a:pt x="749905" y="91924"/>
                  <a:pt x="856343" y="89505"/>
                </a:cubicBezTo>
                <a:cubicBezTo>
                  <a:pt x="962781" y="87086"/>
                  <a:pt x="1139371" y="147563"/>
                  <a:pt x="1277257" y="162077"/>
                </a:cubicBezTo>
                <a:cubicBezTo>
                  <a:pt x="1415143" y="176591"/>
                  <a:pt x="1550609" y="203201"/>
                  <a:pt x="1683657" y="176591"/>
                </a:cubicBezTo>
                <a:cubicBezTo>
                  <a:pt x="1816705" y="149981"/>
                  <a:pt x="1925562" y="0"/>
                  <a:pt x="2075543" y="2419"/>
                </a:cubicBezTo>
                <a:cubicBezTo>
                  <a:pt x="2225524" y="4838"/>
                  <a:pt x="2477105" y="125791"/>
                  <a:pt x="2583543" y="191105"/>
                </a:cubicBezTo>
                <a:cubicBezTo>
                  <a:pt x="2689981" y="256419"/>
                  <a:pt x="2702076" y="325362"/>
                  <a:pt x="2714172" y="394305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олилиния 49">
            <a:extLst>
              <a:ext uri="{FF2B5EF4-FFF2-40B4-BE49-F238E27FC236}">
                <a16:creationId xmlns:a16="http://schemas.microsoft.com/office/drawing/2014/main" id="{6FDEF928-FB36-0090-14B2-A414670020A6}"/>
              </a:ext>
            </a:extLst>
          </p:cNvPr>
          <p:cNvSpPr/>
          <p:nvPr/>
        </p:nvSpPr>
        <p:spPr>
          <a:xfrm>
            <a:off x="2913776" y="4582789"/>
            <a:ext cx="4999037" cy="1344612"/>
          </a:xfrm>
          <a:custGeom>
            <a:avLst/>
            <a:gdLst>
              <a:gd name="connsiteX0" fmla="*/ 0 w 5123542"/>
              <a:gd name="connsiteY0" fmla="*/ 0 h 1303866"/>
              <a:gd name="connsiteX1" fmla="*/ 566057 w 5123542"/>
              <a:gd name="connsiteY1" fmla="*/ 261257 h 1303866"/>
              <a:gd name="connsiteX2" fmla="*/ 972457 w 5123542"/>
              <a:gd name="connsiteY2" fmla="*/ 174171 h 1303866"/>
              <a:gd name="connsiteX3" fmla="*/ 1364342 w 5123542"/>
              <a:gd name="connsiteY3" fmla="*/ 203200 h 1303866"/>
              <a:gd name="connsiteX4" fmla="*/ 1553028 w 5123542"/>
              <a:gd name="connsiteY4" fmla="*/ 232228 h 1303866"/>
              <a:gd name="connsiteX5" fmla="*/ 2090057 w 5123542"/>
              <a:gd name="connsiteY5" fmla="*/ 595085 h 1303866"/>
              <a:gd name="connsiteX6" fmla="*/ 2423885 w 5123542"/>
              <a:gd name="connsiteY6" fmla="*/ 653143 h 1303866"/>
              <a:gd name="connsiteX7" fmla="*/ 2844800 w 5123542"/>
              <a:gd name="connsiteY7" fmla="*/ 754743 h 1303866"/>
              <a:gd name="connsiteX8" fmla="*/ 3352800 w 5123542"/>
              <a:gd name="connsiteY8" fmla="*/ 1132114 h 1303866"/>
              <a:gd name="connsiteX9" fmla="*/ 3788228 w 5123542"/>
              <a:gd name="connsiteY9" fmla="*/ 1291771 h 1303866"/>
              <a:gd name="connsiteX10" fmla="*/ 4513942 w 5123542"/>
              <a:gd name="connsiteY10" fmla="*/ 1204685 h 1303866"/>
              <a:gd name="connsiteX11" fmla="*/ 4934857 w 5123542"/>
              <a:gd name="connsiteY11" fmla="*/ 986971 h 1303866"/>
              <a:gd name="connsiteX12" fmla="*/ 5123542 w 5123542"/>
              <a:gd name="connsiteY12" fmla="*/ 711200 h 130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23542" h="1303866">
                <a:moveTo>
                  <a:pt x="0" y="0"/>
                </a:moveTo>
                <a:cubicBezTo>
                  <a:pt x="201990" y="116114"/>
                  <a:pt x="403981" y="232229"/>
                  <a:pt x="566057" y="261257"/>
                </a:cubicBezTo>
                <a:cubicBezTo>
                  <a:pt x="728133" y="290285"/>
                  <a:pt x="839410" y="183847"/>
                  <a:pt x="972457" y="174171"/>
                </a:cubicBezTo>
                <a:lnTo>
                  <a:pt x="1364342" y="203200"/>
                </a:lnTo>
                <a:cubicBezTo>
                  <a:pt x="1461104" y="212876"/>
                  <a:pt x="1432076" y="166914"/>
                  <a:pt x="1553028" y="232228"/>
                </a:cubicBezTo>
                <a:cubicBezTo>
                  <a:pt x="1673981" y="297542"/>
                  <a:pt x="1944914" y="524933"/>
                  <a:pt x="2090057" y="595085"/>
                </a:cubicBezTo>
                <a:cubicBezTo>
                  <a:pt x="2235200" y="665237"/>
                  <a:pt x="2298095" y="626533"/>
                  <a:pt x="2423885" y="653143"/>
                </a:cubicBezTo>
                <a:cubicBezTo>
                  <a:pt x="2549675" y="679753"/>
                  <a:pt x="2689981" y="674915"/>
                  <a:pt x="2844800" y="754743"/>
                </a:cubicBezTo>
                <a:cubicBezTo>
                  <a:pt x="2999619" y="834572"/>
                  <a:pt x="3195562" y="1042609"/>
                  <a:pt x="3352800" y="1132114"/>
                </a:cubicBezTo>
                <a:cubicBezTo>
                  <a:pt x="3510038" y="1221619"/>
                  <a:pt x="3594704" y="1279676"/>
                  <a:pt x="3788228" y="1291771"/>
                </a:cubicBezTo>
                <a:cubicBezTo>
                  <a:pt x="3981752" y="1303866"/>
                  <a:pt x="4322837" y="1255485"/>
                  <a:pt x="4513942" y="1204685"/>
                </a:cubicBezTo>
                <a:cubicBezTo>
                  <a:pt x="4705047" y="1153885"/>
                  <a:pt x="4833257" y="1069218"/>
                  <a:pt x="4934857" y="986971"/>
                </a:cubicBezTo>
                <a:cubicBezTo>
                  <a:pt x="5036457" y="904724"/>
                  <a:pt x="5079999" y="807962"/>
                  <a:pt x="5123542" y="71120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олилиния 51">
            <a:extLst>
              <a:ext uri="{FF2B5EF4-FFF2-40B4-BE49-F238E27FC236}">
                <a16:creationId xmlns:a16="http://schemas.microsoft.com/office/drawing/2014/main" id="{773613B6-CF74-B806-CFFF-A8039156F429}"/>
              </a:ext>
            </a:extLst>
          </p:cNvPr>
          <p:cNvSpPr/>
          <p:nvPr/>
        </p:nvSpPr>
        <p:spPr>
          <a:xfrm>
            <a:off x="4617163" y="1853876"/>
            <a:ext cx="1249363" cy="1782763"/>
          </a:xfrm>
          <a:custGeom>
            <a:avLst/>
            <a:gdLst>
              <a:gd name="connsiteX0" fmla="*/ 0 w 1248228"/>
              <a:gd name="connsiteY0" fmla="*/ 41124 h 1782838"/>
              <a:gd name="connsiteX1" fmla="*/ 304800 w 1248228"/>
              <a:gd name="connsiteY1" fmla="*/ 55638 h 1782838"/>
              <a:gd name="connsiteX2" fmla="*/ 464457 w 1248228"/>
              <a:gd name="connsiteY2" fmla="*/ 374953 h 1782838"/>
              <a:gd name="connsiteX3" fmla="*/ 595085 w 1248228"/>
              <a:gd name="connsiteY3" fmla="*/ 1013581 h 1782838"/>
              <a:gd name="connsiteX4" fmla="*/ 783771 w 1248228"/>
              <a:gd name="connsiteY4" fmla="*/ 1521581 h 1782838"/>
              <a:gd name="connsiteX5" fmla="*/ 1045028 w 1248228"/>
              <a:gd name="connsiteY5" fmla="*/ 1579638 h 1782838"/>
              <a:gd name="connsiteX6" fmla="*/ 1248228 w 1248228"/>
              <a:gd name="connsiteY6" fmla="*/ 1782838 h 1782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8228" h="1782838">
                <a:moveTo>
                  <a:pt x="0" y="41124"/>
                </a:moveTo>
                <a:cubicBezTo>
                  <a:pt x="113695" y="20562"/>
                  <a:pt x="227391" y="0"/>
                  <a:pt x="304800" y="55638"/>
                </a:cubicBezTo>
                <a:cubicBezTo>
                  <a:pt x="382210" y="111276"/>
                  <a:pt x="416076" y="215296"/>
                  <a:pt x="464457" y="374953"/>
                </a:cubicBezTo>
                <a:cubicBezTo>
                  <a:pt x="512838" y="534610"/>
                  <a:pt x="541866" y="822476"/>
                  <a:pt x="595085" y="1013581"/>
                </a:cubicBezTo>
                <a:cubicBezTo>
                  <a:pt x="648304" y="1204686"/>
                  <a:pt x="708781" y="1427238"/>
                  <a:pt x="783771" y="1521581"/>
                </a:cubicBezTo>
                <a:cubicBezTo>
                  <a:pt x="858761" y="1615924"/>
                  <a:pt x="967618" y="1536095"/>
                  <a:pt x="1045028" y="1579638"/>
                </a:cubicBezTo>
                <a:cubicBezTo>
                  <a:pt x="1122438" y="1623181"/>
                  <a:pt x="1185333" y="1703009"/>
                  <a:pt x="1248228" y="1782838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олилиния 52">
            <a:extLst>
              <a:ext uri="{FF2B5EF4-FFF2-40B4-BE49-F238E27FC236}">
                <a16:creationId xmlns:a16="http://schemas.microsoft.com/office/drawing/2014/main" id="{9FB3B8D0-92D7-E009-EC98-498517CA7FC4}"/>
              </a:ext>
            </a:extLst>
          </p:cNvPr>
          <p:cNvSpPr/>
          <p:nvPr/>
        </p:nvSpPr>
        <p:spPr>
          <a:xfrm>
            <a:off x="4556838" y="2511101"/>
            <a:ext cx="1265238" cy="2176463"/>
          </a:xfrm>
          <a:custGeom>
            <a:avLst/>
            <a:gdLst>
              <a:gd name="connsiteX0" fmla="*/ 0 w 1265162"/>
              <a:gd name="connsiteY0" fmla="*/ 0 h 2177143"/>
              <a:gd name="connsiteX1" fmla="*/ 174172 w 1265162"/>
              <a:gd name="connsiteY1" fmla="*/ 333829 h 2177143"/>
              <a:gd name="connsiteX2" fmla="*/ 290286 w 1265162"/>
              <a:gd name="connsiteY2" fmla="*/ 624115 h 2177143"/>
              <a:gd name="connsiteX3" fmla="*/ 232229 w 1265162"/>
              <a:gd name="connsiteY3" fmla="*/ 1016000 h 2177143"/>
              <a:gd name="connsiteX4" fmla="*/ 391886 w 1265162"/>
              <a:gd name="connsiteY4" fmla="*/ 1538515 h 2177143"/>
              <a:gd name="connsiteX5" fmla="*/ 653143 w 1265162"/>
              <a:gd name="connsiteY5" fmla="*/ 1727200 h 2177143"/>
              <a:gd name="connsiteX6" fmla="*/ 899886 w 1265162"/>
              <a:gd name="connsiteY6" fmla="*/ 1973943 h 2177143"/>
              <a:gd name="connsiteX7" fmla="*/ 1204686 w 1265162"/>
              <a:gd name="connsiteY7" fmla="*/ 2133600 h 2177143"/>
              <a:gd name="connsiteX8" fmla="*/ 1262743 w 1265162"/>
              <a:gd name="connsiteY8" fmla="*/ 2177143 h 217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5162" h="2177143">
                <a:moveTo>
                  <a:pt x="0" y="0"/>
                </a:moveTo>
                <a:cubicBezTo>
                  <a:pt x="62895" y="114905"/>
                  <a:pt x="125791" y="229810"/>
                  <a:pt x="174172" y="333829"/>
                </a:cubicBezTo>
                <a:cubicBezTo>
                  <a:pt x="222553" y="437848"/>
                  <a:pt x="280610" y="510420"/>
                  <a:pt x="290286" y="624115"/>
                </a:cubicBezTo>
                <a:cubicBezTo>
                  <a:pt x="299962" y="737810"/>
                  <a:pt x="215296" y="863600"/>
                  <a:pt x="232229" y="1016000"/>
                </a:cubicBezTo>
                <a:cubicBezTo>
                  <a:pt x="249162" y="1168400"/>
                  <a:pt x="321734" y="1419982"/>
                  <a:pt x="391886" y="1538515"/>
                </a:cubicBezTo>
                <a:cubicBezTo>
                  <a:pt x="462038" y="1657048"/>
                  <a:pt x="568476" y="1654629"/>
                  <a:pt x="653143" y="1727200"/>
                </a:cubicBezTo>
                <a:cubicBezTo>
                  <a:pt x="737810" y="1799771"/>
                  <a:pt x="807962" y="1906210"/>
                  <a:pt x="899886" y="1973943"/>
                </a:cubicBezTo>
                <a:cubicBezTo>
                  <a:pt x="991810" y="2041676"/>
                  <a:pt x="1144210" y="2099733"/>
                  <a:pt x="1204686" y="2133600"/>
                </a:cubicBezTo>
                <a:cubicBezTo>
                  <a:pt x="1265162" y="2167467"/>
                  <a:pt x="1263952" y="2172305"/>
                  <a:pt x="1262743" y="2177143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Трапеция 20">
            <a:extLst>
              <a:ext uri="{FF2B5EF4-FFF2-40B4-BE49-F238E27FC236}">
                <a16:creationId xmlns:a16="http://schemas.microsoft.com/office/drawing/2014/main" id="{E615B9CD-B11B-D7D4-1846-4E5228E3E28E}"/>
              </a:ext>
            </a:extLst>
          </p:cNvPr>
          <p:cNvSpPr/>
          <p:nvPr/>
        </p:nvSpPr>
        <p:spPr>
          <a:xfrm rot="18900000">
            <a:off x="8609726" y="3136576"/>
            <a:ext cx="112712" cy="395288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Трапеция 21">
            <a:extLst>
              <a:ext uri="{FF2B5EF4-FFF2-40B4-BE49-F238E27FC236}">
                <a16:creationId xmlns:a16="http://schemas.microsoft.com/office/drawing/2014/main" id="{D5E98C4C-4502-92BB-FEB9-4AA587BF0A01}"/>
              </a:ext>
            </a:extLst>
          </p:cNvPr>
          <p:cNvSpPr/>
          <p:nvPr/>
        </p:nvSpPr>
        <p:spPr>
          <a:xfrm rot="18900000">
            <a:off x="8609726" y="5136826"/>
            <a:ext cx="112712" cy="395288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9ADEB032-54E4-FD3B-25AE-D8A83EBC362E}"/>
              </a:ext>
            </a:extLst>
          </p:cNvPr>
          <p:cNvSpPr/>
          <p:nvPr/>
        </p:nvSpPr>
        <p:spPr>
          <a:xfrm>
            <a:off x="10343276" y="6082976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418B9204-CF02-D446-9740-F3E506A198B5}"/>
              </a:ext>
            </a:extLst>
          </p:cNvPr>
          <p:cNvSpPr/>
          <p:nvPr/>
        </p:nvSpPr>
        <p:spPr>
          <a:xfrm>
            <a:off x="10986213" y="5225726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олилиния 62">
            <a:extLst>
              <a:ext uri="{FF2B5EF4-FFF2-40B4-BE49-F238E27FC236}">
                <a16:creationId xmlns:a16="http://schemas.microsoft.com/office/drawing/2014/main" id="{1AABD147-CE3C-4EF6-F887-9D6977EF7D26}"/>
              </a:ext>
            </a:extLst>
          </p:cNvPr>
          <p:cNvSpPr/>
          <p:nvPr/>
        </p:nvSpPr>
        <p:spPr>
          <a:xfrm>
            <a:off x="9057401" y="3725539"/>
            <a:ext cx="2000250" cy="1571625"/>
          </a:xfrm>
          <a:custGeom>
            <a:avLst/>
            <a:gdLst>
              <a:gd name="connsiteX0" fmla="*/ 43543 w 1901371"/>
              <a:gd name="connsiteY0" fmla="*/ 0 h 1349829"/>
              <a:gd name="connsiteX1" fmla="*/ 87086 w 1901371"/>
              <a:gd name="connsiteY1" fmla="*/ 348343 h 1349829"/>
              <a:gd name="connsiteX2" fmla="*/ 566057 w 1901371"/>
              <a:gd name="connsiteY2" fmla="*/ 696686 h 1349829"/>
              <a:gd name="connsiteX3" fmla="*/ 870857 w 1901371"/>
              <a:gd name="connsiteY3" fmla="*/ 653143 h 1349829"/>
              <a:gd name="connsiteX4" fmla="*/ 1320800 w 1901371"/>
              <a:gd name="connsiteY4" fmla="*/ 1001486 h 1349829"/>
              <a:gd name="connsiteX5" fmla="*/ 1553028 w 1901371"/>
              <a:gd name="connsiteY5" fmla="*/ 1262743 h 1349829"/>
              <a:gd name="connsiteX6" fmla="*/ 1901371 w 1901371"/>
              <a:gd name="connsiteY6" fmla="*/ 1349829 h 1349829"/>
              <a:gd name="connsiteX0" fmla="*/ 43201 w 1901029"/>
              <a:gd name="connsiteY0" fmla="*/ 6222 h 1356051"/>
              <a:gd name="connsiteX1" fmla="*/ 45250 w 1901029"/>
              <a:gd name="connsiteY1" fmla="*/ 58057 h 1356051"/>
              <a:gd name="connsiteX2" fmla="*/ 86744 w 1901029"/>
              <a:gd name="connsiteY2" fmla="*/ 354565 h 1356051"/>
              <a:gd name="connsiteX3" fmla="*/ 565715 w 1901029"/>
              <a:gd name="connsiteY3" fmla="*/ 702908 h 1356051"/>
              <a:gd name="connsiteX4" fmla="*/ 870515 w 1901029"/>
              <a:gd name="connsiteY4" fmla="*/ 659365 h 1356051"/>
              <a:gd name="connsiteX5" fmla="*/ 1320458 w 1901029"/>
              <a:gd name="connsiteY5" fmla="*/ 1007708 h 1356051"/>
              <a:gd name="connsiteX6" fmla="*/ 1552686 w 1901029"/>
              <a:gd name="connsiteY6" fmla="*/ 1268965 h 1356051"/>
              <a:gd name="connsiteX7" fmla="*/ 1901029 w 1901029"/>
              <a:gd name="connsiteY7" fmla="*/ 1356051 h 135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029" h="1356051">
                <a:moveTo>
                  <a:pt x="43201" y="6222"/>
                </a:moveTo>
                <a:cubicBezTo>
                  <a:pt x="43542" y="14861"/>
                  <a:pt x="37993" y="0"/>
                  <a:pt x="45250" y="58057"/>
                </a:cubicBezTo>
                <a:cubicBezTo>
                  <a:pt x="52507" y="116114"/>
                  <a:pt x="0" y="247090"/>
                  <a:pt x="86744" y="354565"/>
                </a:cubicBezTo>
                <a:cubicBezTo>
                  <a:pt x="173488" y="462040"/>
                  <a:pt x="435087" y="652108"/>
                  <a:pt x="565715" y="702908"/>
                </a:cubicBezTo>
                <a:cubicBezTo>
                  <a:pt x="696344" y="753708"/>
                  <a:pt x="744724" y="608565"/>
                  <a:pt x="870515" y="659365"/>
                </a:cubicBezTo>
                <a:cubicBezTo>
                  <a:pt x="996306" y="710165"/>
                  <a:pt x="1206763" y="906108"/>
                  <a:pt x="1320458" y="1007708"/>
                </a:cubicBezTo>
                <a:cubicBezTo>
                  <a:pt x="1434153" y="1109308"/>
                  <a:pt x="1455924" y="1210908"/>
                  <a:pt x="1552686" y="1268965"/>
                </a:cubicBezTo>
                <a:cubicBezTo>
                  <a:pt x="1649448" y="1327022"/>
                  <a:pt x="1775238" y="1341536"/>
                  <a:pt x="1901029" y="135605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олилиния 64">
            <a:extLst>
              <a:ext uri="{FF2B5EF4-FFF2-40B4-BE49-F238E27FC236}">
                <a16:creationId xmlns:a16="http://schemas.microsoft.com/office/drawing/2014/main" id="{03189B44-FB91-1AAA-CD30-555A4036AE9C}"/>
              </a:ext>
            </a:extLst>
          </p:cNvPr>
          <p:cNvSpPr/>
          <p:nvPr/>
        </p:nvSpPr>
        <p:spPr>
          <a:xfrm>
            <a:off x="9057401" y="5797226"/>
            <a:ext cx="1293812" cy="793750"/>
          </a:xfrm>
          <a:custGeom>
            <a:avLst/>
            <a:gdLst>
              <a:gd name="connsiteX0" fmla="*/ 0 w 1204685"/>
              <a:gd name="connsiteY0" fmla="*/ 0 h 791028"/>
              <a:gd name="connsiteX1" fmla="*/ 87085 w 1204685"/>
              <a:gd name="connsiteY1" fmla="*/ 290286 h 791028"/>
              <a:gd name="connsiteX2" fmla="*/ 203200 w 1204685"/>
              <a:gd name="connsiteY2" fmla="*/ 348343 h 791028"/>
              <a:gd name="connsiteX3" fmla="*/ 362857 w 1204685"/>
              <a:gd name="connsiteY3" fmla="*/ 348343 h 791028"/>
              <a:gd name="connsiteX4" fmla="*/ 551543 w 1204685"/>
              <a:gd name="connsiteY4" fmla="*/ 406400 h 791028"/>
              <a:gd name="connsiteX5" fmla="*/ 754743 w 1204685"/>
              <a:gd name="connsiteY5" fmla="*/ 624114 h 791028"/>
              <a:gd name="connsiteX6" fmla="*/ 870857 w 1204685"/>
              <a:gd name="connsiteY6" fmla="*/ 769257 h 791028"/>
              <a:gd name="connsiteX7" fmla="*/ 1059543 w 1204685"/>
              <a:gd name="connsiteY7" fmla="*/ 754743 h 791028"/>
              <a:gd name="connsiteX8" fmla="*/ 1088571 w 1204685"/>
              <a:gd name="connsiteY8" fmla="*/ 711200 h 791028"/>
              <a:gd name="connsiteX9" fmla="*/ 1088571 w 1204685"/>
              <a:gd name="connsiteY9" fmla="*/ 537028 h 791028"/>
              <a:gd name="connsiteX10" fmla="*/ 1204685 w 1204685"/>
              <a:gd name="connsiteY10" fmla="*/ 377371 h 7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4685" h="791028">
                <a:moveTo>
                  <a:pt x="0" y="0"/>
                </a:moveTo>
                <a:cubicBezTo>
                  <a:pt x="26609" y="116114"/>
                  <a:pt x="53218" y="232229"/>
                  <a:pt x="87085" y="290286"/>
                </a:cubicBezTo>
                <a:cubicBezTo>
                  <a:pt x="120952" y="348343"/>
                  <a:pt x="157238" y="338667"/>
                  <a:pt x="203200" y="348343"/>
                </a:cubicBezTo>
                <a:cubicBezTo>
                  <a:pt x="249162" y="358019"/>
                  <a:pt x="304800" y="338667"/>
                  <a:pt x="362857" y="348343"/>
                </a:cubicBezTo>
                <a:cubicBezTo>
                  <a:pt x="420914" y="358019"/>
                  <a:pt x="486229" y="360438"/>
                  <a:pt x="551543" y="406400"/>
                </a:cubicBezTo>
                <a:cubicBezTo>
                  <a:pt x="616857" y="452362"/>
                  <a:pt x="701524" y="563638"/>
                  <a:pt x="754743" y="624114"/>
                </a:cubicBezTo>
                <a:cubicBezTo>
                  <a:pt x="807962" y="684590"/>
                  <a:pt x="820057" y="747486"/>
                  <a:pt x="870857" y="769257"/>
                </a:cubicBezTo>
                <a:cubicBezTo>
                  <a:pt x="921657" y="791028"/>
                  <a:pt x="1023257" y="764419"/>
                  <a:pt x="1059543" y="754743"/>
                </a:cubicBezTo>
                <a:cubicBezTo>
                  <a:pt x="1095829" y="745067"/>
                  <a:pt x="1083733" y="747486"/>
                  <a:pt x="1088571" y="711200"/>
                </a:cubicBezTo>
                <a:cubicBezTo>
                  <a:pt x="1093409" y="674914"/>
                  <a:pt x="1069219" y="592666"/>
                  <a:pt x="1088571" y="537028"/>
                </a:cubicBezTo>
                <a:cubicBezTo>
                  <a:pt x="1107923" y="481390"/>
                  <a:pt x="1156304" y="429380"/>
                  <a:pt x="1204685" y="37737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Минус 41">
            <a:extLst>
              <a:ext uri="{FF2B5EF4-FFF2-40B4-BE49-F238E27FC236}">
                <a16:creationId xmlns:a16="http://schemas.microsoft.com/office/drawing/2014/main" id="{9DA40E7C-7F57-A669-D97E-4167395B2A56}"/>
              </a:ext>
            </a:extLst>
          </p:cNvPr>
          <p:cNvSpPr/>
          <p:nvPr/>
        </p:nvSpPr>
        <p:spPr>
          <a:xfrm>
            <a:off x="3199526" y="4439914"/>
            <a:ext cx="285750" cy="71437"/>
          </a:xfrm>
          <a:prstGeom prst="mathMinus">
            <a:avLst>
              <a:gd name="adj1" fmla="val 2352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Плюс 42">
            <a:extLst>
              <a:ext uri="{FF2B5EF4-FFF2-40B4-BE49-F238E27FC236}">
                <a16:creationId xmlns:a16="http://schemas.microsoft.com/office/drawing/2014/main" id="{0EB21063-A942-C3B4-86B6-D0B11F122132}"/>
              </a:ext>
            </a:extLst>
          </p:cNvPr>
          <p:cNvSpPr/>
          <p:nvPr/>
        </p:nvSpPr>
        <p:spPr>
          <a:xfrm>
            <a:off x="4413963" y="4368476"/>
            <a:ext cx="285750" cy="285750"/>
          </a:xfrm>
          <a:prstGeom prst="mathPlus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7902227A-E8E5-C9A1-88CF-9C2152D423F7}"/>
              </a:ext>
            </a:extLst>
          </p:cNvPr>
          <p:cNvCxnSpPr/>
          <p:nvPr/>
        </p:nvCxnSpPr>
        <p:spPr>
          <a:xfrm rot="16200000" flipV="1">
            <a:off x="3173332" y="5413845"/>
            <a:ext cx="338138" cy="285750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ятно 1 45">
            <a:extLst>
              <a:ext uri="{FF2B5EF4-FFF2-40B4-BE49-F238E27FC236}">
                <a16:creationId xmlns:a16="http://schemas.microsoft.com/office/drawing/2014/main" id="{CC4123D5-54CF-4137-D39D-D8AEC850FEF6}"/>
              </a:ext>
            </a:extLst>
          </p:cNvPr>
          <p:cNvSpPr/>
          <p:nvPr/>
        </p:nvSpPr>
        <p:spPr>
          <a:xfrm>
            <a:off x="4128192" y="1939583"/>
            <a:ext cx="357190" cy="357190"/>
          </a:xfrm>
          <a:prstGeom prst="irregularSeal1">
            <a:avLst/>
          </a:prstGeom>
          <a:gradFill flip="none" rotWithShape="1">
            <a:gsLst>
              <a:gs pos="0">
                <a:srgbClr val="FFFF00"/>
              </a:gs>
              <a:gs pos="26000">
                <a:srgbClr val="FFC000"/>
              </a:gs>
              <a:gs pos="93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BA34FDD-4BE4-BAD7-DA63-D0D35951DEBD}"/>
              </a:ext>
            </a:extLst>
          </p:cNvPr>
          <p:cNvSpPr/>
          <p:nvPr/>
        </p:nvSpPr>
        <p:spPr>
          <a:xfrm rot="7920000">
            <a:off x="6297532" y="2948457"/>
            <a:ext cx="438150" cy="71438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DCA1C321-E2E5-591F-86A3-D0B13774D697}"/>
              </a:ext>
            </a:extLst>
          </p:cNvPr>
          <p:cNvSpPr/>
          <p:nvPr/>
        </p:nvSpPr>
        <p:spPr>
          <a:xfrm>
            <a:off x="6271332" y="3011153"/>
            <a:ext cx="214314" cy="214314"/>
          </a:xfrm>
          <a:prstGeom prst="ellipse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E9698367-6974-E5D0-821A-0130C3AFB6DB}"/>
              </a:ext>
            </a:extLst>
          </p:cNvPr>
          <p:cNvCxnSpPr/>
          <p:nvPr/>
        </p:nvCxnSpPr>
        <p:spPr>
          <a:xfrm rot="16200000" flipV="1">
            <a:off x="9807494" y="2832570"/>
            <a:ext cx="357188" cy="285750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Дуга 33">
            <a:extLst>
              <a:ext uri="{FF2B5EF4-FFF2-40B4-BE49-F238E27FC236}">
                <a16:creationId xmlns:a16="http://schemas.microsoft.com/office/drawing/2014/main" id="{4C68C8A2-AE41-C978-340B-20496B27F76D}"/>
              </a:ext>
            </a:extLst>
          </p:cNvPr>
          <p:cNvSpPr/>
          <p:nvPr/>
        </p:nvSpPr>
        <p:spPr>
          <a:xfrm rot="13740000" flipH="1">
            <a:off x="6063376" y="3998589"/>
            <a:ext cx="1376362" cy="1427162"/>
          </a:xfrm>
          <a:prstGeom prst="arc">
            <a:avLst>
              <a:gd name="adj1" fmla="val 17833872"/>
              <a:gd name="adj2" fmla="val 515357"/>
            </a:avLst>
          </a:prstGeom>
          <a:ln w="79375">
            <a:solidFill>
              <a:srgbClr val="FFFF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552448AE-A2FD-0762-A9B7-B1324DF96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581" y="2475382"/>
            <a:ext cx="3714750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BF52BEDE-CC63-36F5-5856-AD33CEB9363E}"/>
              </a:ext>
            </a:extLst>
          </p:cNvPr>
          <p:cNvCxnSpPr/>
          <p:nvPr/>
        </p:nvCxnSpPr>
        <p:spPr>
          <a:xfrm rot="10800000">
            <a:off x="4199651" y="4582789"/>
            <a:ext cx="1571625" cy="1357312"/>
          </a:xfrm>
          <a:prstGeom prst="straightConnector1">
            <a:avLst/>
          </a:prstGeom>
          <a:ln w="66675">
            <a:solidFill>
              <a:schemeClr val="bg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9FE4D2F7-DFC3-918C-2052-77E167447FCA}"/>
              </a:ext>
            </a:extLst>
          </p:cNvPr>
          <p:cNvCxnSpPr/>
          <p:nvPr/>
        </p:nvCxnSpPr>
        <p:spPr>
          <a:xfrm rot="10800000">
            <a:off x="4413963" y="4511351"/>
            <a:ext cx="1643063" cy="1428750"/>
          </a:xfrm>
          <a:prstGeom prst="straightConnector1">
            <a:avLst/>
          </a:prstGeom>
          <a:ln w="66675">
            <a:solidFill>
              <a:schemeClr val="bg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CEA174B9-BA32-C642-26FE-5FCC3D647060}"/>
              </a:ext>
            </a:extLst>
          </p:cNvPr>
          <p:cNvCxnSpPr/>
          <p:nvPr/>
        </p:nvCxnSpPr>
        <p:spPr>
          <a:xfrm rot="10800000">
            <a:off x="4628276" y="4439914"/>
            <a:ext cx="1571625" cy="1428750"/>
          </a:xfrm>
          <a:prstGeom prst="straightConnector1">
            <a:avLst/>
          </a:prstGeom>
          <a:ln w="66675">
            <a:solidFill>
              <a:schemeClr val="bg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1881CFC6-A3F0-F077-8B71-1436AAE52D30}"/>
              </a:ext>
            </a:extLst>
          </p:cNvPr>
          <p:cNvCxnSpPr/>
          <p:nvPr/>
        </p:nvCxnSpPr>
        <p:spPr>
          <a:xfrm rot="16200000" flipV="1">
            <a:off x="4878307" y="4332758"/>
            <a:ext cx="1428750" cy="1357312"/>
          </a:xfrm>
          <a:prstGeom prst="straightConnector1">
            <a:avLst/>
          </a:prstGeom>
          <a:ln w="66675">
            <a:solidFill>
              <a:schemeClr val="bg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FE173BC3-EDE9-416C-7E20-FB14FADE3AC5}"/>
              </a:ext>
            </a:extLst>
          </p:cNvPr>
          <p:cNvCxnSpPr/>
          <p:nvPr/>
        </p:nvCxnSpPr>
        <p:spPr>
          <a:xfrm rot="16200000" flipV="1">
            <a:off x="4985463" y="4297039"/>
            <a:ext cx="1428750" cy="1143000"/>
          </a:xfrm>
          <a:prstGeom prst="straightConnector1">
            <a:avLst/>
          </a:prstGeom>
          <a:ln w="66675">
            <a:solidFill>
              <a:schemeClr val="bg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CB7EB859-9242-C322-03D6-A685196E1CC8}"/>
              </a:ext>
            </a:extLst>
          </p:cNvPr>
          <p:cNvCxnSpPr/>
          <p:nvPr/>
        </p:nvCxnSpPr>
        <p:spPr>
          <a:xfrm rot="16200000" flipV="1">
            <a:off x="5128338" y="4297039"/>
            <a:ext cx="1357313" cy="928687"/>
          </a:xfrm>
          <a:prstGeom prst="straightConnector1">
            <a:avLst/>
          </a:prstGeom>
          <a:ln w="66675">
            <a:solidFill>
              <a:schemeClr val="bg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E4660FB9-8900-E546-A238-C3F495A9D3D8}"/>
              </a:ext>
            </a:extLst>
          </p:cNvPr>
          <p:cNvCxnSpPr/>
          <p:nvPr/>
        </p:nvCxnSpPr>
        <p:spPr>
          <a:xfrm rot="16200000" flipV="1">
            <a:off x="9950369" y="2832571"/>
            <a:ext cx="428625" cy="214312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9DBF9EDA-7FDF-49F6-38E3-453BA56DCE1E}"/>
              </a:ext>
            </a:extLst>
          </p:cNvPr>
          <p:cNvCxnSpPr/>
          <p:nvPr/>
        </p:nvCxnSpPr>
        <p:spPr>
          <a:xfrm rot="5400000" flipH="1" flipV="1">
            <a:off x="10200400" y="2868289"/>
            <a:ext cx="500063" cy="71438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A4E4F7B0-E38D-0F2E-D471-091CE3FAC98A}"/>
              </a:ext>
            </a:extLst>
          </p:cNvPr>
          <p:cNvCxnSpPr/>
          <p:nvPr/>
        </p:nvCxnSpPr>
        <p:spPr>
          <a:xfrm rot="5400000" flipH="1" flipV="1">
            <a:off x="10450432" y="2832570"/>
            <a:ext cx="428625" cy="214313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B7271689-B70C-B971-6D12-63DB2A938859}"/>
              </a:ext>
            </a:extLst>
          </p:cNvPr>
          <p:cNvCxnSpPr/>
          <p:nvPr/>
        </p:nvCxnSpPr>
        <p:spPr>
          <a:xfrm rot="5400000" flipH="1" flipV="1">
            <a:off x="10736182" y="2904008"/>
            <a:ext cx="285750" cy="214312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Равнобедренный треугольник 45">
            <a:extLst>
              <a:ext uri="{FF2B5EF4-FFF2-40B4-BE49-F238E27FC236}">
                <a16:creationId xmlns:a16="http://schemas.microsoft.com/office/drawing/2014/main" id="{D1A4530D-E65E-5CAC-03BE-53233FED5A21}"/>
              </a:ext>
            </a:extLst>
          </p:cNvPr>
          <p:cNvSpPr/>
          <p:nvPr/>
        </p:nvSpPr>
        <p:spPr>
          <a:xfrm>
            <a:off x="5485526" y="5297164"/>
            <a:ext cx="785812" cy="642937"/>
          </a:xfrm>
          <a:prstGeom prst="triangle">
            <a:avLst>
              <a:gd name="adj" fmla="val 97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0088753-AC1F-63E1-EE45-E4EB0503A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7276" y="4654226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Б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08BBA10-2494-4FC0-766D-8830BB078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8776" y="4154164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Э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52F8A98-BB10-EFD9-A50C-E12E49760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2963" y="4011289"/>
            <a:ext cx="357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50" name="Трапеция 49">
            <a:extLst>
              <a:ext uri="{FF2B5EF4-FFF2-40B4-BE49-F238E27FC236}">
                <a16:creationId xmlns:a16="http://schemas.microsoft.com/office/drawing/2014/main" id="{6B91ED56-E60C-4058-322A-C70CE070A08E}"/>
              </a:ext>
            </a:extLst>
          </p:cNvPr>
          <p:cNvSpPr/>
          <p:nvPr/>
        </p:nvSpPr>
        <p:spPr>
          <a:xfrm rot="18900000">
            <a:off x="8820863" y="3403276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51" name="Трапеция 50">
            <a:extLst>
              <a:ext uri="{FF2B5EF4-FFF2-40B4-BE49-F238E27FC236}">
                <a16:creationId xmlns:a16="http://schemas.microsoft.com/office/drawing/2014/main" id="{54E55C62-929E-5FD2-B91D-E505039510D0}"/>
              </a:ext>
            </a:extLst>
          </p:cNvPr>
          <p:cNvSpPr/>
          <p:nvPr/>
        </p:nvSpPr>
        <p:spPr>
          <a:xfrm rot="18900000">
            <a:off x="8820863" y="5405114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BAB555E-1477-0FD2-D676-22D18977368B}"/>
              </a:ext>
            </a:extLst>
          </p:cNvPr>
          <p:cNvSpPr txBox="1"/>
          <p:nvPr/>
        </p:nvSpPr>
        <p:spPr>
          <a:xfrm>
            <a:off x="934060" y="328371"/>
            <a:ext cx="105316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1.4.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потенциометр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сырғытпасын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жылжыту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кернеуді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біртіндеп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0,2 В-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арттырыңыз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тізбектегі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ток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белгілеңіз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миллиамметрдің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өлшеу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диапазоны ток 30 мА дан 750 мА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артқан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өзгертіледі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5963906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0"/>
                            </p:stCondLst>
                            <p:childTnLst>
                              <p:par>
                                <p:cTn id="1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7000"/>
                            </p:stCondLst>
                            <p:childTnLst>
                              <p:par>
                                <p:cTn id="1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9000"/>
                            </p:stCondLst>
                            <p:childTnLst>
                              <p:par>
                                <p:cTn id="1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2000"/>
                            </p:stCondLst>
                            <p:childTnLst>
                              <p:par>
                                <p:cTn id="17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25000"/>
                            </p:stCondLst>
                            <p:childTnLst>
                              <p:par>
                                <p:cTn id="18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28000"/>
                            </p:stCondLst>
                            <p:childTnLst>
                              <p:par>
                                <p:cTn id="18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31000"/>
                            </p:stCondLst>
                            <p:childTnLst>
                              <p:par>
                                <p:cTn id="19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2" grpId="0"/>
      <p:bldP spid="13" grpId="0"/>
      <p:bldP spid="23" grpId="0" animBg="1"/>
      <p:bldP spid="23" grpId="1" animBg="1"/>
      <p:bldP spid="24" grpId="0" animBg="1"/>
      <p:bldP spid="24" grpId="1" animBg="1"/>
      <p:bldP spid="31" grpId="0" animBg="1"/>
      <p:bldP spid="46" grpId="0" animBg="1"/>
      <p:bldP spid="47" grpId="0"/>
      <p:bldP spid="48" grpId="0"/>
      <p:bldP spid="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B1590AC-EB02-8DEF-E0B2-46824FE3B4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032508"/>
              </p:ext>
            </p:extLst>
          </p:nvPr>
        </p:nvGraphicFramePr>
        <p:xfrm>
          <a:off x="447364" y="909535"/>
          <a:ext cx="9057919" cy="1959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6805">
                  <a:extLst>
                    <a:ext uri="{9D8B030D-6E8A-4147-A177-3AD203B41FA5}">
                      <a16:colId xmlns:a16="http://schemas.microsoft.com/office/drawing/2014/main" val="2722697717"/>
                    </a:ext>
                  </a:extLst>
                </a:gridCol>
                <a:gridCol w="608936">
                  <a:extLst>
                    <a:ext uri="{9D8B030D-6E8A-4147-A177-3AD203B41FA5}">
                      <a16:colId xmlns:a16="http://schemas.microsoft.com/office/drawing/2014/main" val="640914027"/>
                    </a:ext>
                  </a:extLst>
                </a:gridCol>
                <a:gridCol w="761169">
                  <a:extLst>
                    <a:ext uri="{9D8B030D-6E8A-4147-A177-3AD203B41FA5}">
                      <a16:colId xmlns:a16="http://schemas.microsoft.com/office/drawing/2014/main" val="252772117"/>
                    </a:ext>
                  </a:extLst>
                </a:gridCol>
                <a:gridCol w="608936">
                  <a:extLst>
                    <a:ext uri="{9D8B030D-6E8A-4147-A177-3AD203B41FA5}">
                      <a16:colId xmlns:a16="http://schemas.microsoft.com/office/drawing/2014/main" val="885104033"/>
                    </a:ext>
                  </a:extLst>
                </a:gridCol>
                <a:gridCol w="608936">
                  <a:extLst>
                    <a:ext uri="{9D8B030D-6E8A-4147-A177-3AD203B41FA5}">
                      <a16:colId xmlns:a16="http://schemas.microsoft.com/office/drawing/2014/main" val="3248207003"/>
                    </a:ext>
                  </a:extLst>
                </a:gridCol>
                <a:gridCol w="608936">
                  <a:extLst>
                    <a:ext uri="{9D8B030D-6E8A-4147-A177-3AD203B41FA5}">
                      <a16:colId xmlns:a16="http://schemas.microsoft.com/office/drawing/2014/main" val="1497616205"/>
                    </a:ext>
                  </a:extLst>
                </a:gridCol>
                <a:gridCol w="532818">
                  <a:extLst>
                    <a:ext uri="{9D8B030D-6E8A-4147-A177-3AD203B41FA5}">
                      <a16:colId xmlns:a16="http://schemas.microsoft.com/office/drawing/2014/main" val="3114836715"/>
                    </a:ext>
                  </a:extLst>
                </a:gridCol>
                <a:gridCol w="608936">
                  <a:extLst>
                    <a:ext uri="{9D8B030D-6E8A-4147-A177-3AD203B41FA5}">
                      <a16:colId xmlns:a16="http://schemas.microsoft.com/office/drawing/2014/main" val="3655422352"/>
                    </a:ext>
                  </a:extLst>
                </a:gridCol>
                <a:gridCol w="685052">
                  <a:extLst>
                    <a:ext uri="{9D8B030D-6E8A-4147-A177-3AD203B41FA5}">
                      <a16:colId xmlns:a16="http://schemas.microsoft.com/office/drawing/2014/main" val="2898922413"/>
                    </a:ext>
                  </a:extLst>
                </a:gridCol>
                <a:gridCol w="532818">
                  <a:extLst>
                    <a:ext uri="{9D8B030D-6E8A-4147-A177-3AD203B41FA5}">
                      <a16:colId xmlns:a16="http://schemas.microsoft.com/office/drawing/2014/main" val="754245797"/>
                    </a:ext>
                  </a:extLst>
                </a:gridCol>
                <a:gridCol w="532818">
                  <a:extLst>
                    <a:ext uri="{9D8B030D-6E8A-4147-A177-3AD203B41FA5}">
                      <a16:colId xmlns:a16="http://schemas.microsoft.com/office/drawing/2014/main" val="3277216426"/>
                    </a:ext>
                  </a:extLst>
                </a:gridCol>
                <a:gridCol w="532818">
                  <a:extLst>
                    <a:ext uri="{9D8B030D-6E8A-4147-A177-3AD203B41FA5}">
                      <a16:colId xmlns:a16="http://schemas.microsoft.com/office/drawing/2014/main" val="3318259340"/>
                    </a:ext>
                  </a:extLst>
                </a:gridCol>
                <a:gridCol w="608941">
                  <a:extLst>
                    <a:ext uri="{9D8B030D-6E8A-4147-A177-3AD203B41FA5}">
                      <a16:colId xmlns:a16="http://schemas.microsoft.com/office/drawing/2014/main" val="411593460"/>
                    </a:ext>
                  </a:extLst>
                </a:gridCol>
              </a:tblGrid>
              <a:tr h="851913"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/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 — постоянный ток (мА)</a:t>
                      </a:r>
                    </a:p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напряжение (В)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977782"/>
                  </a:ext>
                </a:extLst>
              </a:tr>
              <a:tr h="553758">
                <a:tc>
                  <a:txBody>
                    <a:bodyPr/>
                    <a:lstStyle/>
                    <a:p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latin typeface="Times New Roman" pitchFamily="18" charset="0"/>
                          <a:cs typeface="Times New Roman" pitchFamily="18" charset="0"/>
                        </a:rPr>
                        <a:t>210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latin typeface="Times New Roman" pitchFamily="18" charset="0"/>
                          <a:cs typeface="Times New Roman" pitchFamily="18" charset="0"/>
                        </a:rPr>
                        <a:t>310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i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i="1" dirty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i="1" dirty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i="1" dirty="0"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i="1" dirty="0"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i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329638053"/>
                  </a:ext>
                </a:extLst>
              </a:tr>
              <a:tr h="553758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 \№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51028317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2ECDE69-CFB2-66C0-9DD8-9BBDA361655C}"/>
              </a:ext>
            </a:extLst>
          </p:cNvPr>
          <p:cNvSpPr txBox="1"/>
          <p:nvPr/>
        </p:nvSpPr>
        <p:spPr>
          <a:xfrm>
            <a:off x="1024811" y="258537"/>
            <a:ext cx="79030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1.5.Өлшеу </a:t>
            </a:r>
            <a:r>
              <a:rPr lang="ru-K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кестеге</a:t>
            </a:r>
            <a:r>
              <a:rPr lang="ru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енгізілсін</a:t>
            </a:r>
            <a:endParaRPr lang="ru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E1CF6B5D-625D-CCAC-976E-E9806130FD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7288882"/>
              </p:ext>
            </p:extLst>
          </p:nvPr>
        </p:nvGraphicFramePr>
        <p:xfrm>
          <a:off x="4346583" y="3058297"/>
          <a:ext cx="7143800" cy="3929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8A899AB-462C-9C05-D3AB-F883BAA2160B}"/>
              </a:ext>
            </a:extLst>
          </p:cNvPr>
          <p:cNvSpPr txBox="1"/>
          <p:nvPr/>
        </p:nvSpPr>
        <p:spPr>
          <a:xfrm>
            <a:off x="538842" y="4422677"/>
            <a:ext cx="34453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1.6.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токтың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кернеуге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тәуелділігін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сызыңыз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373451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19E430E0-6204-DC7A-8BF3-30BCD7932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063" y="2632108"/>
            <a:ext cx="36576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7A4DCB5-DEF8-F009-5A9E-31D4A645B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563" y="4132295"/>
            <a:ext cx="28575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EF69061-3343-D834-EFAA-3489D3866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563" y="98904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63222193-5AE2-DEC1-DBCF-FFD095BA9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563" y="1560545"/>
            <a:ext cx="2214563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0B289FD-A703-B7BD-A1F9-B8804A661C96}"/>
              </a:ext>
            </a:extLst>
          </p:cNvPr>
          <p:cNvSpPr/>
          <p:nvPr/>
        </p:nvSpPr>
        <p:spPr>
          <a:xfrm rot="5400000">
            <a:off x="6243395" y="2886901"/>
            <a:ext cx="438150" cy="71437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люс 30">
            <a:extLst>
              <a:ext uri="{FF2B5EF4-FFF2-40B4-BE49-F238E27FC236}">
                <a16:creationId xmlns:a16="http://schemas.microsoft.com/office/drawing/2014/main" id="{1D64EEE5-8767-42CB-C192-3E64019DAE76}"/>
              </a:ext>
            </a:extLst>
          </p:cNvPr>
          <p:cNvSpPr/>
          <p:nvPr/>
        </p:nvSpPr>
        <p:spPr>
          <a:xfrm>
            <a:off x="5640938" y="3560795"/>
            <a:ext cx="198438" cy="193675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Минус 31">
            <a:extLst>
              <a:ext uri="{FF2B5EF4-FFF2-40B4-BE49-F238E27FC236}">
                <a16:creationId xmlns:a16="http://schemas.microsoft.com/office/drawing/2014/main" id="{C01CC57D-F0CB-B6C6-E437-9F313C2F91E0}"/>
              </a:ext>
            </a:extLst>
          </p:cNvPr>
          <p:cNvSpPr/>
          <p:nvPr/>
        </p:nvSpPr>
        <p:spPr>
          <a:xfrm>
            <a:off x="4423326" y="4178333"/>
            <a:ext cx="198437" cy="8096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люс 32">
            <a:extLst>
              <a:ext uri="{FF2B5EF4-FFF2-40B4-BE49-F238E27FC236}">
                <a16:creationId xmlns:a16="http://schemas.microsoft.com/office/drawing/2014/main" id="{62254A69-E68C-6CB1-54BE-388784F57E78}"/>
              </a:ext>
            </a:extLst>
          </p:cNvPr>
          <p:cNvSpPr/>
          <p:nvPr/>
        </p:nvSpPr>
        <p:spPr>
          <a:xfrm>
            <a:off x="7426876" y="4275170"/>
            <a:ext cx="214312" cy="214313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Минус 33">
            <a:extLst>
              <a:ext uri="{FF2B5EF4-FFF2-40B4-BE49-F238E27FC236}">
                <a16:creationId xmlns:a16="http://schemas.microsoft.com/office/drawing/2014/main" id="{7775F8F1-6D2C-F230-A19B-3AEC7C285B1F}"/>
              </a:ext>
            </a:extLst>
          </p:cNvPr>
          <p:cNvSpPr/>
          <p:nvPr/>
        </p:nvSpPr>
        <p:spPr>
          <a:xfrm>
            <a:off x="8212688" y="5132420"/>
            <a:ext cx="198438" cy="80963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FF644F-A5AC-1C8C-D135-B971CBBBD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5313" y="3132170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1AFA7A-AD23-73DF-CAD6-08657BFD8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1251" y="4560920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Б</a:t>
            </a:r>
          </a:p>
        </p:txBody>
      </p:sp>
      <p:pic>
        <p:nvPicPr>
          <p:cNvPr id="15" name="Picture 10">
            <a:extLst>
              <a:ext uri="{FF2B5EF4-FFF2-40B4-BE49-F238E27FC236}">
                <a16:creationId xmlns:a16="http://schemas.microsoft.com/office/drawing/2014/main" id="{36FCD26C-AC87-9B51-D712-F7E949F72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938" y="1703420"/>
            <a:ext cx="27146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203448C2-3BE9-94CE-9FFB-7EEAF07D9F93}"/>
              </a:ext>
            </a:extLst>
          </p:cNvPr>
          <p:cNvCxnSpPr/>
          <p:nvPr/>
        </p:nvCxnSpPr>
        <p:spPr>
          <a:xfrm rot="16200000" flipV="1">
            <a:off x="9855751" y="2774983"/>
            <a:ext cx="285750" cy="285750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Минус 44">
            <a:extLst>
              <a:ext uri="{FF2B5EF4-FFF2-40B4-BE49-F238E27FC236}">
                <a16:creationId xmlns:a16="http://schemas.microsoft.com/office/drawing/2014/main" id="{3C4224B7-511C-414C-8518-1DD2D1C3B095}"/>
              </a:ext>
            </a:extLst>
          </p:cNvPr>
          <p:cNvSpPr/>
          <p:nvPr/>
        </p:nvSpPr>
        <p:spPr>
          <a:xfrm>
            <a:off x="5569501" y="4703795"/>
            <a:ext cx="214312" cy="142875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олилиния 48">
            <a:extLst>
              <a:ext uri="{FF2B5EF4-FFF2-40B4-BE49-F238E27FC236}">
                <a16:creationId xmlns:a16="http://schemas.microsoft.com/office/drawing/2014/main" id="{A8F5F917-5141-E15E-2562-B5970A6E73E1}"/>
              </a:ext>
            </a:extLst>
          </p:cNvPr>
          <p:cNvSpPr/>
          <p:nvPr/>
        </p:nvSpPr>
        <p:spPr>
          <a:xfrm>
            <a:off x="5283751" y="4208495"/>
            <a:ext cx="2143125" cy="423863"/>
          </a:xfrm>
          <a:custGeom>
            <a:avLst/>
            <a:gdLst>
              <a:gd name="connsiteX0" fmla="*/ 0 w 2714172"/>
              <a:gd name="connsiteY0" fmla="*/ 336248 h 394305"/>
              <a:gd name="connsiteX1" fmla="*/ 478972 w 2714172"/>
              <a:gd name="connsiteY1" fmla="*/ 350762 h 394305"/>
              <a:gd name="connsiteX2" fmla="*/ 638629 w 2714172"/>
              <a:gd name="connsiteY2" fmla="*/ 176591 h 394305"/>
              <a:gd name="connsiteX3" fmla="*/ 856343 w 2714172"/>
              <a:gd name="connsiteY3" fmla="*/ 89505 h 394305"/>
              <a:gd name="connsiteX4" fmla="*/ 1277257 w 2714172"/>
              <a:gd name="connsiteY4" fmla="*/ 162077 h 394305"/>
              <a:gd name="connsiteX5" fmla="*/ 1683657 w 2714172"/>
              <a:gd name="connsiteY5" fmla="*/ 176591 h 394305"/>
              <a:gd name="connsiteX6" fmla="*/ 2075543 w 2714172"/>
              <a:gd name="connsiteY6" fmla="*/ 2419 h 394305"/>
              <a:gd name="connsiteX7" fmla="*/ 2583543 w 2714172"/>
              <a:gd name="connsiteY7" fmla="*/ 191105 h 394305"/>
              <a:gd name="connsiteX8" fmla="*/ 2714172 w 2714172"/>
              <a:gd name="connsiteY8" fmla="*/ 394305 h 3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4172" h="394305">
                <a:moveTo>
                  <a:pt x="0" y="336248"/>
                </a:moveTo>
                <a:cubicBezTo>
                  <a:pt x="186267" y="356809"/>
                  <a:pt x="372534" y="377371"/>
                  <a:pt x="478972" y="350762"/>
                </a:cubicBezTo>
                <a:cubicBezTo>
                  <a:pt x="585410" y="324153"/>
                  <a:pt x="575734" y="220134"/>
                  <a:pt x="638629" y="176591"/>
                </a:cubicBezTo>
                <a:cubicBezTo>
                  <a:pt x="701524" y="133048"/>
                  <a:pt x="749905" y="91924"/>
                  <a:pt x="856343" y="89505"/>
                </a:cubicBezTo>
                <a:cubicBezTo>
                  <a:pt x="962781" y="87086"/>
                  <a:pt x="1139371" y="147563"/>
                  <a:pt x="1277257" y="162077"/>
                </a:cubicBezTo>
                <a:cubicBezTo>
                  <a:pt x="1415143" y="176591"/>
                  <a:pt x="1550609" y="203201"/>
                  <a:pt x="1683657" y="176591"/>
                </a:cubicBezTo>
                <a:cubicBezTo>
                  <a:pt x="1816705" y="149981"/>
                  <a:pt x="1925562" y="0"/>
                  <a:pt x="2075543" y="2419"/>
                </a:cubicBezTo>
                <a:cubicBezTo>
                  <a:pt x="2225524" y="4838"/>
                  <a:pt x="2477105" y="125791"/>
                  <a:pt x="2583543" y="191105"/>
                </a:cubicBezTo>
                <a:cubicBezTo>
                  <a:pt x="2689981" y="256419"/>
                  <a:pt x="2702076" y="325362"/>
                  <a:pt x="2714172" y="394305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олилиния 49">
            <a:extLst>
              <a:ext uri="{FF2B5EF4-FFF2-40B4-BE49-F238E27FC236}">
                <a16:creationId xmlns:a16="http://schemas.microsoft.com/office/drawing/2014/main" id="{BF87711B-EB71-0FA6-5ED8-036516CB542C}"/>
              </a:ext>
            </a:extLst>
          </p:cNvPr>
          <p:cNvSpPr/>
          <p:nvPr/>
        </p:nvSpPr>
        <p:spPr>
          <a:xfrm>
            <a:off x="2997751" y="4489483"/>
            <a:ext cx="4857750" cy="1344612"/>
          </a:xfrm>
          <a:custGeom>
            <a:avLst/>
            <a:gdLst>
              <a:gd name="connsiteX0" fmla="*/ 0 w 5123542"/>
              <a:gd name="connsiteY0" fmla="*/ 0 h 1303866"/>
              <a:gd name="connsiteX1" fmla="*/ 566057 w 5123542"/>
              <a:gd name="connsiteY1" fmla="*/ 261257 h 1303866"/>
              <a:gd name="connsiteX2" fmla="*/ 972457 w 5123542"/>
              <a:gd name="connsiteY2" fmla="*/ 174171 h 1303866"/>
              <a:gd name="connsiteX3" fmla="*/ 1364342 w 5123542"/>
              <a:gd name="connsiteY3" fmla="*/ 203200 h 1303866"/>
              <a:gd name="connsiteX4" fmla="*/ 1553028 w 5123542"/>
              <a:gd name="connsiteY4" fmla="*/ 232228 h 1303866"/>
              <a:gd name="connsiteX5" fmla="*/ 2090057 w 5123542"/>
              <a:gd name="connsiteY5" fmla="*/ 595085 h 1303866"/>
              <a:gd name="connsiteX6" fmla="*/ 2423885 w 5123542"/>
              <a:gd name="connsiteY6" fmla="*/ 653143 h 1303866"/>
              <a:gd name="connsiteX7" fmla="*/ 2844800 w 5123542"/>
              <a:gd name="connsiteY7" fmla="*/ 754743 h 1303866"/>
              <a:gd name="connsiteX8" fmla="*/ 3352800 w 5123542"/>
              <a:gd name="connsiteY8" fmla="*/ 1132114 h 1303866"/>
              <a:gd name="connsiteX9" fmla="*/ 3788228 w 5123542"/>
              <a:gd name="connsiteY9" fmla="*/ 1291771 h 1303866"/>
              <a:gd name="connsiteX10" fmla="*/ 4513942 w 5123542"/>
              <a:gd name="connsiteY10" fmla="*/ 1204685 h 1303866"/>
              <a:gd name="connsiteX11" fmla="*/ 4934857 w 5123542"/>
              <a:gd name="connsiteY11" fmla="*/ 986971 h 1303866"/>
              <a:gd name="connsiteX12" fmla="*/ 5123542 w 5123542"/>
              <a:gd name="connsiteY12" fmla="*/ 711200 h 130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23542" h="1303866">
                <a:moveTo>
                  <a:pt x="0" y="0"/>
                </a:moveTo>
                <a:cubicBezTo>
                  <a:pt x="201990" y="116114"/>
                  <a:pt x="403981" y="232229"/>
                  <a:pt x="566057" y="261257"/>
                </a:cubicBezTo>
                <a:cubicBezTo>
                  <a:pt x="728133" y="290285"/>
                  <a:pt x="839410" y="183847"/>
                  <a:pt x="972457" y="174171"/>
                </a:cubicBezTo>
                <a:lnTo>
                  <a:pt x="1364342" y="203200"/>
                </a:lnTo>
                <a:cubicBezTo>
                  <a:pt x="1461104" y="212876"/>
                  <a:pt x="1432076" y="166914"/>
                  <a:pt x="1553028" y="232228"/>
                </a:cubicBezTo>
                <a:cubicBezTo>
                  <a:pt x="1673981" y="297542"/>
                  <a:pt x="1944914" y="524933"/>
                  <a:pt x="2090057" y="595085"/>
                </a:cubicBezTo>
                <a:cubicBezTo>
                  <a:pt x="2235200" y="665237"/>
                  <a:pt x="2298095" y="626533"/>
                  <a:pt x="2423885" y="653143"/>
                </a:cubicBezTo>
                <a:cubicBezTo>
                  <a:pt x="2549675" y="679753"/>
                  <a:pt x="2689981" y="674915"/>
                  <a:pt x="2844800" y="754743"/>
                </a:cubicBezTo>
                <a:cubicBezTo>
                  <a:pt x="2999619" y="834572"/>
                  <a:pt x="3195562" y="1042609"/>
                  <a:pt x="3352800" y="1132114"/>
                </a:cubicBezTo>
                <a:cubicBezTo>
                  <a:pt x="3510038" y="1221619"/>
                  <a:pt x="3594704" y="1279676"/>
                  <a:pt x="3788228" y="1291771"/>
                </a:cubicBezTo>
                <a:cubicBezTo>
                  <a:pt x="3981752" y="1303866"/>
                  <a:pt x="4322837" y="1255485"/>
                  <a:pt x="4513942" y="1204685"/>
                </a:cubicBezTo>
                <a:cubicBezTo>
                  <a:pt x="4705047" y="1153885"/>
                  <a:pt x="4833257" y="1069218"/>
                  <a:pt x="4934857" y="986971"/>
                </a:cubicBezTo>
                <a:cubicBezTo>
                  <a:pt x="5036457" y="904724"/>
                  <a:pt x="5079999" y="807962"/>
                  <a:pt x="5123542" y="71120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олилиния 51">
            <a:extLst>
              <a:ext uri="{FF2B5EF4-FFF2-40B4-BE49-F238E27FC236}">
                <a16:creationId xmlns:a16="http://schemas.microsoft.com/office/drawing/2014/main" id="{BC26014D-F609-401B-6FCB-198B1253B12E}"/>
              </a:ext>
            </a:extLst>
          </p:cNvPr>
          <p:cNvSpPr/>
          <p:nvPr/>
        </p:nvSpPr>
        <p:spPr>
          <a:xfrm>
            <a:off x="4701138" y="1760570"/>
            <a:ext cx="1296988" cy="1800225"/>
          </a:xfrm>
          <a:custGeom>
            <a:avLst/>
            <a:gdLst>
              <a:gd name="connsiteX0" fmla="*/ 0 w 1248228"/>
              <a:gd name="connsiteY0" fmla="*/ 41124 h 1782838"/>
              <a:gd name="connsiteX1" fmla="*/ 304800 w 1248228"/>
              <a:gd name="connsiteY1" fmla="*/ 55638 h 1782838"/>
              <a:gd name="connsiteX2" fmla="*/ 464457 w 1248228"/>
              <a:gd name="connsiteY2" fmla="*/ 374953 h 1782838"/>
              <a:gd name="connsiteX3" fmla="*/ 595085 w 1248228"/>
              <a:gd name="connsiteY3" fmla="*/ 1013581 h 1782838"/>
              <a:gd name="connsiteX4" fmla="*/ 783771 w 1248228"/>
              <a:gd name="connsiteY4" fmla="*/ 1521581 h 1782838"/>
              <a:gd name="connsiteX5" fmla="*/ 1045028 w 1248228"/>
              <a:gd name="connsiteY5" fmla="*/ 1579638 h 1782838"/>
              <a:gd name="connsiteX6" fmla="*/ 1248228 w 1248228"/>
              <a:gd name="connsiteY6" fmla="*/ 1782838 h 1782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8228" h="1782838">
                <a:moveTo>
                  <a:pt x="0" y="41124"/>
                </a:moveTo>
                <a:cubicBezTo>
                  <a:pt x="113695" y="20562"/>
                  <a:pt x="227391" y="0"/>
                  <a:pt x="304800" y="55638"/>
                </a:cubicBezTo>
                <a:cubicBezTo>
                  <a:pt x="382210" y="111276"/>
                  <a:pt x="416076" y="215296"/>
                  <a:pt x="464457" y="374953"/>
                </a:cubicBezTo>
                <a:cubicBezTo>
                  <a:pt x="512838" y="534610"/>
                  <a:pt x="541866" y="822476"/>
                  <a:pt x="595085" y="1013581"/>
                </a:cubicBezTo>
                <a:cubicBezTo>
                  <a:pt x="648304" y="1204686"/>
                  <a:pt x="708781" y="1427238"/>
                  <a:pt x="783771" y="1521581"/>
                </a:cubicBezTo>
                <a:cubicBezTo>
                  <a:pt x="858761" y="1615924"/>
                  <a:pt x="967618" y="1536095"/>
                  <a:pt x="1045028" y="1579638"/>
                </a:cubicBezTo>
                <a:cubicBezTo>
                  <a:pt x="1122438" y="1623181"/>
                  <a:pt x="1185333" y="1703009"/>
                  <a:pt x="1248228" y="1782838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олилиния 52">
            <a:extLst>
              <a:ext uri="{FF2B5EF4-FFF2-40B4-BE49-F238E27FC236}">
                <a16:creationId xmlns:a16="http://schemas.microsoft.com/office/drawing/2014/main" id="{C87F14B0-EA58-30B3-7015-A3F2A692C98F}"/>
              </a:ext>
            </a:extLst>
          </p:cNvPr>
          <p:cNvSpPr/>
          <p:nvPr/>
        </p:nvSpPr>
        <p:spPr>
          <a:xfrm>
            <a:off x="4640813" y="2417795"/>
            <a:ext cx="1357313" cy="2214563"/>
          </a:xfrm>
          <a:custGeom>
            <a:avLst/>
            <a:gdLst>
              <a:gd name="connsiteX0" fmla="*/ 0 w 1265162"/>
              <a:gd name="connsiteY0" fmla="*/ 0 h 2177143"/>
              <a:gd name="connsiteX1" fmla="*/ 174172 w 1265162"/>
              <a:gd name="connsiteY1" fmla="*/ 333829 h 2177143"/>
              <a:gd name="connsiteX2" fmla="*/ 290286 w 1265162"/>
              <a:gd name="connsiteY2" fmla="*/ 624115 h 2177143"/>
              <a:gd name="connsiteX3" fmla="*/ 232229 w 1265162"/>
              <a:gd name="connsiteY3" fmla="*/ 1016000 h 2177143"/>
              <a:gd name="connsiteX4" fmla="*/ 391886 w 1265162"/>
              <a:gd name="connsiteY4" fmla="*/ 1538515 h 2177143"/>
              <a:gd name="connsiteX5" fmla="*/ 653143 w 1265162"/>
              <a:gd name="connsiteY5" fmla="*/ 1727200 h 2177143"/>
              <a:gd name="connsiteX6" fmla="*/ 899886 w 1265162"/>
              <a:gd name="connsiteY6" fmla="*/ 1973943 h 2177143"/>
              <a:gd name="connsiteX7" fmla="*/ 1204686 w 1265162"/>
              <a:gd name="connsiteY7" fmla="*/ 2133600 h 2177143"/>
              <a:gd name="connsiteX8" fmla="*/ 1262743 w 1265162"/>
              <a:gd name="connsiteY8" fmla="*/ 2177143 h 217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5162" h="2177143">
                <a:moveTo>
                  <a:pt x="0" y="0"/>
                </a:moveTo>
                <a:cubicBezTo>
                  <a:pt x="62895" y="114905"/>
                  <a:pt x="125791" y="229810"/>
                  <a:pt x="174172" y="333829"/>
                </a:cubicBezTo>
                <a:cubicBezTo>
                  <a:pt x="222553" y="437848"/>
                  <a:pt x="280610" y="510420"/>
                  <a:pt x="290286" y="624115"/>
                </a:cubicBezTo>
                <a:cubicBezTo>
                  <a:pt x="299962" y="737810"/>
                  <a:pt x="215296" y="863600"/>
                  <a:pt x="232229" y="1016000"/>
                </a:cubicBezTo>
                <a:cubicBezTo>
                  <a:pt x="249162" y="1168400"/>
                  <a:pt x="321734" y="1419982"/>
                  <a:pt x="391886" y="1538515"/>
                </a:cubicBezTo>
                <a:cubicBezTo>
                  <a:pt x="462038" y="1657048"/>
                  <a:pt x="568476" y="1654629"/>
                  <a:pt x="653143" y="1727200"/>
                </a:cubicBezTo>
                <a:cubicBezTo>
                  <a:pt x="737810" y="1799771"/>
                  <a:pt x="807962" y="1906210"/>
                  <a:pt x="899886" y="1973943"/>
                </a:cubicBezTo>
                <a:cubicBezTo>
                  <a:pt x="991810" y="2041676"/>
                  <a:pt x="1144210" y="2099733"/>
                  <a:pt x="1204686" y="2133600"/>
                </a:cubicBezTo>
                <a:cubicBezTo>
                  <a:pt x="1265162" y="2167467"/>
                  <a:pt x="1263952" y="2172305"/>
                  <a:pt x="1262743" y="2177143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Трапеция 21">
            <a:extLst>
              <a:ext uri="{FF2B5EF4-FFF2-40B4-BE49-F238E27FC236}">
                <a16:creationId xmlns:a16="http://schemas.microsoft.com/office/drawing/2014/main" id="{AF25A7CA-23A8-BCBE-5A1F-5F8FCD6E7204}"/>
              </a:ext>
            </a:extLst>
          </p:cNvPr>
          <p:cNvSpPr/>
          <p:nvPr/>
        </p:nvSpPr>
        <p:spPr>
          <a:xfrm rot="18900000">
            <a:off x="8622263" y="3043270"/>
            <a:ext cx="112713" cy="395288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Трапеция 22">
            <a:extLst>
              <a:ext uri="{FF2B5EF4-FFF2-40B4-BE49-F238E27FC236}">
                <a16:creationId xmlns:a16="http://schemas.microsoft.com/office/drawing/2014/main" id="{2283134F-D5E3-200F-E9AF-39FC60BEA0E7}"/>
              </a:ext>
            </a:extLst>
          </p:cNvPr>
          <p:cNvSpPr/>
          <p:nvPr/>
        </p:nvSpPr>
        <p:spPr>
          <a:xfrm rot="18900000">
            <a:off x="8761963" y="3240120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24" name="Трапеция 23">
            <a:extLst>
              <a:ext uri="{FF2B5EF4-FFF2-40B4-BE49-F238E27FC236}">
                <a16:creationId xmlns:a16="http://schemas.microsoft.com/office/drawing/2014/main" id="{F72D531A-0E76-5644-2389-9477854605D0}"/>
              </a:ext>
            </a:extLst>
          </p:cNvPr>
          <p:cNvSpPr/>
          <p:nvPr/>
        </p:nvSpPr>
        <p:spPr>
          <a:xfrm rot="18900000">
            <a:off x="8622263" y="5114958"/>
            <a:ext cx="112713" cy="395287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Трапеция 24">
            <a:extLst>
              <a:ext uri="{FF2B5EF4-FFF2-40B4-BE49-F238E27FC236}">
                <a16:creationId xmlns:a16="http://schemas.microsoft.com/office/drawing/2014/main" id="{1CD9D251-8E66-0591-3070-978406B47282}"/>
              </a:ext>
            </a:extLst>
          </p:cNvPr>
          <p:cNvSpPr/>
          <p:nvPr/>
        </p:nvSpPr>
        <p:spPr>
          <a:xfrm rot="18900000">
            <a:off x="8833401" y="5383245"/>
            <a:ext cx="293687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F015FB3A-D6B6-3A7A-F346-08099F288A62}"/>
              </a:ext>
            </a:extLst>
          </p:cNvPr>
          <p:cNvSpPr/>
          <p:nvPr/>
        </p:nvSpPr>
        <p:spPr>
          <a:xfrm>
            <a:off x="10427251" y="5989670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EDDA4F4B-E2CA-DDA4-7DA2-1E8C06EA85F4}"/>
              </a:ext>
            </a:extLst>
          </p:cNvPr>
          <p:cNvSpPr/>
          <p:nvPr/>
        </p:nvSpPr>
        <p:spPr>
          <a:xfrm>
            <a:off x="11070188" y="5132420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Полилиния 62">
            <a:extLst>
              <a:ext uri="{FF2B5EF4-FFF2-40B4-BE49-F238E27FC236}">
                <a16:creationId xmlns:a16="http://schemas.microsoft.com/office/drawing/2014/main" id="{F9423891-1E24-056A-7CB5-17F936E75C9F}"/>
              </a:ext>
            </a:extLst>
          </p:cNvPr>
          <p:cNvSpPr/>
          <p:nvPr/>
        </p:nvSpPr>
        <p:spPr>
          <a:xfrm>
            <a:off x="8998501" y="3632233"/>
            <a:ext cx="2143125" cy="1571625"/>
          </a:xfrm>
          <a:custGeom>
            <a:avLst/>
            <a:gdLst>
              <a:gd name="connsiteX0" fmla="*/ 43543 w 1901371"/>
              <a:gd name="connsiteY0" fmla="*/ 0 h 1349829"/>
              <a:gd name="connsiteX1" fmla="*/ 87086 w 1901371"/>
              <a:gd name="connsiteY1" fmla="*/ 348343 h 1349829"/>
              <a:gd name="connsiteX2" fmla="*/ 566057 w 1901371"/>
              <a:gd name="connsiteY2" fmla="*/ 696686 h 1349829"/>
              <a:gd name="connsiteX3" fmla="*/ 870857 w 1901371"/>
              <a:gd name="connsiteY3" fmla="*/ 653143 h 1349829"/>
              <a:gd name="connsiteX4" fmla="*/ 1320800 w 1901371"/>
              <a:gd name="connsiteY4" fmla="*/ 1001486 h 1349829"/>
              <a:gd name="connsiteX5" fmla="*/ 1553028 w 1901371"/>
              <a:gd name="connsiteY5" fmla="*/ 1262743 h 1349829"/>
              <a:gd name="connsiteX6" fmla="*/ 1901371 w 1901371"/>
              <a:gd name="connsiteY6" fmla="*/ 1349829 h 1349829"/>
              <a:gd name="connsiteX0" fmla="*/ 43201 w 1901029"/>
              <a:gd name="connsiteY0" fmla="*/ 6222 h 1356051"/>
              <a:gd name="connsiteX1" fmla="*/ 45250 w 1901029"/>
              <a:gd name="connsiteY1" fmla="*/ 58057 h 1356051"/>
              <a:gd name="connsiteX2" fmla="*/ 86744 w 1901029"/>
              <a:gd name="connsiteY2" fmla="*/ 354565 h 1356051"/>
              <a:gd name="connsiteX3" fmla="*/ 565715 w 1901029"/>
              <a:gd name="connsiteY3" fmla="*/ 702908 h 1356051"/>
              <a:gd name="connsiteX4" fmla="*/ 870515 w 1901029"/>
              <a:gd name="connsiteY4" fmla="*/ 659365 h 1356051"/>
              <a:gd name="connsiteX5" fmla="*/ 1320458 w 1901029"/>
              <a:gd name="connsiteY5" fmla="*/ 1007708 h 1356051"/>
              <a:gd name="connsiteX6" fmla="*/ 1552686 w 1901029"/>
              <a:gd name="connsiteY6" fmla="*/ 1268965 h 1356051"/>
              <a:gd name="connsiteX7" fmla="*/ 1901029 w 1901029"/>
              <a:gd name="connsiteY7" fmla="*/ 1356051 h 135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029" h="1356051">
                <a:moveTo>
                  <a:pt x="43201" y="6222"/>
                </a:moveTo>
                <a:cubicBezTo>
                  <a:pt x="43542" y="14861"/>
                  <a:pt x="37993" y="0"/>
                  <a:pt x="45250" y="58057"/>
                </a:cubicBezTo>
                <a:cubicBezTo>
                  <a:pt x="52507" y="116114"/>
                  <a:pt x="0" y="247090"/>
                  <a:pt x="86744" y="354565"/>
                </a:cubicBezTo>
                <a:cubicBezTo>
                  <a:pt x="173488" y="462040"/>
                  <a:pt x="435087" y="652108"/>
                  <a:pt x="565715" y="702908"/>
                </a:cubicBezTo>
                <a:cubicBezTo>
                  <a:pt x="696344" y="753708"/>
                  <a:pt x="744724" y="608565"/>
                  <a:pt x="870515" y="659365"/>
                </a:cubicBezTo>
                <a:cubicBezTo>
                  <a:pt x="996306" y="710165"/>
                  <a:pt x="1206763" y="906108"/>
                  <a:pt x="1320458" y="1007708"/>
                </a:cubicBezTo>
                <a:cubicBezTo>
                  <a:pt x="1434153" y="1109308"/>
                  <a:pt x="1455924" y="1210908"/>
                  <a:pt x="1552686" y="1268965"/>
                </a:cubicBezTo>
                <a:cubicBezTo>
                  <a:pt x="1649448" y="1327022"/>
                  <a:pt x="1775238" y="1341536"/>
                  <a:pt x="1901029" y="135605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Полилиния 64">
            <a:extLst>
              <a:ext uri="{FF2B5EF4-FFF2-40B4-BE49-F238E27FC236}">
                <a16:creationId xmlns:a16="http://schemas.microsoft.com/office/drawing/2014/main" id="{BDD6CB49-F4E1-AE60-7850-1424572DDD88}"/>
              </a:ext>
            </a:extLst>
          </p:cNvPr>
          <p:cNvSpPr/>
          <p:nvPr/>
        </p:nvSpPr>
        <p:spPr>
          <a:xfrm>
            <a:off x="9141376" y="5775358"/>
            <a:ext cx="1293812" cy="715962"/>
          </a:xfrm>
          <a:custGeom>
            <a:avLst/>
            <a:gdLst>
              <a:gd name="connsiteX0" fmla="*/ 0 w 1204685"/>
              <a:gd name="connsiteY0" fmla="*/ 0 h 791028"/>
              <a:gd name="connsiteX1" fmla="*/ 87085 w 1204685"/>
              <a:gd name="connsiteY1" fmla="*/ 290286 h 791028"/>
              <a:gd name="connsiteX2" fmla="*/ 203200 w 1204685"/>
              <a:gd name="connsiteY2" fmla="*/ 348343 h 791028"/>
              <a:gd name="connsiteX3" fmla="*/ 362857 w 1204685"/>
              <a:gd name="connsiteY3" fmla="*/ 348343 h 791028"/>
              <a:gd name="connsiteX4" fmla="*/ 551543 w 1204685"/>
              <a:gd name="connsiteY4" fmla="*/ 406400 h 791028"/>
              <a:gd name="connsiteX5" fmla="*/ 754743 w 1204685"/>
              <a:gd name="connsiteY5" fmla="*/ 624114 h 791028"/>
              <a:gd name="connsiteX6" fmla="*/ 870857 w 1204685"/>
              <a:gd name="connsiteY6" fmla="*/ 769257 h 791028"/>
              <a:gd name="connsiteX7" fmla="*/ 1059543 w 1204685"/>
              <a:gd name="connsiteY7" fmla="*/ 754743 h 791028"/>
              <a:gd name="connsiteX8" fmla="*/ 1088571 w 1204685"/>
              <a:gd name="connsiteY8" fmla="*/ 711200 h 791028"/>
              <a:gd name="connsiteX9" fmla="*/ 1088571 w 1204685"/>
              <a:gd name="connsiteY9" fmla="*/ 537028 h 791028"/>
              <a:gd name="connsiteX10" fmla="*/ 1204685 w 1204685"/>
              <a:gd name="connsiteY10" fmla="*/ 377371 h 791028"/>
              <a:gd name="connsiteX0" fmla="*/ 0 w 1204685"/>
              <a:gd name="connsiteY0" fmla="*/ 0 h 793448"/>
              <a:gd name="connsiteX1" fmla="*/ 87085 w 1204685"/>
              <a:gd name="connsiteY1" fmla="*/ 290286 h 793448"/>
              <a:gd name="connsiteX2" fmla="*/ 203200 w 1204685"/>
              <a:gd name="connsiteY2" fmla="*/ 348343 h 793448"/>
              <a:gd name="connsiteX3" fmla="*/ 362857 w 1204685"/>
              <a:gd name="connsiteY3" fmla="*/ 348343 h 793448"/>
              <a:gd name="connsiteX4" fmla="*/ 551543 w 1204685"/>
              <a:gd name="connsiteY4" fmla="*/ 406400 h 793448"/>
              <a:gd name="connsiteX5" fmla="*/ 754743 w 1204685"/>
              <a:gd name="connsiteY5" fmla="*/ 624114 h 793448"/>
              <a:gd name="connsiteX6" fmla="*/ 870857 w 1204685"/>
              <a:gd name="connsiteY6" fmla="*/ 769257 h 793448"/>
              <a:gd name="connsiteX7" fmla="*/ 1059543 w 1204685"/>
              <a:gd name="connsiteY7" fmla="*/ 754743 h 793448"/>
              <a:gd name="connsiteX8" fmla="*/ 1088571 w 1204685"/>
              <a:gd name="connsiteY8" fmla="*/ 537028 h 793448"/>
              <a:gd name="connsiteX9" fmla="*/ 1204685 w 1204685"/>
              <a:gd name="connsiteY9" fmla="*/ 377371 h 793448"/>
              <a:gd name="connsiteX0" fmla="*/ 0 w 1204685"/>
              <a:gd name="connsiteY0" fmla="*/ 0 h 783771"/>
              <a:gd name="connsiteX1" fmla="*/ 87085 w 1204685"/>
              <a:gd name="connsiteY1" fmla="*/ 290286 h 783771"/>
              <a:gd name="connsiteX2" fmla="*/ 203200 w 1204685"/>
              <a:gd name="connsiteY2" fmla="*/ 348343 h 783771"/>
              <a:gd name="connsiteX3" fmla="*/ 362857 w 1204685"/>
              <a:gd name="connsiteY3" fmla="*/ 348343 h 783771"/>
              <a:gd name="connsiteX4" fmla="*/ 551543 w 1204685"/>
              <a:gd name="connsiteY4" fmla="*/ 406400 h 783771"/>
              <a:gd name="connsiteX5" fmla="*/ 754743 w 1204685"/>
              <a:gd name="connsiteY5" fmla="*/ 624114 h 783771"/>
              <a:gd name="connsiteX6" fmla="*/ 870857 w 1204685"/>
              <a:gd name="connsiteY6" fmla="*/ 769257 h 783771"/>
              <a:gd name="connsiteX7" fmla="*/ 1088571 w 1204685"/>
              <a:gd name="connsiteY7" fmla="*/ 537028 h 783771"/>
              <a:gd name="connsiteX8" fmla="*/ 1204685 w 1204685"/>
              <a:gd name="connsiteY8" fmla="*/ 377371 h 783771"/>
              <a:gd name="connsiteX0" fmla="*/ 0 w 1204685"/>
              <a:gd name="connsiteY0" fmla="*/ 0 h 783771"/>
              <a:gd name="connsiteX1" fmla="*/ 87085 w 1204685"/>
              <a:gd name="connsiteY1" fmla="*/ 290286 h 783771"/>
              <a:gd name="connsiteX2" fmla="*/ 203200 w 1204685"/>
              <a:gd name="connsiteY2" fmla="*/ 348343 h 783771"/>
              <a:gd name="connsiteX3" fmla="*/ 362857 w 1204685"/>
              <a:gd name="connsiteY3" fmla="*/ 348343 h 783771"/>
              <a:gd name="connsiteX4" fmla="*/ 551543 w 1204685"/>
              <a:gd name="connsiteY4" fmla="*/ 406400 h 783771"/>
              <a:gd name="connsiteX5" fmla="*/ 754743 w 1204685"/>
              <a:gd name="connsiteY5" fmla="*/ 624114 h 783771"/>
              <a:gd name="connsiteX6" fmla="*/ 870857 w 1204685"/>
              <a:gd name="connsiteY6" fmla="*/ 769257 h 783771"/>
              <a:gd name="connsiteX7" fmla="*/ 1088571 w 1204685"/>
              <a:gd name="connsiteY7" fmla="*/ 537028 h 783771"/>
              <a:gd name="connsiteX8" fmla="*/ 1204685 w 1204685"/>
              <a:gd name="connsiteY8" fmla="*/ 377371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4685" h="783771">
                <a:moveTo>
                  <a:pt x="0" y="0"/>
                </a:moveTo>
                <a:cubicBezTo>
                  <a:pt x="26609" y="116114"/>
                  <a:pt x="53218" y="232229"/>
                  <a:pt x="87085" y="290286"/>
                </a:cubicBezTo>
                <a:cubicBezTo>
                  <a:pt x="120952" y="348343"/>
                  <a:pt x="157238" y="338667"/>
                  <a:pt x="203200" y="348343"/>
                </a:cubicBezTo>
                <a:cubicBezTo>
                  <a:pt x="249162" y="358019"/>
                  <a:pt x="304800" y="338667"/>
                  <a:pt x="362857" y="348343"/>
                </a:cubicBezTo>
                <a:cubicBezTo>
                  <a:pt x="420914" y="358019"/>
                  <a:pt x="486229" y="360438"/>
                  <a:pt x="551543" y="406400"/>
                </a:cubicBezTo>
                <a:cubicBezTo>
                  <a:pt x="616857" y="452362"/>
                  <a:pt x="701524" y="563638"/>
                  <a:pt x="754743" y="624114"/>
                </a:cubicBezTo>
                <a:cubicBezTo>
                  <a:pt x="807962" y="684590"/>
                  <a:pt x="815219" y="783771"/>
                  <a:pt x="870857" y="769257"/>
                </a:cubicBezTo>
                <a:cubicBezTo>
                  <a:pt x="926495" y="754743"/>
                  <a:pt x="1032933" y="602342"/>
                  <a:pt x="1088571" y="537028"/>
                </a:cubicBezTo>
                <a:cubicBezTo>
                  <a:pt x="1107923" y="481390"/>
                  <a:pt x="1156304" y="429380"/>
                  <a:pt x="1204685" y="37737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Минус 41">
            <a:extLst>
              <a:ext uri="{FF2B5EF4-FFF2-40B4-BE49-F238E27FC236}">
                <a16:creationId xmlns:a16="http://schemas.microsoft.com/office/drawing/2014/main" id="{51EB1747-2C2D-8BA3-0C78-9D59DE5A1DE0}"/>
              </a:ext>
            </a:extLst>
          </p:cNvPr>
          <p:cNvSpPr/>
          <p:nvPr/>
        </p:nvSpPr>
        <p:spPr>
          <a:xfrm>
            <a:off x="3283501" y="4346608"/>
            <a:ext cx="285750" cy="71437"/>
          </a:xfrm>
          <a:prstGeom prst="mathMinus">
            <a:avLst>
              <a:gd name="adj1" fmla="val 2352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Плюс 42">
            <a:extLst>
              <a:ext uri="{FF2B5EF4-FFF2-40B4-BE49-F238E27FC236}">
                <a16:creationId xmlns:a16="http://schemas.microsoft.com/office/drawing/2014/main" id="{5735D1E0-0874-C940-CA02-41D37EEEA8C6}"/>
              </a:ext>
            </a:extLst>
          </p:cNvPr>
          <p:cNvSpPr/>
          <p:nvPr/>
        </p:nvSpPr>
        <p:spPr>
          <a:xfrm>
            <a:off x="4497938" y="4275170"/>
            <a:ext cx="285750" cy="285750"/>
          </a:xfrm>
          <a:prstGeom prst="mathPlus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EDE485BC-1932-F09F-46FC-F82673BF0D9B}"/>
              </a:ext>
            </a:extLst>
          </p:cNvPr>
          <p:cNvCxnSpPr/>
          <p:nvPr/>
        </p:nvCxnSpPr>
        <p:spPr>
          <a:xfrm rot="15900000" flipV="1">
            <a:off x="3246988" y="5348320"/>
            <a:ext cx="485775" cy="371475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ятно 1 45">
            <a:extLst>
              <a:ext uri="{FF2B5EF4-FFF2-40B4-BE49-F238E27FC236}">
                <a16:creationId xmlns:a16="http://schemas.microsoft.com/office/drawing/2014/main" id="{D839D4B1-C9E8-09C9-C421-91B659609B55}"/>
              </a:ext>
            </a:extLst>
          </p:cNvPr>
          <p:cNvSpPr/>
          <p:nvPr/>
        </p:nvSpPr>
        <p:spPr>
          <a:xfrm>
            <a:off x="4212167" y="1846277"/>
            <a:ext cx="357190" cy="357190"/>
          </a:xfrm>
          <a:prstGeom prst="irregularSeal1">
            <a:avLst/>
          </a:prstGeom>
          <a:gradFill flip="none" rotWithShape="1">
            <a:gsLst>
              <a:gs pos="0">
                <a:srgbClr val="FFFF00"/>
              </a:gs>
              <a:gs pos="26000">
                <a:srgbClr val="FFC000"/>
              </a:gs>
              <a:gs pos="93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0D95B87-0F19-E6A5-AF7C-EC8379118D41}"/>
              </a:ext>
            </a:extLst>
          </p:cNvPr>
          <p:cNvSpPr/>
          <p:nvPr/>
        </p:nvSpPr>
        <p:spPr>
          <a:xfrm rot="7920000">
            <a:off x="6381507" y="2855151"/>
            <a:ext cx="438150" cy="71438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2FBA9D55-67F9-1C56-7178-A8C86B7A9DAE}"/>
              </a:ext>
            </a:extLst>
          </p:cNvPr>
          <p:cNvSpPr/>
          <p:nvPr/>
        </p:nvSpPr>
        <p:spPr>
          <a:xfrm>
            <a:off x="6355307" y="2917847"/>
            <a:ext cx="214314" cy="214314"/>
          </a:xfrm>
          <a:prstGeom prst="ellipse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7D139707-6557-5B90-A337-4494601ABD83}"/>
              </a:ext>
            </a:extLst>
          </p:cNvPr>
          <p:cNvCxnSpPr/>
          <p:nvPr/>
        </p:nvCxnSpPr>
        <p:spPr>
          <a:xfrm rot="16200000" flipV="1">
            <a:off x="3604969" y="5311014"/>
            <a:ext cx="500063" cy="142875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C579C0A-BDFB-4737-034C-9D4DBA3C6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751" y="4060858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Э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F58A35D-FD68-9A9F-740E-63C63C32B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6938" y="3917983"/>
            <a:ext cx="357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39" name="Дуга 38">
            <a:extLst>
              <a:ext uri="{FF2B5EF4-FFF2-40B4-BE49-F238E27FC236}">
                <a16:creationId xmlns:a16="http://schemas.microsoft.com/office/drawing/2014/main" id="{5E9BFAC0-D74C-1FDC-57D6-1F76556B4188}"/>
              </a:ext>
            </a:extLst>
          </p:cNvPr>
          <p:cNvSpPr/>
          <p:nvPr/>
        </p:nvSpPr>
        <p:spPr>
          <a:xfrm rot="13740000" flipH="1">
            <a:off x="6075913" y="4230720"/>
            <a:ext cx="1162050" cy="1028700"/>
          </a:xfrm>
          <a:prstGeom prst="arc">
            <a:avLst>
              <a:gd name="adj1" fmla="val 17833872"/>
              <a:gd name="adj2" fmla="val 515357"/>
            </a:avLst>
          </a:prstGeom>
          <a:ln w="79375">
            <a:solidFill>
              <a:srgbClr val="FFFF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915681A-5B06-7766-7C27-ADA8A972638A}"/>
              </a:ext>
            </a:extLst>
          </p:cNvPr>
          <p:cNvSpPr txBox="1"/>
          <p:nvPr/>
        </p:nvSpPr>
        <p:spPr>
          <a:xfrm>
            <a:off x="1020883" y="393668"/>
            <a:ext cx="86574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Транзисторда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p-n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өтулерінің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 2 В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потенциометрді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пайдаланып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орнатыңыз</a:t>
            </a:r>
            <a:r>
              <a:rPr lang="ru-K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587559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/>
      <p:bldP spid="14" grpId="0"/>
      <p:bldP spid="26" grpId="0" animBg="1"/>
      <p:bldP spid="26" grpId="1" animBg="1"/>
      <p:bldP spid="27" grpId="0" animBg="1"/>
      <p:bldP spid="27" grpId="1" animBg="1"/>
      <p:bldP spid="34" grpId="0" animBg="1"/>
      <p:bldP spid="37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104C908E-1FC8-3C9A-B8C5-5EF3DFA6B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039" y="2678761"/>
            <a:ext cx="36576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7BDB513-B2BC-6AC8-3F9A-EBA15327B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539" y="4178948"/>
            <a:ext cx="28575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2482ABF-32A5-CF1D-C8B4-792527FD5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539" y="103569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B83F6291-0E4E-9EE4-C39B-0637ED9D2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539" y="1607198"/>
            <a:ext cx="2214563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люс 30">
            <a:extLst>
              <a:ext uri="{FF2B5EF4-FFF2-40B4-BE49-F238E27FC236}">
                <a16:creationId xmlns:a16="http://schemas.microsoft.com/office/drawing/2014/main" id="{B953985F-35B1-937F-5311-198FF7CA0BE7}"/>
              </a:ext>
            </a:extLst>
          </p:cNvPr>
          <p:cNvSpPr/>
          <p:nvPr/>
        </p:nvSpPr>
        <p:spPr>
          <a:xfrm>
            <a:off x="5724914" y="3607448"/>
            <a:ext cx="198438" cy="193675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Минус 31">
            <a:extLst>
              <a:ext uri="{FF2B5EF4-FFF2-40B4-BE49-F238E27FC236}">
                <a16:creationId xmlns:a16="http://schemas.microsoft.com/office/drawing/2014/main" id="{D25E7EB6-8808-531C-C844-166669176BC5}"/>
              </a:ext>
            </a:extLst>
          </p:cNvPr>
          <p:cNvSpPr/>
          <p:nvPr/>
        </p:nvSpPr>
        <p:spPr>
          <a:xfrm>
            <a:off x="4507302" y="4224986"/>
            <a:ext cx="198437" cy="8096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люс 32">
            <a:extLst>
              <a:ext uri="{FF2B5EF4-FFF2-40B4-BE49-F238E27FC236}">
                <a16:creationId xmlns:a16="http://schemas.microsoft.com/office/drawing/2014/main" id="{76B1F156-08BE-0D5C-B2D6-C03DCF1F10EF}"/>
              </a:ext>
            </a:extLst>
          </p:cNvPr>
          <p:cNvSpPr/>
          <p:nvPr/>
        </p:nvSpPr>
        <p:spPr>
          <a:xfrm>
            <a:off x="7510852" y="4321823"/>
            <a:ext cx="214312" cy="214313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Минус 33">
            <a:extLst>
              <a:ext uri="{FF2B5EF4-FFF2-40B4-BE49-F238E27FC236}">
                <a16:creationId xmlns:a16="http://schemas.microsoft.com/office/drawing/2014/main" id="{B4DDC4AE-B01B-76EF-2D99-ACF1E673FDEB}"/>
              </a:ext>
            </a:extLst>
          </p:cNvPr>
          <p:cNvSpPr/>
          <p:nvPr/>
        </p:nvSpPr>
        <p:spPr>
          <a:xfrm>
            <a:off x="8296664" y="5179073"/>
            <a:ext cx="198438" cy="80963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7A0B62-CA1C-E7F4-B9DB-EA2985C31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9289" y="3178823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8E551D-C04B-D259-7EAB-7197CB92C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5227" y="4607573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Б</a:t>
            </a:r>
          </a:p>
        </p:txBody>
      </p:sp>
      <p:pic>
        <p:nvPicPr>
          <p:cNvPr id="14" name="Picture 10">
            <a:extLst>
              <a:ext uri="{FF2B5EF4-FFF2-40B4-BE49-F238E27FC236}">
                <a16:creationId xmlns:a16="http://schemas.microsoft.com/office/drawing/2014/main" id="{FD996582-E53A-D51D-14FB-C18D3B537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914" y="1750073"/>
            <a:ext cx="27146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96F1882E-D217-617B-BF09-D404082ABC0F}"/>
              </a:ext>
            </a:extLst>
          </p:cNvPr>
          <p:cNvCxnSpPr/>
          <p:nvPr/>
        </p:nvCxnSpPr>
        <p:spPr>
          <a:xfrm rot="16200000" flipV="1">
            <a:off x="9939727" y="2821636"/>
            <a:ext cx="285750" cy="285750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Минус 44">
            <a:extLst>
              <a:ext uri="{FF2B5EF4-FFF2-40B4-BE49-F238E27FC236}">
                <a16:creationId xmlns:a16="http://schemas.microsoft.com/office/drawing/2014/main" id="{28E53917-0FCA-98CE-4433-D5699143161D}"/>
              </a:ext>
            </a:extLst>
          </p:cNvPr>
          <p:cNvSpPr/>
          <p:nvPr/>
        </p:nvSpPr>
        <p:spPr>
          <a:xfrm>
            <a:off x="5653477" y="4750448"/>
            <a:ext cx="214312" cy="142875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олилиния 48">
            <a:extLst>
              <a:ext uri="{FF2B5EF4-FFF2-40B4-BE49-F238E27FC236}">
                <a16:creationId xmlns:a16="http://schemas.microsoft.com/office/drawing/2014/main" id="{3AF75E41-CC68-A471-1E4F-E0A2738A5203}"/>
              </a:ext>
            </a:extLst>
          </p:cNvPr>
          <p:cNvSpPr/>
          <p:nvPr/>
        </p:nvSpPr>
        <p:spPr>
          <a:xfrm>
            <a:off x="5367727" y="4255148"/>
            <a:ext cx="2143125" cy="423863"/>
          </a:xfrm>
          <a:custGeom>
            <a:avLst/>
            <a:gdLst>
              <a:gd name="connsiteX0" fmla="*/ 0 w 2714172"/>
              <a:gd name="connsiteY0" fmla="*/ 336248 h 394305"/>
              <a:gd name="connsiteX1" fmla="*/ 478972 w 2714172"/>
              <a:gd name="connsiteY1" fmla="*/ 350762 h 394305"/>
              <a:gd name="connsiteX2" fmla="*/ 638629 w 2714172"/>
              <a:gd name="connsiteY2" fmla="*/ 176591 h 394305"/>
              <a:gd name="connsiteX3" fmla="*/ 856343 w 2714172"/>
              <a:gd name="connsiteY3" fmla="*/ 89505 h 394305"/>
              <a:gd name="connsiteX4" fmla="*/ 1277257 w 2714172"/>
              <a:gd name="connsiteY4" fmla="*/ 162077 h 394305"/>
              <a:gd name="connsiteX5" fmla="*/ 1683657 w 2714172"/>
              <a:gd name="connsiteY5" fmla="*/ 176591 h 394305"/>
              <a:gd name="connsiteX6" fmla="*/ 2075543 w 2714172"/>
              <a:gd name="connsiteY6" fmla="*/ 2419 h 394305"/>
              <a:gd name="connsiteX7" fmla="*/ 2583543 w 2714172"/>
              <a:gd name="connsiteY7" fmla="*/ 191105 h 394305"/>
              <a:gd name="connsiteX8" fmla="*/ 2714172 w 2714172"/>
              <a:gd name="connsiteY8" fmla="*/ 394305 h 3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4172" h="394305">
                <a:moveTo>
                  <a:pt x="0" y="336248"/>
                </a:moveTo>
                <a:cubicBezTo>
                  <a:pt x="186267" y="356809"/>
                  <a:pt x="372534" y="377371"/>
                  <a:pt x="478972" y="350762"/>
                </a:cubicBezTo>
                <a:cubicBezTo>
                  <a:pt x="585410" y="324153"/>
                  <a:pt x="575734" y="220134"/>
                  <a:pt x="638629" y="176591"/>
                </a:cubicBezTo>
                <a:cubicBezTo>
                  <a:pt x="701524" y="133048"/>
                  <a:pt x="749905" y="91924"/>
                  <a:pt x="856343" y="89505"/>
                </a:cubicBezTo>
                <a:cubicBezTo>
                  <a:pt x="962781" y="87086"/>
                  <a:pt x="1139371" y="147563"/>
                  <a:pt x="1277257" y="162077"/>
                </a:cubicBezTo>
                <a:cubicBezTo>
                  <a:pt x="1415143" y="176591"/>
                  <a:pt x="1550609" y="203201"/>
                  <a:pt x="1683657" y="176591"/>
                </a:cubicBezTo>
                <a:cubicBezTo>
                  <a:pt x="1816705" y="149981"/>
                  <a:pt x="1925562" y="0"/>
                  <a:pt x="2075543" y="2419"/>
                </a:cubicBezTo>
                <a:cubicBezTo>
                  <a:pt x="2225524" y="4838"/>
                  <a:pt x="2477105" y="125791"/>
                  <a:pt x="2583543" y="191105"/>
                </a:cubicBezTo>
                <a:cubicBezTo>
                  <a:pt x="2689981" y="256419"/>
                  <a:pt x="2702076" y="325362"/>
                  <a:pt x="2714172" y="394305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олилиния 49">
            <a:extLst>
              <a:ext uri="{FF2B5EF4-FFF2-40B4-BE49-F238E27FC236}">
                <a16:creationId xmlns:a16="http://schemas.microsoft.com/office/drawing/2014/main" id="{81509F56-249B-5ACB-4553-295932934216}"/>
              </a:ext>
            </a:extLst>
          </p:cNvPr>
          <p:cNvSpPr/>
          <p:nvPr/>
        </p:nvSpPr>
        <p:spPr>
          <a:xfrm>
            <a:off x="3081727" y="4536136"/>
            <a:ext cx="4857750" cy="1344612"/>
          </a:xfrm>
          <a:custGeom>
            <a:avLst/>
            <a:gdLst>
              <a:gd name="connsiteX0" fmla="*/ 0 w 5123542"/>
              <a:gd name="connsiteY0" fmla="*/ 0 h 1303866"/>
              <a:gd name="connsiteX1" fmla="*/ 566057 w 5123542"/>
              <a:gd name="connsiteY1" fmla="*/ 261257 h 1303866"/>
              <a:gd name="connsiteX2" fmla="*/ 972457 w 5123542"/>
              <a:gd name="connsiteY2" fmla="*/ 174171 h 1303866"/>
              <a:gd name="connsiteX3" fmla="*/ 1364342 w 5123542"/>
              <a:gd name="connsiteY3" fmla="*/ 203200 h 1303866"/>
              <a:gd name="connsiteX4" fmla="*/ 1553028 w 5123542"/>
              <a:gd name="connsiteY4" fmla="*/ 232228 h 1303866"/>
              <a:gd name="connsiteX5" fmla="*/ 2090057 w 5123542"/>
              <a:gd name="connsiteY5" fmla="*/ 595085 h 1303866"/>
              <a:gd name="connsiteX6" fmla="*/ 2423885 w 5123542"/>
              <a:gd name="connsiteY6" fmla="*/ 653143 h 1303866"/>
              <a:gd name="connsiteX7" fmla="*/ 2844800 w 5123542"/>
              <a:gd name="connsiteY7" fmla="*/ 754743 h 1303866"/>
              <a:gd name="connsiteX8" fmla="*/ 3352800 w 5123542"/>
              <a:gd name="connsiteY8" fmla="*/ 1132114 h 1303866"/>
              <a:gd name="connsiteX9" fmla="*/ 3788228 w 5123542"/>
              <a:gd name="connsiteY9" fmla="*/ 1291771 h 1303866"/>
              <a:gd name="connsiteX10" fmla="*/ 4513942 w 5123542"/>
              <a:gd name="connsiteY10" fmla="*/ 1204685 h 1303866"/>
              <a:gd name="connsiteX11" fmla="*/ 4934857 w 5123542"/>
              <a:gd name="connsiteY11" fmla="*/ 986971 h 1303866"/>
              <a:gd name="connsiteX12" fmla="*/ 5123542 w 5123542"/>
              <a:gd name="connsiteY12" fmla="*/ 711200 h 130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23542" h="1303866">
                <a:moveTo>
                  <a:pt x="0" y="0"/>
                </a:moveTo>
                <a:cubicBezTo>
                  <a:pt x="201990" y="116114"/>
                  <a:pt x="403981" y="232229"/>
                  <a:pt x="566057" y="261257"/>
                </a:cubicBezTo>
                <a:cubicBezTo>
                  <a:pt x="728133" y="290285"/>
                  <a:pt x="839410" y="183847"/>
                  <a:pt x="972457" y="174171"/>
                </a:cubicBezTo>
                <a:lnTo>
                  <a:pt x="1364342" y="203200"/>
                </a:lnTo>
                <a:cubicBezTo>
                  <a:pt x="1461104" y="212876"/>
                  <a:pt x="1432076" y="166914"/>
                  <a:pt x="1553028" y="232228"/>
                </a:cubicBezTo>
                <a:cubicBezTo>
                  <a:pt x="1673981" y="297542"/>
                  <a:pt x="1944914" y="524933"/>
                  <a:pt x="2090057" y="595085"/>
                </a:cubicBezTo>
                <a:cubicBezTo>
                  <a:pt x="2235200" y="665237"/>
                  <a:pt x="2298095" y="626533"/>
                  <a:pt x="2423885" y="653143"/>
                </a:cubicBezTo>
                <a:cubicBezTo>
                  <a:pt x="2549675" y="679753"/>
                  <a:pt x="2689981" y="674915"/>
                  <a:pt x="2844800" y="754743"/>
                </a:cubicBezTo>
                <a:cubicBezTo>
                  <a:pt x="2999619" y="834572"/>
                  <a:pt x="3195562" y="1042609"/>
                  <a:pt x="3352800" y="1132114"/>
                </a:cubicBezTo>
                <a:cubicBezTo>
                  <a:pt x="3510038" y="1221619"/>
                  <a:pt x="3594704" y="1279676"/>
                  <a:pt x="3788228" y="1291771"/>
                </a:cubicBezTo>
                <a:cubicBezTo>
                  <a:pt x="3981752" y="1303866"/>
                  <a:pt x="4322837" y="1255485"/>
                  <a:pt x="4513942" y="1204685"/>
                </a:cubicBezTo>
                <a:cubicBezTo>
                  <a:pt x="4705047" y="1153885"/>
                  <a:pt x="4833257" y="1069218"/>
                  <a:pt x="4934857" y="986971"/>
                </a:cubicBezTo>
                <a:cubicBezTo>
                  <a:pt x="5036457" y="904724"/>
                  <a:pt x="5079999" y="807962"/>
                  <a:pt x="5123542" y="71120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олилиния 51">
            <a:extLst>
              <a:ext uri="{FF2B5EF4-FFF2-40B4-BE49-F238E27FC236}">
                <a16:creationId xmlns:a16="http://schemas.microsoft.com/office/drawing/2014/main" id="{677527B1-A3B9-2DA6-3A81-DFDB06DA3289}"/>
              </a:ext>
            </a:extLst>
          </p:cNvPr>
          <p:cNvSpPr/>
          <p:nvPr/>
        </p:nvSpPr>
        <p:spPr>
          <a:xfrm>
            <a:off x="4785114" y="1807223"/>
            <a:ext cx="1296988" cy="1800225"/>
          </a:xfrm>
          <a:custGeom>
            <a:avLst/>
            <a:gdLst>
              <a:gd name="connsiteX0" fmla="*/ 0 w 1248228"/>
              <a:gd name="connsiteY0" fmla="*/ 41124 h 1782838"/>
              <a:gd name="connsiteX1" fmla="*/ 304800 w 1248228"/>
              <a:gd name="connsiteY1" fmla="*/ 55638 h 1782838"/>
              <a:gd name="connsiteX2" fmla="*/ 464457 w 1248228"/>
              <a:gd name="connsiteY2" fmla="*/ 374953 h 1782838"/>
              <a:gd name="connsiteX3" fmla="*/ 595085 w 1248228"/>
              <a:gd name="connsiteY3" fmla="*/ 1013581 h 1782838"/>
              <a:gd name="connsiteX4" fmla="*/ 783771 w 1248228"/>
              <a:gd name="connsiteY4" fmla="*/ 1521581 h 1782838"/>
              <a:gd name="connsiteX5" fmla="*/ 1045028 w 1248228"/>
              <a:gd name="connsiteY5" fmla="*/ 1579638 h 1782838"/>
              <a:gd name="connsiteX6" fmla="*/ 1248228 w 1248228"/>
              <a:gd name="connsiteY6" fmla="*/ 1782838 h 1782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8228" h="1782838">
                <a:moveTo>
                  <a:pt x="0" y="41124"/>
                </a:moveTo>
                <a:cubicBezTo>
                  <a:pt x="113695" y="20562"/>
                  <a:pt x="227391" y="0"/>
                  <a:pt x="304800" y="55638"/>
                </a:cubicBezTo>
                <a:cubicBezTo>
                  <a:pt x="382210" y="111276"/>
                  <a:pt x="416076" y="215296"/>
                  <a:pt x="464457" y="374953"/>
                </a:cubicBezTo>
                <a:cubicBezTo>
                  <a:pt x="512838" y="534610"/>
                  <a:pt x="541866" y="822476"/>
                  <a:pt x="595085" y="1013581"/>
                </a:cubicBezTo>
                <a:cubicBezTo>
                  <a:pt x="648304" y="1204686"/>
                  <a:pt x="708781" y="1427238"/>
                  <a:pt x="783771" y="1521581"/>
                </a:cubicBezTo>
                <a:cubicBezTo>
                  <a:pt x="858761" y="1615924"/>
                  <a:pt x="967618" y="1536095"/>
                  <a:pt x="1045028" y="1579638"/>
                </a:cubicBezTo>
                <a:cubicBezTo>
                  <a:pt x="1122438" y="1623181"/>
                  <a:pt x="1185333" y="1703009"/>
                  <a:pt x="1248228" y="1782838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олилиния 52">
            <a:extLst>
              <a:ext uri="{FF2B5EF4-FFF2-40B4-BE49-F238E27FC236}">
                <a16:creationId xmlns:a16="http://schemas.microsoft.com/office/drawing/2014/main" id="{41A0A1B8-A82C-528A-47E7-C3D061218139}"/>
              </a:ext>
            </a:extLst>
          </p:cNvPr>
          <p:cNvSpPr/>
          <p:nvPr/>
        </p:nvSpPr>
        <p:spPr>
          <a:xfrm>
            <a:off x="4724789" y="2464448"/>
            <a:ext cx="1357313" cy="2214563"/>
          </a:xfrm>
          <a:custGeom>
            <a:avLst/>
            <a:gdLst>
              <a:gd name="connsiteX0" fmla="*/ 0 w 1265162"/>
              <a:gd name="connsiteY0" fmla="*/ 0 h 2177143"/>
              <a:gd name="connsiteX1" fmla="*/ 174172 w 1265162"/>
              <a:gd name="connsiteY1" fmla="*/ 333829 h 2177143"/>
              <a:gd name="connsiteX2" fmla="*/ 290286 w 1265162"/>
              <a:gd name="connsiteY2" fmla="*/ 624115 h 2177143"/>
              <a:gd name="connsiteX3" fmla="*/ 232229 w 1265162"/>
              <a:gd name="connsiteY3" fmla="*/ 1016000 h 2177143"/>
              <a:gd name="connsiteX4" fmla="*/ 391886 w 1265162"/>
              <a:gd name="connsiteY4" fmla="*/ 1538515 h 2177143"/>
              <a:gd name="connsiteX5" fmla="*/ 653143 w 1265162"/>
              <a:gd name="connsiteY5" fmla="*/ 1727200 h 2177143"/>
              <a:gd name="connsiteX6" fmla="*/ 899886 w 1265162"/>
              <a:gd name="connsiteY6" fmla="*/ 1973943 h 2177143"/>
              <a:gd name="connsiteX7" fmla="*/ 1204686 w 1265162"/>
              <a:gd name="connsiteY7" fmla="*/ 2133600 h 2177143"/>
              <a:gd name="connsiteX8" fmla="*/ 1262743 w 1265162"/>
              <a:gd name="connsiteY8" fmla="*/ 2177143 h 217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5162" h="2177143">
                <a:moveTo>
                  <a:pt x="0" y="0"/>
                </a:moveTo>
                <a:cubicBezTo>
                  <a:pt x="62895" y="114905"/>
                  <a:pt x="125791" y="229810"/>
                  <a:pt x="174172" y="333829"/>
                </a:cubicBezTo>
                <a:cubicBezTo>
                  <a:pt x="222553" y="437848"/>
                  <a:pt x="280610" y="510420"/>
                  <a:pt x="290286" y="624115"/>
                </a:cubicBezTo>
                <a:cubicBezTo>
                  <a:pt x="299962" y="737810"/>
                  <a:pt x="215296" y="863600"/>
                  <a:pt x="232229" y="1016000"/>
                </a:cubicBezTo>
                <a:cubicBezTo>
                  <a:pt x="249162" y="1168400"/>
                  <a:pt x="321734" y="1419982"/>
                  <a:pt x="391886" y="1538515"/>
                </a:cubicBezTo>
                <a:cubicBezTo>
                  <a:pt x="462038" y="1657048"/>
                  <a:pt x="568476" y="1654629"/>
                  <a:pt x="653143" y="1727200"/>
                </a:cubicBezTo>
                <a:cubicBezTo>
                  <a:pt x="737810" y="1799771"/>
                  <a:pt x="807962" y="1906210"/>
                  <a:pt x="899886" y="1973943"/>
                </a:cubicBezTo>
                <a:cubicBezTo>
                  <a:pt x="991810" y="2041676"/>
                  <a:pt x="1144210" y="2099733"/>
                  <a:pt x="1204686" y="2133600"/>
                </a:cubicBezTo>
                <a:cubicBezTo>
                  <a:pt x="1265162" y="2167467"/>
                  <a:pt x="1263952" y="2172305"/>
                  <a:pt x="1262743" y="2177143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Трапеция 20">
            <a:extLst>
              <a:ext uri="{FF2B5EF4-FFF2-40B4-BE49-F238E27FC236}">
                <a16:creationId xmlns:a16="http://schemas.microsoft.com/office/drawing/2014/main" id="{65F35122-3B7C-E717-6FE0-A76268EA68B7}"/>
              </a:ext>
            </a:extLst>
          </p:cNvPr>
          <p:cNvSpPr/>
          <p:nvPr/>
        </p:nvSpPr>
        <p:spPr>
          <a:xfrm rot="18900000">
            <a:off x="8706239" y="3089923"/>
            <a:ext cx="112713" cy="395288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Трапеция 21">
            <a:extLst>
              <a:ext uri="{FF2B5EF4-FFF2-40B4-BE49-F238E27FC236}">
                <a16:creationId xmlns:a16="http://schemas.microsoft.com/office/drawing/2014/main" id="{BCE62882-04F5-C560-7AC3-A255058074F9}"/>
              </a:ext>
            </a:extLst>
          </p:cNvPr>
          <p:cNvSpPr/>
          <p:nvPr/>
        </p:nvSpPr>
        <p:spPr>
          <a:xfrm rot="18900000">
            <a:off x="8706239" y="5161611"/>
            <a:ext cx="112713" cy="395287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EB1CE501-50E0-90C0-38E1-F5CC8A7D826B}"/>
              </a:ext>
            </a:extLst>
          </p:cNvPr>
          <p:cNvSpPr/>
          <p:nvPr/>
        </p:nvSpPr>
        <p:spPr>
          <a:xfrm>
            <a:off x="10511227" y="6036323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CA24D71E-16EA-F178-BFD5-0281A3C12789}"/>
              </a:ext>
            </a:extLst>
          </p:cNvPr>
          <p:cNvSpPr/>
          <p:nvPr/>
        </p:nvSpPr>
        <p:spPr>
          <a:xfrm>
            <a:off x="11154164" y="5179073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олилиния 62">
            <a:extLst>
              <a:ext uri="{FF2B5EF4-FFF2-40B4-BE49-F238E27FC236}">
                <a16:creationId xmlns:a16="http://schemas.microsoft.com/office/drawing/2014/main" id="{29776AA3-578F-813F-9B73-AE86ED5F8574}"/>
              </a:ext>
            </a:extLst>
          </p:cNvPr>
          <p:cNvSpPr/>
          <p:nvPr/>
        </p:nvSpPr>
        <p:spPr>
          <a:xfrm>
            <a:off x="9082477" y="3607448"/>
            <a:ext cx="2143125" cy="1643063"/>
          </a:xfrm>
          <a:custGeom>
            <a:avLst/>
            <a:gdLst>
              <a:gd name="connsiteX0" fmla="*/ 43543 w 1901371"/>
              <a:gd name="connsiteY0" fmla="*/ 0 h 1349829"/>
              <a:gd name="connsiteX1" fmla="*/ 87086 w 1901371"/>
              <a:gd name="connsiteY1" fmla="*/ 348343 h 1349829"/>
              <a:gd name="connsiteX2" fmla="*/ 566057 w 1901371"/>
              <a:gd name="connsiteY2" fmla="*/ 696686 h 1349829"/>
              <a:gd name="connsiteX3" fmla="*/ 870857 w 1901371"/>
              <a:gd name="connsiteY3" fmla="*/ 653143 h 1349829"/>
              <a:gd name="connsiteX4" fmla="*/ 1320800 w 1901371"/>
              <a:gd name="connsiteY4" fmla="*/ 1001486 h 1349829"/>
              <a:gd name="connsiteX5" fmla="*/ 1553028 w 1901371"/>
              <a:gd name="connsiteY5" fmla="*/ 1262743 h 1349829"/>
              <a:gd name="connsiteX6" fmla="*/ 1901371 w 1901371"/>
              <a:gd name="connsiteY6" fmla="*/ 1349829 h 1349829"/>
              <a:gd name="connsiteX0" fmla="*/ 43201 w 1901029"/>
              <a:gd name="connsiteY0" fmla="*/ 6222 h 1356051"/>
              <a:gd name="connsiteX1" fmla="*/ 45250 w 1901029"/>
              <a:gd name="connsiteY1" fmla="*/ 58057 h 1356051"/>
              <a:gd name="connsiteX2" fmla="*/ 86744 w 1901029"/>
              <a:gd name="connsiteY2" fmla="*/ 354565 h 1356051"/>
              <a:gd name="connsiteX3" fmla="*/ 565715 w 1901029"/>
              <a:gd name="connsiteY3" fmla="*/ 702908 h 1356051"/>
              <a:gd name="connsiteX4" fmla="*/ 870515 w 1901029"/>
              <a:gd name="connsiteY4" fmla="*/ 659365 h 1356051"/>
              <a:gd name="connsiteX5" fmla="*/ 1320458 w 1901029"/>
              <a:gd name="connsiteY5" fmla="*/ 1007708 h 1356051"/>
              <a:gd name="connsiteX6" fmla="*/ 1552686 w 1901029"/>
              <a:gd name="connsiteY6" fmla="*/ 1268965 h 1356051"/>
              <a:gd name="connsiteX7" fmla="*/ 1901029 w 1901029"/>
              <a:gd name="connsiteY7" fmla="*/ 1356051 h 135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029" h="1356051">
                <a:moveTo>
                  <a:pt x="43201" y="6222"/>
                </a:moveTo>
                <a:cubicBezTo>
                  <a:pt x="43542" y="14861"/>
                  <a:pt x="37993" y="0"/>
                  <a:pt x="45250" y="58057"/>
                </a:cubicBezTo>
                <a:cubicBezTo>
                  <a:pt x="52507" y="116114"/>
                  <a:pt x="0" y="247090"/>
                  <a:pt x="86744" y="354565"/>
                </a:cubicBezTo>
                <a:cubicBezTo>
                  <a:pt x="173488" y="462040"/>
                  <a:pt x="435087" y="652108"/>
                  <a:pt x="565715" y="702908"/>
                </a:cubicBezTo>
                <a:cubicBezTo>
                  <a:pt x="696344" y="753708"/>
                  <a:pt x="744724" y="608565"/>
                  <a:pt x="870515" y="659365"/>
                </a:cubicBezTo>
                <a:cubicBezTo>
                  <a:pt x="996306" y="710165"/>
                  <a:pt x="1206763" y="906108"/>
                  <a:pt x="1320458" y="1007708"/>
                </a:cubicBezTo>
                <a:cubicBezTo>
                  <a:pt x="1434153" y="1109308"/>
                  <a:pt x="1455924" y="1210908"/>
                  <a:pt x="1552686" y="1268965"/>
                </a:cubicBezTo>
                <a:cubicBezTo>
                  <a:pt x="1649448" y="1327022"/>
                  <a:pt x="1775238" y="1341536"/>
                  <a:pt x="1901029" y="135605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олилиния 64">
            <a:extLst>
              <a:ext uri="{FF2B5EF4-FFF2-40B4-BE49-F238E27FC236}">
                <a16:creationId xmlns:a16="http://schemas.microsoft.com/office/drawing/2014/main" id="{C6FC576D-6C67-2924-00C6-1E42789E51A9}"/>
              </a:ext>
            </a:extLst>
          </p:cNvPr>
          <p:cNvSpPr/>
          <p:nvPr/>
        </p:nvSpPr>
        <p:spPr>
          <a:xfrm>
            <a:off x="9153914" y="5679136"/>
            <a:ext cx="1365250" cy="865187"/>
          </a:xfrm>
          <a:custGeom>
            <a:avLst/>
            <a:gdLst>
              <a:gd name="connsiteX0" fmla="*/ 0 w 1204685"/>
              <a:gd name="connsiteY0" fmla="*/ 0 h 791028"/>
              <a:gd name="connsiteX1" fmla="*/ 87085 w 1204685"/>
              <a:gd name="connsiteY1" fmla="*/ 290286 h 791028"/>
              <a:gd name="connsiteX2" fmla="*/ 203200 w 1204685"/>
              <a:gd name="connsiteY2" fmla="*/ 348343 h 791028"/>
              <a:gd name="connsiteX3" fmla="*/ 362857 w 1204685"/>
              <a:gd name="connsiteY3" fmla="*/ 348343 h 791028"/>
              <a:gd name="connsiteX4" fmla="*/ 551543 w 1204685"/>
              <a:gd name="connsiteY4" fmla="*/ 406400 h 791028"/>
              <a:gd name="connsiteX5" fmla="*/ 754743 w 1204685"/>
              <a:gd name="connsiteY5" fmla="*/ 624114 h 791028"/>
              <a:gd name="connsiteX6" fmla="*/ 870857 w 1204685"/>
              <a:gd name="connsiteY6" fmla="*/ 769257 h 791028"/>
              <a:gd name="connsiteX7" fmla="*/ 1059543 w 1204685"/>
              <a:gd name="connsiteY7" fmla="*/ 754743 h 791028"/>
              <a:gd name="connsiteX8" fmla="*/ 1088571 w 1204685"/>
              <a:gd name="connsiteY8" fmla="*/ 711200 h 791028"/>
              <a:gd name="connsiteX9" fmla="*/ 1088571 w 1204685"/>
              <a:gd name="connsiteY9" fmla="*/ 537028 h 791028"/>
              <a:gd name="connsiteX10" fmla="*/ 1204685 w 1204685"/>
              <a:gd name="connsiteY10" fmla="*/ 377371 h 7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4685" h="791028">
                <a:moveTo>
                  <a:pt x="0" y="0"/>
                </a:moveTo>
                <a:cubicBezTo>
                  <a:pt x="26609" y="116114"/>
                  <a:pt x="53218" y="232229"/>
                  <a:pt x="87085" y="290286"/>
                </a:cubicBezTo>
                <a:cubicBezTo>
                  <a:pt x="120952" y="348343"/>
                  <a:pt x="157238" y="338667"/>
                  <a:pt x="203200" y="348343"/>
                </a:cubicBezTo>
                <a:cubicBezTo>
                  <a:pt x="249162" y="358019"/>
                  <a:pt x="304800" y="338667"/>
                  <a:pt x="362857" y="348343"/>
                </a:cubicBezTo>
                <a:cubicBezTo>
                  <a:pt x="420914" y="358019"/>
                  <a:pt x="486229" y="360438"/>
                  <a:pt x="551543" y="406400"/>
                </a:cubicBezTo>
                <a:cubicBezTo>
                  <a:pt x="616857" y="452362"/>
                  <a:pt x="701524" y="563638"/>
                  <a:pt x="754743" y="624114"/>
                </a:cubicBezTo>
                <a:cubicBezTo>
                  <a:pt x="807962" y="684590"/>
                  <a:pt x="820057" y="747486"/>
                  <a:pt x="870857" y="769257"/>
                </a:cubicBezTo>
                <a:cubicBezTo>
                  <a:pt x="921657" y="791028"/>
                  <a:pt x="1023257" y="764419"/>
                  <a:pt x="1059543" y="754743"/>
                </a:cubicBezTo>
                <a:cubicBezTo>
                  <a:pt x="1095829" y="745067"/>
                  <a:pt x="1083733" y="747486"/>
                  <a:pt x="1088571" y="711200"/>
                </a:cubicBezTo>
                <a:cubicBezTo>
                  <a:pt x="1093409" y="674914"/>
                  <a:pt x="1069219" y="592666"/>
                  <a:pt x="1088571" y="537028"/>
                </a:cubicBezTo>
                <a:cubicBezTo>
                  <a:pt x="1107923" y="481390"/>
                  <a:pt x="1156304" y="429380"/>
                  <a:pt x="1204685" y="37737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Минус 41">
            <a:extLst>
              <a:ext uri="{FF2B5EF4-FFF2-40B4-BE49-F238E27FC236}">
                <a16:creationId xmlns:a16="http://schemas.microsoft.com/office/drawing/2014/main" id="{BF7260CF-B143-458F-AEC3-EEFF04176BB1}"/>
              </a:ext>
            </a:extLst>
          </p:cNvPr>
          <p:cNvSpPr/>
          <p:nvPr/>
        </p:nvSpPr>
        <p:spPr>
          <a:xfrm>
            <a:off x="3367477" y="4393261"/>
            <a:ext cx="285750" cy="71437"/>
          </a:xfrm>
          <a:prstGeom prst="mathMinus">
            <a:avLst>
              <a:gd name="adj1" fmla="val 2352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Плюс 42">
            <a:extLst>
              <a:ext uri="{FF2B5EF4-FFF2-40B4-BE49-F238E27FC236}">
                <a16:creationId xmlns:a16="http://schemas.microsoft.com/office/drawing/2014/main" id="{AFBDC25F-6418-0B8C-F94E-1544CF678BB4}"/>
              </a:ext>
            </a:extLst>
          </p:cNvPr>
          <p:cNvSpPr/>
          <p:nvPr/>
        </p:nvSpPr>
        <p:spPr>
          <a:xfrm>
            <a:off x="4581914" y="4321823"/>
            <a:ext cx="285750" cy="285750"/>
          </a:xfrm>
          <a:prstGeom prst="mathPlus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ятно 1 45">
            <a:extLst>
              <a:ext uri="{FF2B5EF4-FFF2-40B4-BE49-F238E27FC236}">
                <a16:creationId xmlns:a16="http://schemas.microsoft.com/office/drawing/2014/main" id="{53DC976E-6C1E-A800-D72A-F2E7A7B9EE6A}"/>
              </a:ext>
            </a:extLst>
          </p:cNvPr>
          <p:cNvSpPr/>
          <p:nvPr/>
        </p:nvSpPr>
        <p:spPr>
          <a:xfrm>
            <a:off x="4296143" y="1892930"/>
            <a:ext cx="357190" cy="357190"/>
          </a:xfrm>
          <a:prstGeom prst="irregularSeal1">
            <a:avLst/>
          </a:prstGeom>
          <a:gradFill flip="none" rotWithShape="1">
            <a:gsLst>
              <a:gs pos="0">
                <a:srgbClr val="FFFF00"/>
              </a:gs>
              <a:gs pos="26000">
                <a:srgbClr val="FFC000"/>
              </a:gs>
              <a:gs pos="93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5AF93453-C8F9-FE95-E23A-A9083D493581}"/>
              </a:ext>
            </a:extLst>
          </p:cNvPr>
          <p:cNvSpPr/>
          <p:nvPr/>
        </p:nvSpPr>
        <p:spPr>
          <a:xfrm rot="7920000">
            <a:off x="6465483" y="2901804"/>
            <a:ext cx="438150" cy="71438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6EDFFD25-3514-EB4B-91E9-CD983563E069}"/>
              </a:ext>
            </a:extLst>
          </p:cNvPr>
          <p:cNvSpPr/>
          <p:nvPr/>
        </p:nvSpPr>
        <p:spPr>
          <a:xfrm>
            <a:off x="6439283" y="2964500"/>
            <a:ext cx="214314" cy="214314"/>
          </a:xfrm>
          <a:prstGeom prst="ellipse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C996BAE8-02FB-0337-270E-A7B24FA170B2}"/>
              </a:ext>
            </a:extLst>
          </p:cNvPr>
          <p:cNvCxnSpPr/>
          <p:nvPr/>
        </p:nvCxnSpPr>
        <p:spPr>
          <a:xfrm rot="16200000" flipV="1">
            <a:off x="3688945" y="5357667"/>
            <a:ext cx="500063" cy="142875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85794F3-ED94-B814-22C8-68D05DD84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6727" y="4107511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Э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403640A-7345-E5EA-574E-931054C9F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0914" y="3964636"/>
            <a:ext cx="357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836E3AFF-BA4E-DE03-97C5-1A45D1DB550A}"/>
              </a:ext>
            </a:extLst>
          </p:cNvPr>
          <p:cNvSpPr/>
          <p:nvPr/>
        </p:nvSpPr>
        <p:spPr>
          <a:xfrm>
            <a:off x="7153664" y="3035948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B7E7DCAE-68E5-4938-CA2C-1D935E5FD79E}"/>
              </a:ext>
            </a:extLst>
          </p:cNvPr>
          <p:cNvSpPr/>
          <p:nvPr/>
        </p:nvSpPr>
        <p:spPr>
          <a:xfrm>
            <a:off x="7939477" y="3035948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Трапеция 36">
            <a:extLst>
              <a:ext uri="{FF2B5EF4-FFF2-40B4-BE49-F238E27FC236}">
                <a16:creationId xmlns:a16="http://schemas.microsoft.com/office/drawing/2014/main" id="{6CA1B604-7768-55BE-6BDA-A5CA7DC8F5EC}"/>
              </a:ext>
            </a:extLst>
          </p:cNvPr>
          <p:cNvSpPr/>
          <p:nvPr/>
        </p:nvSpPr>
        <p:spPr>
          <a:xfrm rot="8220000">
            <a:off x="8558602" y="4021786"/>
            <a:ext cx="112712" cy="395287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Трапеция 37">
            <a:extLst>
              <a:ext uri="{FF2B5EF4-FFF2-40B4-BE49-F238E27FC236}">
                <a16:creationId xmlns:a16="http://schemas.microsoft.com/office/drawing/2014/main" id="{FC68E8EF-B228-5A89-B4DB-6205901176E9}"/>
              </a:ext>
            </a:extLst>
          </p:cNvPr>
          <p:cNvSpPr/>
          <p:nvPr/>
        </p:nvSpPr>
        <p:spPr>
          <a:xfrm rot="8220000">
            <a:off x="8272852" y="3788423"/>
            <a:ext cx="293687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39" name="Полилиния 67">
            <a:extLst>
              <a:ext uri="{FF2B5EF4-FFF2-40B4-BE49-F238E27FC236}">
                <a16:creationId xmlns:a16="http://schemas.microsoft.com/office/drawing/2014/main" id="{90D10494-5369-9874-D5BE-EC2BF043AB60}"/>
              </a:ext>
            </a:extLst>
          </p:cNvPr>
          <p:cNvSpPr/>
          <p:nvPr/>
        </p:nvSpPr>
        <p:spPr>
          <a:xfrm>
            <a:off x="7237802" y="3169298"/>
            <a:ext cx="1001712" cy="668338"/>
          </a:xfrm>
          <a:custGeom>
            <a:avLst/>
            <a:gdLst>
              <a:gd name="connsiteX0" fmla="*/ 0 w 1001486"/>
              <a:gd name="connsiteY0" fmla="*/ 0 h 667657"/>
              <a:gd name="connsiteX1" fmla="*/ 101600 w 1001486"/>
              <a:gd name="connsiteY1" fmla="*/ 188686 h 667657"/>
              <a:gd name="connsiteX2" fmla="*/ 348343 w 1001486"/>
              <a:gd name="connsiteY2" fmla="*/ 203200 h 667657"/>
              <a:gd name="connsiteX3" fmla="*/ 493486 w 1001486"/>
              <a:gd name="connsiteY3" fmla="*/ 522514 h 667657"/>
              <a:gd name="connsiteX4" fmla="*/ 914400 w 1001486"/>
              <a:gd name="connsiteY4" fmla="*/ 508000 h 667657"/>
              <a:gd name="connsiteX5" fmla="*/ 1001486 w 1001486"/>
              <a:gd name="connsiteY5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486" h="667657">
                <a:moveTo>
                  <a:pt x="0" y="0"/>
                </a:moveTo>
                <a:cubicBezTo>
                  <a:pt x="21771" y="77409"/>
                  <a:pt x="43543" y="154819"/>
                  <a:pt x="101600" y="188686"/>
                </a:cubicBezTo>
                <a:cubicBezTo>
                  <a:pt x="159657" y="222553"/>
                  <a:pt x="283029" y="147562"/>
                  <a:pt x="348343" y="203200"/>
                </a:cubicBezTo>
                <a:cubicBezTo>
                  <a:pt x="413657" y="258838"/>
                  <a:pt x="399143" y="471714"/>
                  <a:pt x="493486" y="522514"/>
                </a:cubicBezTo>
                <a:cubicBezTo>
                  <a:pt x="587829" y="573314"/>
                  <a:pt x="829733" y="483810"/>
                  <a:pt x="914400" y="508000"/>
                </a:cubicBezTo>
                <a:cubicBezTo>
                  <a:pt x="999067" y="532190"/>
                  <a:pt x="1000276" y="599923"/>
                  <a:pt x="1001486" y="667657"/>
                </a:cubicBezTo>
              </a:path>
            </a:pathLst>
          </a:cu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Трапеция 39">
            <a:extLst>
              <a:ext uri="{FF2B5EF4-FFF2-40B4-BE49-F238E27FC236}">
                <a16:creationId xmlns:a16="http://schemas.microsoft.com/office/drawing/2014/main" id="{3F161109-3238-A498-BF8F-815B9464D7AF}"/>
              </a:ext>
            </a:extLst>
          </p:cNvPr>
          <p:cNvSpPr/>
          <p:nvPr/>
        </p:nvSpPr>
        <p:spPr>
          <a:xfrm rot="8220000">
            <a:off x="8201414" y="4307536"/>
            <a:ext cx="112713" cy="395287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Трапеция 40">
            <a:extLst>
              <a:ext uri="{FF2B5EF4-FFF2-40B4-BE49-F238E27FC236}">
                <a16:creationId xmlns:a16="http://schemas.microsoft.com/office/drawing/2014/main" id="{4BFEACA5-C01F-DFA2-969A-AACAC29DAC82}"/>
              </a:ext>
            </a:extLst>
          </p:cNvPr>
          <p:cNvSpPr/>
          <p:nvPr/>
        </p:nvSpPr>
        <p:spPr>
          <a:xfrm rot="8220000">
            <a:off x="7915664" y="4074173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42" name="Полилиния 70">
            <a:extLst>
              <a:ext uri="{FF2B5EF4-FFF2-40B4-BE49-F238E27FC236}">
                <a16:creationId xmlns:a16="http://schemas.microsoft.com/office/drawing/2014/main" id="{C6B12E86-2E31-3928-8768-2ADA9FC28B6B}"/>
              </a:ext>
            </a:extLst>
          </p:cNvPr>
          <p:cNvSpPr/>
          <p:nvPr/>
        </p:nvSpPr>
        <p:spPr>
          <a:xfrm>
            <a:off x="7750564" y="3183586"/>
            <a:ext cx="288925" cy="942975"/>
          </a:xfrm>
          <a:custGeom>
            <a:avLst/>
            <a:gdLst>
              <a:gd name="connsiteX0" fmla="*/ 198362 w 287866"/>
              <a:gd name="connsiteY0" fmla="*/ 0 h 943429"/>
              <a:gd name="connsiteX1" fmla="*/ 198362 w 287866"/>
              <a:gd name="connsiteY1" fmla="*/ 116115 h 943429"/>
              <a:gd name="connsiteX2" fmla="*/ 270933 w 287866"/>
              <a:gd name="connsiteY2" fmla="*/ 319315 h 943429"/>
              <a:gd name="connsiteX3" fmla="*/ 96762 w 287866"/>
              <a:gd name="connsiteY3" fmla="*/ 551543 h 943429"/>
              <a:gd name="connsiteX4" fmla="*/ 9676 w 287866"/>
              <a:gd name="connsiteY4" fmla="*/ 725715 h 943429"/>
              <a:gd name="connsiteX5" fmla="*/ 154819 w 287866"/>
              <a:gd name="connsiteY5" fmla="*/ 943429 h 94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866" h="943429">
                <a:moveTo>
                  <a:pt x="198362" y="0"/>
                </a:moveTo>
                <a:cubicBezTo>
                  <a:pt x="192314" y="31448"/>
                  <a:pt x="186267" y="62896"/>
                  <a:pt x="198362" y="116115"/>
                </a:cubicBezTo>
                <a:cubicBezTo>
                  <a:pt x="210457" y="169334"/>
                  <a:pt x="287866" y="246744"/>
                  <a:pt x="270933" y="319315"/>
                </a:cubicBezTo>
                <a:cubicBezTo>
                  <a:pt x="254000" y="391886"/>
                  <a:pt x="140305" y="483810"/>
                  <a:pt x="96762" y="551543"/>
                </a:cubicBezTo>
                <a:cubicBezTo>
                  <a:pt x="53219" y="619276"/>
                  <a:pt x="0" y="660401"/>
                  <a:pt x="9676" y="725715"/>
                </a:cubicBezTo>
                <a:cubicBezTo>
                  <a:pt x="19352" y="791029"/>
                  <a:pt x="87085" y="867229"/>
                  <a:pt x="154819" y="943429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" name="Плюс 71">
            <a:extLst>
              <a:ext uri="{FF2B5EF4-FFF2-40B4-BE49-F238E27FC236}">
                <a16:creationId xmlns:a16="http://schemas.microsoft.com/office/drawing/2014/main" id="{B7149B86-1BB6-3C79-74B4-A1E4181722DB}"/>
              </a:ext>
            </a:extLst>
          </p:cNvPr>
          <p:cNvSpPr/>
          <p:nvPr/>
        </p:nvSpPr>
        <p:spPr>
          <a:xfrm>
            <a:off x="7010789" y="2607323"/>
            <a:ext cx="428625" cy="428625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Минус 72">
            <a:extLst>
              <a:ext uri="{FF2B5EF4-FFF2-40B4-BE49-F238E27FC236}">
                <a16:creationId xmlns:a16="http://schemas.microsoft.com/office/drawing/2014/main" id="{3AFDC5FB-78A4-6DB1-A68E-459AC694BB1A}"/>
              </a:ext>
            </a:extLst>
          </p:cNvPr>
          <p:cNvSpPr/>
          <p:nvPr/>
        </p:nvSpPr>
        <p:spPr>
          <a:xfrm>
            <a:off x="7796602" y="2678761"/>
            <a:ext cx="357187" cy="28575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56A2C488-E342-B587-EB6E-18C07A608816}"/>
              </a:ext>
            </a:extLst>
          </p:cNvPr>
          <p:cNvCxnSpPr/>
          <p:nvPr/>
        </p:nvCxnSpPr>
        <p:spPr>
          <a:xfrm rot="5400000" flipH="1" flipV="1">
            <a:off x="10333426" y="2856561"/>
            <a:ext cx="500063" cy="1588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86E28A6E-9FB5-B1FA-486F-874DD91154E9}"/>
              </a:ext>
            </a:extLst>
          </p:cNvPr>
          <p:cNvCxnSpPr/>
          <p:nvPr/>
        </p:nvCxnSpPr>
        <p:spPr>
          <a:xfrm rot="16200000" flipV="1">
            <a:off x="3510351" y="5321949"/>
            <a:ext cx="428625" cy="285750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Трапеция 46">
            <a:extLst>
              <a:ext uri="{FF2B5EF4-FFF2-40B4-BE49-F238E27FC236}">
                <a16:creationId xmlns:a16="http://schemas.microsoft.com/office/drawing/2014/main" id="{A9479DEB-B487-B0AF-7583-7941E125A181}"/>
              </a:ext>
            </a:extLst>
          </p:cNvPr>
          <p:cNvSpPr/>
          <p:nvPr/>
        </p:nvSpPr>
        <p:spPr>
          <a:xfrm rot="18900000">
            <a:off x="8845939" y="3286773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48" name="Трапеция 47">
            <a:extLst>
              <a:ext uri="{FF2B5EF4-FFF2-40B4-BE49-F238E27FC236}">
                <a16:creationId xmlns:a16="http://schemas.microsoft.com/office/drawing/2014/main" id="{152713EF-8368-B3D0-00AE-C55297D8034D}"/>
              </a:ext>
            </a:extLst>
          </p:cNvPr>
          <p:cNvSpPr/>
          <p:nvPr/>
        </p:nvSpPr>
        <p:spPr>
          <a:xfrm rot="18900000">
            <a:off x="8917377" y="5429898"/>
            <a:ext cx="293687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49" name="SMARTInkAnnotation0">
            <a:extLst>
              <a:ext uri="{FF2B5EF4-FFF2-40B4-BE49-F238E27FC236}">
                <a16:creationId xmlns:a16="http://schemas.microsoft.com/office/drawing/2014/main" id="{9383736D-0796-6CB9-8091-41D6797C726F}"/>
              </a:ext>
            </a:extLst>
          </p:cNvPr>
          <p:cNvSpPr/>
          <p:nvPr/>
        </p:nvSpPr>
        <p:spPr>
          <a:xfrm>
            <a:off x="8496689" y="4545661"/>
            <a:ext cx="7938" cy="19050"/>
          </a:xfrm>
          <a:custGeom>
            <a:avLst/>
            <a:gdLst/>
            <a:ahLst/>
            <a:cxnLst/>
            <a:rect l="0" t="0" r="0" b="0"/>
            <a:pathLst>
              <a:path w="7144" h="20092">
                <a:moveTo>
                  <a:pt x="7143" y="20091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A992422-1B18-8FE5-34A0-6D6813A834C2}"/>
              </a:ext>
            </a:extLst>
          </p:cNvPr>
          <p:cNvSpPr txBox="1"/>
          <p:nvPr/>
        </p:nvSpPr>
        <p:spPr>
          <a:xfrm>
            <a:off x="1313285" y="325817"/>
            <a:ext cx="83625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Біріншісін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p-n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ауысу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Эмитент-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базасын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тексеріңіз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KZ" sz="200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стендтегі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диодтың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ұяларына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"Э"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транзисторының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терминалын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 + " -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"Б"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терминалын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 - " -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қосыңыз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тізбекті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қосыңыз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1164310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0"/>
                            </p:stCondLst>
                            <p:childTnLst>
                              <p:par>
                                <p:cTn id="1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0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3" grpId="0" animBg="1"/>
      <p:bldP spid="23" grpId="1" animBg="1"/>
      <p:bldP spid="24" grpId="0" animBg="1"/>
      <p:bldP spid="24" grpId="1" animBg="1"/>
      <p:bldP spid="30" grpId="0" animBg="1"/>
      <p:bldP spid="33" grpId="0"/>
      <p:bldP spid="34" grpId="0"/>
      <p:bldP spid="35" grpId="0" animBg="1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643B3B8-A144-5CE2-61B2-6205BF67C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716" y="2660099"/>
            <a:ext cx="36576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54EA61F-D3F0-F81F-740C-08D56BD8F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216" y="4160286"/>
            <a:ext cx="28575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9EF8DA-C2AE-A835-104A-F5CB219BE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216" y="1017036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4E45283D-2A4E-B040-F5FF-84CF8C96D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216" y="1588536"/>
            <a:ext cx="2214563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люс 30">
            <a:extLst>
              <a:ext uri="{FF2B5EF4-FFF2-40B4-BE49-F238E27FC236}">
                <a16:creationId xmlns:a16="http://schemas.microsoft.com/office/drawing/2014/main" id="{094B987C-7678-D5F6-11F4-AB6A07A22F9A}"/>
              </a:ext>
            </a:extLst>
          </p:cNvPr>
          <p:cNvSpPr/>
          <p:nvPr/>
        </p:nvSpPr>
        <p:spPr>
          <a:xfrm>
            <a:off x="5687591" y="3588786"/>
            <a:ext cx="198438" cy="193675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Минус 31">
            <a:extLst>
              <a:ext uri="{FF2B5EF4-FFF2-40B4-BE49-F238E27FC236}">
                <a16:creationId xmlns:a16="http://schemas.microsoft.com/office/drawing/2014/main" id="{3338FB12-FA58-8E69-1B7E-8C90183869FD}"/>
              </a:ext>
            </a:extLst>
          </p:cNvPr>
          <p:cNvSpPr/>
          <p:nvPr/>
        </p:nvSpPr>
        <p:spPr>
          <a:xfrm>
            <a:off x="4469979" y="4206324"/>
            <a:ext cx="198437" cy="8096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люс 32">
            <a:extLst>
              <a:ext uri="{FF2B5EF4-FFF2-40B4-BE49-F238E27FC236}">
                <a16:creationId xmlns:a16="http://schemas.microsoft.com/office/drawing/2014/main" id="{AED3A1AF-206C-A541-6C59-AAB163D4A959}"/>
              </a:ext>
            </a:extLst>
          </p:cNvPr>
          <p:cNvSpPr/>
          <p:nvPr/>
        </p:nvSpPr>
        <p:spPr>
          <a:xfrm>
            <a:off x="7473529" y="4303161"/>
            <a:ext cx="214312" cy="214313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Минус 33">
            <a:extLst>
              <a:ext uri="{FF2B5EF4-FFF2-40B4-BE49-F238E27FC236}">
                <a16:creationId xmlns:a16="http://schemas.microsoft.com/office/drawing/2014/main" id="{D5C6B33C-BEB0-6A46-7A93-3B61931182C3}"/>
              </a:ext>
            </a:extLst>
          </p:cNvPr>
          <p:cNvSpPr/>
          <p:nvPr/>
        </p:nvSpPr>
        <p:spPr>
          <a:xfrm>
            <a:off x="8259341" y="5160411"/>
            <a:ext cx="198438" cy="80963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08C23D-0A85-15BA-1B16-EBE39CA6F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1966" y="3160161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3DBEE8-9F2B-4AA6-9E00-D43A95D34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7904" y="4588911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Б</a:t>
            </a:r>
          </a:p>
        </p:txBody>
      </p:sp>
      <p:pic>
        <p:nvPicPr>
          <p:cNvPr id="14" name="Picture 10">
            <a:extLst>
              <a:ext uri="{FF2B5EF4-FFF2-40B4-BE49-F238E27FC236}">
                <a16:creationId xmlns:a16="http://schemas.microsoft.com/office/drawing/2014/main" id="{7B56315E-4851-7822-8DF8-82C1F7AEE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591" y="1731411"/>
            <a:ext cx="27146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Минус 44">
            <a:extLst>
              <a:ext uri="{FF2B5EF4-FFF2-40B4-BE49-F238E27FC236}">
                <a16:creationId xmlns:a16="http://schemas.microsoft.com/office/drawing/2014/main" id="{5F731401-73AC-65E6-F402-94C25ED3DB60}"/>
              </a:ext>
            </a:extLst>
          </p:cNvPr>
          <p:cNvSpPr/>
          <p:nvPr/>
        </p:nvSpPr>
        <p:spPr>
          <a:xfrm>
            <a:off x="5616154" y="4731786"/>
            <a:ext cx="214312" cy="142875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олилиния 48">
            <a:extLst>
              <a:ext uri="{FF2B5EF4-FFF2-40B4-BE49-F238E27FC236}">
                <a16:creationId xmlns:a16="http://schemas.microsoft.com/office/drawing/2014/main" id="{ECDA9975-32B6-FF4B-09CF-2E7637A4BD8B}"/>
              </a:ext>
            </a:extLst>
          </p:cNvPr>
          <p:cNvSpPr/>
          <p:nvPr/>
        </p:nvSpPr>
        <p:spPr>
          <a:xfrm>
            <a:off x="5330404" y="4236486"/>
            <a:ext cx="2143125" cy="423863"/>
          </a:xfrm>
          <a:custGeom>
            <a:avLst/>
            <a:gdLst>
              <a:gd name="connsiteX0" fmla="*/ 0 w 2714172"/>
              <a:gd name="connsiteY0" fmla="*/ 336248 h 394305"/>
              <a:gd name="connsiteX1" fmla="*/ 478972 w 2714172"/>
              <a:gd name="connsiteY1" fmla="*/ 350762 h 394305"/>
              <a:gd name="connsiteX2" fmla="*/ 638629 w 2714172"/>
              <a:gd name="connsiteY2" fmla="*/ 176591 h 394305"/>
              <a:gd name="connsiteX3" fmla="*/ 856343 w 2714172"/>
              <a:gd name="connsiteY3" fmla="*/ 89505 h 394305"/>
              <a:gd name="connsiteX4" fmla="*/ 1277257 w 2714172"/>
              <a:gd name="connsiteY4" fmla="*/ 162077 h 394305"/>
              <a:gd name="connsiteX5" fmla="*/ 1683657 w 2714172"/>
              <a:gd name="connsiteY5" fmla="*/ 176591 h 394305"/>
              <a:gd name="connsiteX6" fmla="*/ 2075543 w 2714172"/>
              <a:gd name="connsiteY6" fmla="*/ 2419 h 394305"/>
              <a:gd name="connsiteX7" fmla="*/ 2583543 w 2714172"/>
              <a:gd name="connsiteY7" fmla="*/ 191105 h 394305"/>
              <a:gd name="connsiteX8" fmla="*/ 2714172 w 2714172"/>
              <a:gd name="connsiteY8" fmla="*/ 394305 h 3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4172" h="394305">
                <a:moveTo>
                  <a:pt x="0" y="336248"/>
                </a:moveTo>
                <a:cubicBezTo>
                  <a:pt x="186267" y="356809"/>
                  <a:pt x="372534" y="377371"/>
                  <a:pt x="478972" y="350762"/>
                </a:cubicBezTo>
                <a:cubicBezTo>
                  <a:pt x="585410" y="324153"/>
                  <a:pt x="575734" y="220134"/>
                  <a:pt x="638629" y="176591"/>
                </a:cubicBezTo>
                <a:cubicBezTo>
                  <a:pt x="701524" y="133048"/>
                  <a:pt x="749905" y="91924"/>
                  <a:pt x="856343" y="89505"/>
                </a:cubicBezTo>
                <a:cubicBezTo>
                  <a:pt x="962781" y="87086"/>
                  <a:pt x="1139371" y="147563"/>
                  <a:pt x="1277257" y="162077"/>
                </a:cubicBezTo>
                <a:cubicBezTo>
                  <a:pt x="1415143" y="176591"/>
                  <a:pt x="1550609" y="203201"/>
                  <a:pt x="1683657" y="176591"/>
                </a:cubicBezTo>
                <a:cubicBezTo>
                  <a:pt x="1816705" y="149981"/>
                  <a:pt x="1925562" y="0"/>
                  <a:pt x="2075543" y="2419"/>
                </a:cubicBezTo>
                <a:cubicBezTo>
                  <a:pt x="2225524" y="4838"/>
                  <a:pt x="2477105" y="125791"/>
                  <a:pt x="2583543" y="191105"/>
                </a:cubicBezTo>
                <a:cubicBezTo>
                  <a:pt x="2689981" y="256419"/>
                  <a:pt x="2702076" y="325362"/>
                  <a:pt x="2714172" y="394305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олилиния 49">
            <a:extLst>
              <a:ext uri="{FF2B5EF4-FFF2-40B4-BE49-F238E27FC236}">
                <a16:creationId xmlns:a16="http://schemas.microsoft.com/office/drawing/2014/main" id="{E0AD7713-A2D8-E779-5275-59C52AE12D90}"/>
              </a:ext>
            </a:extLst>
          </p:cNvPr>
          <p:cNvSpPr/>
          <p:nvPr/>
        </p:nvSpPr>
        <p:spPr>
          <a:xfrm>
            <a:off x="3044404" y="4517474"/>
            <a:ext cx="4857750" cy="1344612"/>
          </a:xfrm>
          <a:custGeom>
            <a:avLst/>
            <a:gdLst>
              <a:gd name="connsiteX0" fmla="*/ 0 w 5123542"/>
              <a:gd name="connsiteY0" fmla="*/ 0 h 1303866"/>
              <a:gd name="connsiteX1" fmla="*/ 566057 w 5123542"/>
              <a:gd name="connsiteY1" fmla="*/ 261257 h 1303866"/>
              <a:gd name="connsiteX2" fmla="*/ 972457 w 5123542"/>
              <a:gd name="connsiteY2" fmla="*/ 174171 h 1303866"/>
              <a:gd name="connsiteX3" fmla="*/ 1364342 w 5123542"/>
              <a:gd name="connsiteY3" fmla="*/ 203200 h 1303866"/>
              <a:gd name="connsiteX4" fmla="*/ 1553028 w 5123542"/>
              <a:gd name="connsiteY4" fmla="*/ 232228 h 1303866"/>
              <a:gd name="connsiteX5" fmla="*/ 2090057 w 5123542"/>
              <a:gd name="connsiteY5" fmla="*/ 595085 h 1303866"/>
              <a:gd name="connsiteX6" fmla="*/ 2423885 w 5123542"/>
              <a:gd name="connsiteY6" fmla="*/ 653143 h 1303866"/>
              <a:gd name="connsiteX7" fmla="*/ 2844800 w 5123542"/>
              <a:gd name="connsiteY7" fmla="*/ 754743 h 1303866"/>
              <a:gd name="connsiteX8" fmla="*/ 3352800 w 5123542"/>
              <a:gd name="connsiteY8" fmla="*/ 1132114 h 1303866"/>
              <a:gd name="connsiteX9" fmla="*/ 3788228 w 5123542"/>
              <a:gd name="connsiteY9" fmla="*/ 1291771 h 1303866"/>
              <a:gd name="connsiteX10" fmla="*/ 4513942 w 5123542"/>
              <a:gd name="connsiteY10" fmla="*/ 1204685 h 1303866"/>
              <a:gd name="connsiteX11" fmla="*/ 4934857 w 5123542"/>
              <a:gd name="connsiteY11" fmla="*/ 986971 h 1303866"/>
              <a:gd name="connsiteX12" fmla="*/ 5123542 w 5123542"/>
              <a:gd name="connsiteY12" fmla="*/ 711200 h 130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23542" h="1303866">
                <a:moveTo>
                  <a:pt x="0" y="0"/>
                </a:moveTo>
                <a:cubicBezTo>
                  <a:pt x="201990" y="116114"/>
                  <a:pt x="403981" y="232229"/>
                  <a:pt x="566057" y="261257"/>
                </a:cubicBezTo>
                <a:cubicBezTo>
                  <a:pt x="728133" y="290285"/>
                  <a:pt x="839410" y="183847"/>
                  <a:pt x="972457" y="174171"/>
                </a:cubicBezTo>
                <a:lnTo>
                  <a:pt x="1364342" y="203200"/>
                </a:lnTo>
                <a:cubicBezTo>
                  <a:pt x="1461104" y="212876"/>
                  <a:pt x="1432076" y="166914"/>
                  <a:pt x="1553028" y="232228"/>
                </a:cubicBezTo>
                <a:cubicBezTo>
                  <a:pt x="1673981" y="297542"/>
                  <a:pt x="1944914" y="524933"/>
                  <a:pt x="2090057" y="595085"/>
                </a:cubicBezTo>
                <a:cubicBezTo>
                  <a:pt x="2235200" y="665237"/>
                  <a:pt x="2298095" y="626533"/>
                  <a:pt x="2423885" y="653143"/>
                </a:cubicBezTo>
                <a:cubicBezTo>
                  <a:pt x="2549675" y="679753"/>
                  <a:pt x="2689981" y="674915"/>
                  <a:pt x="2844800" y="754743"/>
                </a:cubicBezTo>
                <a:cubicBezTo>
                  <a:pt x="2999619" y="834572"/>
                  <a:pt x="3195562" y="1042609"/>
                  <a:pt x="3352800" y="1132114"/>
                </a:cubicBezTo>
                <a:cubicBezTo>
                  <a:pt x="3510038" y="1221619"/>
                  <a:pt x="3594704" y="1279676"/>
                  <a:pt x="3788228" y="1291771"/>
                </a:cubicBezTo>
                <a:cubicBezTo>
                  <a:pt x="3981752" y="1303866"/>
                  <a:pt x="4322837" y="1255485"/>
                  <a:pt x="4513942" y="1204685"/>
                </a:cubicBezTo>
                <a:cubicBezTo>
                  <a:pt x="4705047" y="1153885"/>
                  <a:pt x="4833257" y="1069218"/>
                  <a:pt x="4934857" y="986971"/>
                </a:cubicBezTo>
                <a:cubicBezTo>
                  <a:pt x="5036457" y="904724"/>
                  <a:pt x="5079999" y="807962"/>
                  <a:pt x="5123542" y="71120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олилиния 51">
            <a:extLst>
              <a:ext uri="{FF2B5EF4-FFF2-40B4-BE49-F238E27FC236}">
                <a16:creationId xmlns:a16="http://schemas.microsoft.com/office/drawing/2014/main" id="{EC364A1F-4B70-602D-38A4-7042FE4C8568}"/>
              </a:ext>
            </a:extLst>
          </p:cNvPr>
          <p:cNvSpPr/>
          <p:nvPr/>
        </p:nvSpPr>
        <p:spPr>
          <a:xfrm>
            <a:off x="4747791" y="1788561"/>
            <a:ext cx="1296988" cy="1800225"/>
          </a:xfrm>
          <a:custGeom>
            <a:avLst/>
            <a:gdLst>
              <a:gd name="connsiteX0" fmla="*/ 0 w 1248228"/>
              <a:gd name="connsiteY0" fmla="*/ 41124 h 1782838"/>
              <a:gd name="connsiteX1" fmla="*/ 304800 w 1248228"/>
              <a:gd name="connsiteY1" fmla="*/ 55638 h 1782838"/>
              <a:gd name="connsiteX2" fmla="*/ 464457 w 1248228"/>
              <a:gd name="connsiteY2" fmla="*/ 374953 h 1782838"/>
              <a:gd name="connsiteX3" fmla="*/ 595085 w 1248228"/>
              <a:gd name="connsiteY3" fmla="*/ 1013581 h 1782838"/>
              <a:gd name="connsiteX4" fmla="*/ 783771 w 1248228"/>
              <a:gd name="connsiteY4" fmla="*/ 1521581 h 1782838"/>
              <a:gd name="connsiteX5" fmla="*/ 1045028 w 1248228"/>
              <a:gd name="connsiteY5" fmla="*/ 1579638 h 1782838"/>
              <a:gd name="connsiteX6" fmla="*/ 1248228 w 1248228"/>
              <a:gd name="connsiteY6" fmla="*/ 1782838 h 1782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8228" h="1782838">
                <a:moveTo>
                  <a:pt x="0" y="41124"/>
                </a:moveTo>
                <a:cubicBezTo>
                  <a:pt x="113695" y="20562"/>
                  <a:pt x="227391" y="0"/>
                  <a:pt x="304800" y="55638"/>
                </a:cubicBezTo>
                <a:cubicBezTo>
                  <a:pt x="382210" y="111276"/>
                  <a:pt x="416076" y="215296"/>
                  <a:pt x="464457" y="374953"/>
                </a:cubicBezTo>
                <a:cubicBezTo>
                  <a:pt x="512838" y="534610"/>
                  <a:pt x="541866" y="822476"/>
                  <a:pt x="595085" y="1013581"/>
                </a:cubicBezTo>
                <a:cubicBezTo>
                  <a:pt x="648304" y="1204686"/>
                  <a:pt x="708781" y="1427238"/>
                  <a:pt x="783771" y="1521581"/>
                </a:cubicBezTo>
                <a:cubicBezTo>
                  <a:pt x="858761" y="1615924"/>
                  <a:pt x="967618" y="1536095"/>
                  <a:pt x="1045028" y="1579638"/>
                </a:cubicBezTo>
                <a:cubicBezTo>
                  <a:pt x="1122438" y="1623181"/>
                  <a:pt x="1185333" y="1703009"/>
                  <a:pt x="1248228" y="1782838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олилиния 52">
            <a:extLst>
              <a:ext uri="{FF2B5EF4-FFF2-40B4-BE49-F238E27FC236}">
                <a16:creationId xmlns:a16="http://schemas.microsoft.com/office/drawing/2014/main" id="{AD448F3B-4F58-7930-758E-191C522DD9D1}"/>
              </a:ext>
            </a:extLst>
          </p:cNvPr>
          <p:cNvSpPr/>
          <p:nvPr/>
        </p:nvSpPr>
        <p:spPr>
          <a:xfrm>
            <a:off x="4687466" y="2445786"/>
            <a:ext cx="1357313" cy="2214563"/>
          </a:xfrm>
          <a:custGeom>
            <a:avLst/>
            <a:gdLst>
              <a:gd name="connsiteX0" fmla="*/ 0 w 1265162"/>
              <a:gd name="connsiteY0" fmla="*/ 0 h 2177143"/>
              <a:gd name="connsiteX1" fmla="*/ 174172 w 1265162"/>
              <a:gd name="connsiteY1" fmla="*/ 333829 h 2177143"/>
              <a:gd name="connsiteX2" fmla="*/ 290286 w 1265162"/>
              <a:gd name="connsiteY2" fmla="*/ 624115 h 2177143"/>
              <a:gd name="connsiteX3" fmla="*/ 232229 w 1265162"/>
              <a:gd name="connsiteY3" fmla="*/ 1016000 h 2177143"/>
              <a:gd name="connsiteX4" fmla="*/ 391886 w 1265162"/>
              <a:gd name="connsiteY4" fmla="*/ 1538515 h 2177143"/>
              <a:gd name="connsiteX5" fmla="*/ 653143 w 1265162"/>
              <a:gd name="connsiteY5" fmla="*/ 1727200 h 2177143"/>
              <a:gd name="connsiteX6" fmla="*/ 899886 w 1265162"/>
              <a:gd name="connsiteY6" fmla="*/ 1973943 h 2177143"/>
              <a:gd name="connsiteX7" fmla="*/ 1204686 w 1265162"/>
              <a:gd name="connsiteY7" fmla="*/ 2133600 h 2177143"/>
              <a:gd name="connsiteX8" fmla="*/ 1262743 w 1265162"/>
              <a:gd name="connsiteY8" fmla="*/ 2177143 h 217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5162" h="2177143">
                <a:moveTo>
                  <a:pt x="0" y="0"/>
                </a:moveTo>
                <a:cubicBezTo>
                  <a:pt x="62895" y="114905"/>
                  <a:pt x="125791" y="229810"/>
                  <a:pt x="174172" y="333829"/>
                </a:cubicBezTo>
                <a:cubicBezTo>
                  <a:pt x="222553" y="437848"/>
                  <a:pt x="280610" y="510420"/>
                  <a:pt x="290286" y="624115"/>
                </a:cubicBezTo>
                <a:cubicBezTo>
                  <a:pt x="299962" y="737810"/>
                  <a:pt x="215296" y="863600"/>
                  <a:pt x="232229" y="1016000"/>
                </a:cubicBezTo>
                <a:cubicBezTo>
                  <a:pt x="249162" y="1168400"/>
                  <a:pt x="321734" y="1419982"/>
                  <a:pt x="391886" y="1538515"/>
                </a:cubicBezTo>
                <a:cubicBezTo>
                  <a:pt x="462038" y="1657048"/>
                  <a:pt x="568476" y="1654629"/>
                  <a:pt x="653143" y="1727200"/>
                </a:cubicBezTo>
                <a:cubicBezTo>
                  <a:pt x="737810" y="1799771"/>
                  <a:pt x="807962" y="1906210"/>
                  <a:pt x="899886" y="1973943"/>
                </a:cubicBezTo>
                <a:cubicBezTo>
                  <a:pt x="991810" y="2041676"/>
                  <a:pt x="1144210" y="2099733"/>
                  <a:pt x="1204686" y="2133600"/>
                </a:cubicBezTo>
                <a:cubicBezTo>
                  <a:pt x="1265162" y="2167467"/>
                  <a:pt x="1263952" y="2172305"/>
                  <a:pt x="1262743" y="2177143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Трапеция 19">
            <a:extLst>
              <a:ext uri="{FF2B5EF4-FFF2-40B4-BE49-F238E27FC236}">
                <a16:creationId xmlns:a16="http://schemas.microsoft.com/office/drawing/2014/main" id="{82B9DDF9-D55D-C1AC-FE7B-84A690BECFE8}"/>
              </a:ext>
            </a:extLst>
          </p:cNvPr>
          <p:cNvSpPr/>
          <p:nvPr/>
        </p:nvSpPr>
        <p:spPr>
          <a:xfrm rot="18900000">
            <a:off x="8668916" y="3071261"/>
            <a:ext cx="112713" cy="395288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Трапеция 20">
            <a:extLst>
              <a:ext uri="{FF2B5EF4-FFF2-40B4-BE49-F238E27FC236}">
                <a16:creationId xmlns:a16="http://schemas.microsoft.com/office/drawing/2014/main" id="{5F86A66A-A533-1A18-4A38-A177FA694C27}"/>
              </a:ext>
            </a:extLst>
          </p:cNvPr>
          <p:cNvSpPr/>
          <p:nvPr/>
        </p:nvSpPr>
        <p:spPr>
          <a:xfrm rot="18900000">
            <a:off x="8668916" y="5142949"/>
            <a:ext cx="112713" cy="395287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6D869520-EBB3-16A0-671A-40ED69CF5FE5}"/>
              </a:ext>
            </a:extLst>
          </p:cNvPr>
          <p:cNvSpPr/>
          <p:nvPr/>
        </p:nvSpPr>
        <p:spPr>
          <a:xfrm>
            <a:off x="10473904" y="6017661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E99245B3-5864-C783-7F94-3D5120B43A96}"/>
              </a:ext>
            </a:extLst>
          </p:cNvPr>
          <p:cNvSpPr/>
          <p:nvPr/>
        </p:nvSpPr>
        <p:spPr>
          <a:xfrm>
            <a:off x="11116841" y="5160411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Полилиния 62">
            <a:extLst>
              <a:ext uri="{FF2B5EF4-FFF2-40B4-BE49-F238E27FC236}">
                <a16:creationId xmlns:a16="http://schemas.microsoft.com/office/drawing/2014/main" id="{D7508077-E1CA-6ABA-EEB2-0728250E1DF5}"/>
              </a:ext>
            </a:extLst>
          </p:cNvPr>
          <p:cNvSpPr/>
          <p:nvPr/>
        </p:nvSpPr>
        <p:spPr>
          <a:xfrm>
            <a:off x="9045154" y="3517349"/>
            <a:ext cx="2143125" cy="1714500"/>
          </a:xfrm>
          <a:custGeom>
            <a:avLst/>
            <a:gdLst>
              <a:gd name="connsiteX0" fmla="*/ 43543 w 1901371"/>
              <a:gd name="connsiteY0" fmla="*/ 0 h 1349829"/>
              <a:gd name="connsiteX1" fmla="*/ 87086 w 1901371"/>
              <a:gd name="connsiteY1" fmla="*/ 348343 h 1349829"/>
              <a:gd name="connsiteX2" fmla="*/ 566057 w 1901371"/>
              <a:gd name="connsiteY2" fmla="*/ 696686 h 1349829"/>
              <a:gd name="connsiteX3" fmla="*/ 870857 w 1901371"/>
              <a:gd name="connsiteY3" fmla="*/ 653143 h 1349829"/>
              <a:gd name="connsiteX4" fmla="*/ 1320800 w 1901371"/>
              <a:gd name="connsiteY4" fmla="*/ 1001486 h 1349829"/>
              <a:gd name="connsiteX5" fmla="*/ 1553028 w 1901371"/>
              <a:gd name="connsiteY5" fmla="*/ 1262743 h 1349829"/>
              <a:gd name="connsiteX6" fmla="*/ 1901371 w 1901371"/>
              <a:gd name="connsiteY6" fmla="*/ 1349829 h 1349829"/>
              <a:gd name="connsiteX0" fmla="*/ 43201 w 1901029"/>
              <a:gd name="connsiteY0" fmla="*/ 6222 h 1356051"/>
              <a:gd name="connsiteX1" fmla="*/ 45250 w 1901029"/>
              <a:gd name="connsiteY1" fmla="*/ 58057 h 1356051"/>
              <a:gd name="connsiteX2" fmla="*/ 86744 w 1901029"/>
              <a:gd name="connsiteY2" fmla="*/ 354565 h 1356051"/>
              <a:gd name="connsiteX3" fmla="*/ 565715 w 1901029"/>
              <a:gd name="connsiteY3" fmla="*/ 702908 h 1356051"/>
              <a:gd name="connsiteX4" fmla="*/ 870515 w 1901029"/>
              <a:gd name="connsiteY4" fmla="*/ 659365 h 1356051"/>
              <a:gd name="connsiteX5" fmla="*/ 1320458 w 1901029"/>
              <a:gd name="connsiteY5" fmla="*/ 1007708 h 1356051"/>
              <a:gd name="connsiteX6" fmla="*/ 1552686 w 1901029"/>
              <a:gd name="connsiteY6" fmla="*/ 1268965 h 1356051"/>
              <a:gd name="connsiteX7" fmla="*/ 1901029 w 1901029"/>
              <a:gd name="connsiteY7" fmla="*/ 1356051 h 135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029" h="1356051">
                <a:moveTo>
                  <a:pt x="43201" y="6222"/>
                </a:moveTo>
                <a:cubicBezTo>
                  <a:pt x="43542" y="14861"/>
                  <a:pt x="37993" y="0"/>
                  <a:pt x="45250" y="58057"/>
                </a:cubicBezTo>
                <a:cubicBezTo>
                  <a:pt x="52507" y="116114"/>
                  <a:pt x="0" y="247090"/>
                  <a:pt x="86744" y="354565"/>
                </a:cubicBezTo>
                <a:cubicBezTo>
                  <a:pt x="173488" y="462040"/>
                  <a:pt x="435087" y="652108"/>
                  <a:pt x="565715" y="702908"/>
                </a:cubicBezTo>
                <a:cubicBezTo>
                  <a:pt x="696344" y="753708"/>
                  <a:pt x="744724" y="608565"/>
                  <a:pt x="870515" y="659365"/>
                </a:cubicBezTo>
                <a:cubicBezTo>
                  <a:pt x="996306" y="710165"/>
                  <a:pt x="1206763" y="906108"/>
                  <a:pt x="1320458" y="1007708"/>
                </a:cubicBezTo>
                <a:cubicBezTo>
                  <a:pt x="1434153" y="1109308"/>
                  <a:pt x="1455924" y="1210908"/>
                  <a:pt x="1552686" y="1268965"/>
                </a:cubicBezTo>
                <a:cubicBezTo>
                  <a:pt x="1649448" y="1327022"/>
                  <a:pt x="1775238" y="1341536"/>
                  <a:pt x="1901029" y="135605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Минус 41">
            <a:extLst>
              <a:ext uri="{FF2B5EF4-FFF2-40B4-BE49-F238E27FC236}">
                <a16:creationId xmlns:a16="http://schemas.microsoft.com/office/drawing/2014/main" id="{D2CCA14A-797B-DA7F-B530-5D65445719F4}"/>
              </a:ext>
            </a:extLst>
          </p:cNvPr>
          <p:cNvSpPr/>
          <p:nvPr/>
        </p:nvSpPr>
        <p:spPr>
          <a:xfrm>
            <a:off x="3330154" y="4374599"/>
            <a:ext cx="285750" cy="71437"/>
          </a:xfrm>
          <a:prstGeom prst="mathMinus">
            <a:avLst>
              <a:gd name="adj1" fmla="val 2352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люс 42">
            <a:extLst>
              <a:ext uri="{FF2B5EF4-FFF2-40B4-BE49-F238E27FC236}">
                <a16:creationId xmlns:a16="http://schemas.microsoft.com/office/drawing/2014/main" id="{76A577D8-7D16-752D-1D90-B3074ECA2280}"/>
              </a:ext>
            </a:extLst>
          </p:cNvPr>
          <p:cNvSpPr/>
          <p:nvPr/>
        </p:nvSpPr>
        <p:spPr>
          <a:xfrm>
            <a:off x="4544591" y="4303161"/>
            <a:ext cx="285750" cy="285750"/>
          </a:xfrm>
          <a:prstGeom prst="mathPlus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ятно 1 45">
            <a:extLst>
              <a:ext uri="{FF2B5EF4-FFF2-40B4-BE49-F238E27FC236}">
                <a16:creationId xmlns:a16="http://schemas.microsoft.com/office/drawing/2014/main" id="{B7A28AEB-0E92-38E0-76AE-651B71BA0037}"/>
              </a:ext>
            </a:extLst>
          </p:cNvPr>
          <p:cNvSpPr/>
          <p:nvPr/>
        </p:nvSpPr>
        <p:spPr>
          <a:xfrm>
            <a:off x="4258820" y="1874268"/>
            <a:ext cx="357190" cy="357190"/>
          </a:xfrm>
          <a:prstGeom prst="irregularSeal1">
            <a:avLst/>
          </a:prstGeom>
          <a:gradFill flip="none" rotWithShape="1">
            <a:gsLst>
              <a:gs pos="0">
                <a:srgbClr val="FFFF00"/>
              </a:gs>
              <a:gs pos="26000">
                <a:srgbClr val="FFC000"/>
              </a:gs>
              <a:gs pos="93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F55BAAF-AF1E-F25C-7B11-E8AF55B49E99}"/>
              </a:ext>
            </a:extLst>
          </p:cNvPr>
          <p:cNvSpPr/>
          <p:nvPr/>
        </p:nvSpPr>
        <p:spPr>
          <a:xfrm rot="7920000">
            <a:off x="6428160" y="2883142"/>
            <a:ext cx="438150" cy="71438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376FCE66-47C9-6D49-0B0A-254295FF0D3C}"/>
              </a:ext>
            </a:extLst>
          </p:cNvPr>
          <p:cNvSpPr/>
          <p:nvPr/>
        </p:nvSpPr>
        <p:spPr>
          <a:xfrm>
            <a:off x="6401960" y="2945838"/>
            <a:ext cx="214314" cy="214314"/>
          </a:xfrm>
          <a:prstGeom prst="ellipse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A1D5BF99-2C0C-8CCD-D486-48CEDDDB8C0B}"/>
              </a:ext>
            </a:extLst>
          </p:cNvPr>
          <p:cNvCxnSpPr/>
          <p:nvPr/>
        </p:nvCxnSpPr>
        <p:spPr>
          <a:xfrm rot="16200000" flipV="1">
            <a:off x="3508747" y="5339006"/>
            <a:ext cx="428625" cy="214312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FCB925A-CAC4-E673-262E-DD375D475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9404" y="4088849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Э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690B4B-0C7D-25F2-99BF-BDD801A70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3591" y="3945974"/>
            <a:ext cx="357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CB1E2B69-9E4C-CAA0-C784-C8BEDB7B6321}"/>
              </a:ext>
            </a:extLst>
          </p:cNvPr>
          <p:cNvSpPr/>
          <p:nvPr/>
        </p:nvSpPr>
        <p:spPr>
          <a:xfrm>
            <a:off x="7116341" y="3017286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7213E88A-8ABC-1F4D-120E-0FFEB8670795}"/>
              </a:ext>
            </a:extLst>
          </p:cNvPr>
          <p:cNvSpPr/>
          <p:nvPr/>
        </p:nvSpPr>
        <p:spPr>
          <a:xfrm>
            <a:off x="7902154" y="3017286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Трапеция 34">
            <a:extLst>
              <a:ext uri="{FF2B5EF4-FFF2-40B4-BE49-F238E27FC236}">
                <a16:creationId xmlns:a16="http://schemas.microsoft.com/office/drawing/2014/main" id="{ACD0DEAF-E79F-7D4C-5301-8F2AF9EA05B2}"/>
              </a:ext>
            </a:extLst>
          </p:cNvPr>
          <p:cNvSpPr/>
          <p:nvPr/>
        </p:nvSpPr>
        <p:spPr>
          <a:xfrm rot="8220000">
            <a:off x="8521279" y="4003124"/>
            <a:ext cx="112712" cy="395287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Трапеция 35">
            <a:extLst>
              <a:ext uri="{FF2B5EF4-FFF2-40B4-BE49-F238E27FC236}">
                <a16:creationId xmlns:a16="http://schemas.microsoft.com/office/drawing/2014/main" id="{87900855-077A-AFBD-9215-133074984C4D}"/>
              </a:ext>
            </a:extLst>
          </p:cNvPr>
          <p:cNvSpPr/>
          <p:nvPr/>
        </p:nvSpPr>
        <p:spPr>
          <a:xfrm rot="8220000">
            <a:off x="8235529" y="3769761"/>
            <a:ext cx="293687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37" name="Полилиния 67">
            <a:extLst>
              <a:ext uri="{FF2B5EF4-FFF2-40B4-BE49-F238E27FC236}">
                <a16:creationId xmlns:a16="http://schemas.microsoft.com/office/drawing/2014/main" id="{FBCF9E18-D85F-EB29-74C4-35E2DAB7ECDD}"/>
              </a:ext>
            </a:extLst>
          </p:cNvPr>
          <p:cNvSpPr/>
          <p:nvPr/>
        </p:nvSpPr>
        <p:spPr>
          <a:xfrm>
            <a:off x="7200479" y="3150636"/>
            <a:ext cx="1001712" cy="668338"/>
          </a:xfrm>
          <a:custGeom>
            <a:avLst/>
            <a:gdLst>
              <a:gd name="connsiteX0" fmla="*/ 0 w 1001486"/>
              <a:gd name="connsiteY0" fmla="*/ 0 h 667657"/>
              <a:gd name="connsiteX1" fmla="*/ 101600 w 1001486"/>
              <a:gd name="connsiteY1" fmla="*/ 188686 h 667657"/>
              <a:gd name="connsiteX2" fmla="*/ 348343 w 1001486"/>
              <a:gd name="connsiteY2" fmla="*/ 203200 h 667657"/>
              <a:gd name="connsiteX3" fmla="*/ 493486 w 1001486"/>
              <a:gd name="connsiteY3" fmla="*/ 522514 h 667657"/>
              <a:gd name="connsiteX4" fmla="*/ 914400 w 1001486"/>
              <a:gd name="connsiteY4" fmla="*/ 508000 h 667657"/>
              <a:gd name="connsiteX5" fmla="*/ 1001486 w 1001486"/>
              <a:gd name="connsiteY5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486" h="667657">
                <a:moveTo>
                  <a:pt x="0" y="0"/>
                </a:moveTo>
                <a:cubicBezTo>
                  <a:pt x="21771" y="77409"/>
                  <a:pt x="43543" y="154819"/>
                  <a:pt x="101600" y="188686"/>
                </a:cubicBezTo>
                <a:cubicBezTo>
                  <a:pt x="159657" y="222553"/>
                  <a:pt x="283029" y="147562"/>
                  <a:pt x="348343" y="203200"/>
                </a:cubicBezTo>
                <a:cubicBezTo>
                  <a:pt x="413657" y="258838"/>
                  <a:pt x="399143" y="471714"/>
                  <a:pt x="493486" y="522514"/>
                </a:cubicBezTo>
                <a:cubicBezTo>
                  <a:pt x="587829" y="573314"/>
                  <a:pt x="829733" y="483810"/>
                  <a:pt x="914400" y="508000"/>
                </a:cubicBezTo>
                <a:cubicBezTo>
                  <a:pt x="999067" y="532190"/>
                  <a:pt x="1000276" y="599923"/>
                  <a:pt x="1001486" y="667657"/>
                </a:cubicBezTo>
              </a:path>
            </a:pathLst>
          </a:cu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Трапеция 37">
            <a:extLst>
              <a:ext uri="{FF2B5EF4-FFF2-40B4-BE49-F238E27FC236}">
                <a16:creationId xmlns:a16="http://schemas.microsoft.com/office/drawing/2014/main" id="{3F222D06-3B57-3B21-8018-C36F7B7117C5}"/>
              </a:ext>
            </a:extLst>
          </p:cNvPr>
          <p:cNvSpPr/>
          <p:nvPr/>
        </p:nvSpPr>
        <p:spPr>
          <a:xfrm rot="8220000">
            <a:off x="8164091" y="4288874"/>
            <a:ext cx="112713" cy="395287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Трапеция 38">
            <a:extLst>
              <a:ext uri="{FF2B5EF4-FFF2-40B4-BE49-F238E27FC236}">
                <a16:creationId xmlns:a16="http://schemas.microsoft.com/office/drawing/2014/main" id="{5D3424EA-4D3D-7DF9-04C8-AE934913BE85}"/>
              </a:ext>
            </a:extLst>
          </p:cNvPr>
          <p:cNvSpPr/>
          <p:nvPr/>
        </p:nvSpPr>
        <p:spPr>
          <a:xfrm rot="8220000">
            <a:off x="7878341" y="4055511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40" name="Полилиния 70">
            <a:extLst>
              <a:ext uri="{FF2B5EF4-FFF2-40B4-BE49-F238E27FC236}">
                <a16:creationId xmlns:a16="http://schemas.microsoft.com/office/drawing/2014/main" id="{148DAFF2-4D7B-B82C-2393-E2E805361AF3}"/>
              </a:ext>
            </a:extLst>
          </p:cNvPr>
          <p:cNvSpPr/>
          <p:nvPr/>
        </p:nvSpPr>
        <p:spPr>
          <a:xfrm>
            <a:off x="7713241" y="3164924"/>
            <a:ext cx="288925" cy="942975"/>
          </a:xfrm>
          <a:custGeom>
            <a:avLst/>
            <a:gdLst>
              <a:gd name="connsiteX0" fmla="*/ 198362 w 287866"/>
              <a:gd name="connsiteY0" fmla="*/ 0 h 943429"/>
              <a:gd name="connsiteX1" fmla="*/ 198362 w 287866"/>
              <a:gd name="connsiteY1" fmla="*/ 116115 h 943429"/>
              <a:gd name="connsiteX2" fmla="*/ 270933 w 287866"/>
              <a:gd name="connsiteY2" fmla="*/ 319315 h 943429"/>
              <a:gd name="connsiteX3" fmla="*/ 96762 w 287866"/>
              <a:gd name="connsiteY3" fmla="*/ 551543 h 943429"/>
              <a:gd name="connsiteX4" fmla="*/ 9676 w 287866"/>
              <a:gd name="connsiteY4" fmla="*/ 725715 h 943429"/>
              <a:gd name="connsiteX5" fmla="*/ 154819 w 287866"/>
              <a:gd name="connsiteY5" fmla="*/ 943429 h 94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866" h="943429">
                <a:moveTo>
                  <a:pt x="198362" y="0"/>
                </a:moveTo>
                <a:cubicBezTo>
                  <a:pt x="192314" y="31448"/>
                  <a:pt x="186267" y="62896"/>
                  <a:pt x="198362" y="116115"/>
                </a:cubicBezTo>
                <a:cubicBezTo>
                  <a:pt x="210457" y="169334"/>
                  <a:pt x="287866" y="246744"/>
                  <a:pt x="270933" y="319315"/>
                </a:cubicBezTo>
                <a:cubicBezTo>
                  <a:pt x="254000" y="391886"/>
                  <a:pt x="140305" y="483810"/>
                  <a:pt x="96762" y="551543"/>
                </a:cubicBezTo>
                <a:cubicBezTo>
                  <a:pt x="53219" y="619276"/>
                  <a:pt x="0" y="660401"/>
                  <a:pt x="9676" y="725715"/>
                </a:cubicBezTo>
                <a:cubicBezTo>
                  <a:pt x="19352" y="791029"/>
                  <a:pt x="87085" y="867229"/>
                  <a:pt x="154819" y="943429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Плюс 71">
            <a:extLst>
              <a:ext uri="{FF2B5EF4-FFF2-40B4-BE49-F238E27FC236}">
                <a16:creationId xmlns:a16="http://schemas.microsoft.com/office/drawing/2014/main" id="{43E86E72-B798-130F-9BA0-5F76A5750CFC}"/>
              </a:ext>
            </a:extLst>
          </p:cNvPr>
          <p:cNvSpPr/>
          <p:nvPr/>
        </p:nvSpPr>
        <p:spPr>
          <a:xfrm>
            <a:off x="6973466" y="2588661"/>
            <a:ext cx="428625" cy="428625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" name="Минус 72">
            <a:extLst>
              <a:ext uri="{FF2B5EF4-FFF2-40B4-BE49-F238E27FC236}">
                <a16:creationId xmlns:a16="http://schemas.microsoft.com/office/drawing/2014/main" id="{3FFDE748-FF3D-92D8-DE1D-49D663E9F545}"/>
              </a:ext>
            </a:extLst>
          </p:cNvPr>
          <p:cNvSpPr/>
          <p:nvPr/>
        </p:nvSpPr>
        <p:spPr>
          <a:xfrm>
            <a:off x="7759279" y="2660099"/>
            <a:ext cx="357187" cy="28575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3EC31D49-DC8B-87B8-7A8E-CCB0B75D85E3}"/>
              </a:ext>
            </a:extLst>
          </p:cNvPr>
          <p:cNvCxnSpPr/>
          <p:nvPr/>
        </p:nvCxnSpPr>
        <p:spPr>
          <a:xfrm rot="5400000" flipH="1" flipV="1">
            <a:off x="10296103" y="2837899"/>
            <a:ext cx="500063" cy="1588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олилиния 76">
            <a:extLst>
              <a:ext uri="{FF2B5EF4-FFF2-40B4-BE49-F238E27FC236}">
                <a16:creationId xmlns:a16="http://schemas.microsoft.com/office/drawing/2014/main" id="{3EB88494-778F-A54D-2286-BFE3DFB1F994}"/>
              </a:ext>
            </a:extLst>
          </p:cNvPr>
          <p:cNvSpPr/>
          <p:nvPr/>
        </p:nvSpPr>
        <p:spPr>
          <a:xfrm>
            <a:off x="7187779" y="3088724"/>
            <a:ext cx="666750" cy="1035050"/>
          </a:xfrm>
          <a:custGeom>
            <a:avLst/>
            <a:gdLst>
              <a:gd name="connsiteX0" fmla="*/ 0 w 667657"/>
              <a:gd name="connsiteY0" fmla="*/ 0 h 885371"/>
              <a:gd name="connsiteX1" fmla="*/ 29028 w 667657"/>
              <a:gd name="connsiteY1" fmla="*/ 159657 h 885371"/>
              <a:gd name="connsiteX2" fmla="*/ 43542 w 667657"/>
              <a:gd name="connsiteY2" fmla="*/ 290285 h 885371"/>
              <a:gd name="connsiteX3" fmla="*/ 188685 w 667657"/>
              <a:gd name="connsiteY3" fmla="*/ 362857 h 885371"/>
              <a:gd name="connsiteX4" fmla="*/ 290285 w 667657"/>
              <a:gd name="connsiteY4" fmla="*/ 595085 h 885371"/>
              <a:gd name="connsiteX5" fmla="*/ 435428 w 667657"/>
              <a:gd name="connsiteY5" fmla="*/ 798285 h 885371"/>
              <a:gd name="connsiteX6" fmla="*/ 580571 w 667657"/>
              <a:gd name="connsiteY6" fmla="*/ 827314 h 885371"/>
              <a:gd name="connsiteX7" fmla="*/ 667657 w 667657"/>
              <a:gd name="connsiteY7" fmla="*/ 885371 h 88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7657" h="885371">
                <a:moveTo>
                  <a:pt x="0" y="0"/>
                </a:moveTo>
                <a:cubicBezTo>
                  <a:pt x="10885" y="55638"/>
                  <a:pt x="21771" y="111276"/>
                  <a:pt x="29028" y="159657"/>
                </a:cubicBezTo>
                <a:cubicBezTo>
                  <a:pt x="36285" y="208038"/>
                  <a:pt x="16933" y="256418"/>
                  <a:pt x="43542" y="290285"/>
                </a:cubicBezTo>
                <a:cubicBezTo>
                  <a:pt x="70152" y="324152"/>
                  <a:pt x="147561" y="312057"/>
                  <a:pt x="188685" y="362857"/>
                </a:cubicBezTo>
                <a:cubicBezTo>
                  <a:pt x="229809" y="413657"/>
                  <a:pt x="249161" y="522514"/>
                  <a:pt x="290285" y="595085"/>
                </a:cubicBezTo>
                <a:cubicBezTo>
                  <a:pt x="331409" y="667656"/>
                  <a:pt x="387047" y="759580"/>
                  <a:pt x="435428" y="798285"/>
                </a:cubicBezTo>
                <a:cubicBezTo>
                  <a:pt x="483809" y="836990"/>
                  <a:pt x="541866" y="812800"/>
                  <a:pt x="580571" y="827314"/>
                </a:cubicBezTo>
                <a:cubicBezTo>
                  <a:pt x="619276" y="841828"/>
                  <a:pt x="643466" y="863599"/>
                  <a:pt x="667657" y="88537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Полилиния 77">
            <a:extLst>
              <a:ext uri="{FF2B5EF4-FFF2-40B4-BE49-F238E27FC236}">
                <a16:creationId xmlns:a16="http://schemas.microsoft.com/office/drawing/2014/main" id="{75B523A4-22E6-2E0A-AF7E-B510EA50B5CB}"/>
              </a:ext>
            </a:extLst>
          </p:cNvPr>
          <p:cNvSpPr/>
          <p:nvPr/>
        </p:nvSpPr>
        <p:spPr>
          <a:xfrm>
            <a:off x="7970416" y="3150636"/>
            <a:ext cx="246063" cy="677863"/>
          </a:xfrm>
          <a:custGeom>
            <a:avLst/>
            <a:gdLst>
              <a:gd name="connsiteX0" fmla="*/ 0 w 246743"/>
              <a:gd name="connsiteY0" fmla="*/ 0 h 677333"/>
              <a:gd name="connsiteX1" fmla="*/ 130629 w 246743"/>
              <a:gd name="connsiteY1" fmla="*/ 101600 h 677333"/>
              <a:gd name="connsiteX2" fmla="*/ 217714 w 246743"/>
              <a:gd name="connsiteY2" fmla="*/ 333829 h 677333"/>
              <a:gd name="connsiteX3" fmla="*/ 130629 w 246743"/>
              <a:gd name="connsiteY3" fmla="*/ 435429 h 677333"/>
              <a:gd name="connsiteX4" fmla="*/ 130629 w 246743"/>
              <a:gd name="connsiteY4" fmla="*/ 522514 h 677333"/>
              <a:gd name="connsiteX5" fmla="*/ 217714 w 246743"/>
              <a:gd name="connsiteY5" fmla="*/ 653143 h 677333"/>
              <a:gd name="connsiteX6" fmla="*/ 246743 w 246743"/>
              <a:gd name="connsiteY6" fmla="*/ 667657 h 677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743" h="677333">
                <a:moveTo>
                  <a:pt x="0" y="0"/>
                </a:moveTo>
                <a:cubicBezTo>
                  <a:pt x="47171" y="22981"/>
                  <a:pt x="94343" y="45962"/>
                  <a:pt x="130629" y="101600"/>
                </a:cubicBezTo>
                <a:cubicBezTo>
                  <a:pt x="166915" y="157238"/>
                  <a:pt x="217714" y="278191"/>
                  <a:pt x="217714" y="333829"/>
                </a:cubicBezTo>
                <a:cubicBezTo>
                  <a:pt x="217714" y="389467"/>
                  <a:pt x="145143" y="403982"/>
                  <a:pt x="130629" y="435429"/>
                </a:cubicBezTo>
                <a:cubicBezTo>
                  <a:pt x="116115" y="466877"/>
                  <a:pt x="116115" y="486229"/>
                  <a:pt x="130629" y="522514"/>
                </a:cubicBezTo>
                <a:cubicBezTo>
                  <a:pt x="145143" y="558799"/>
                  <a:pt x="198362" y="628953"/>
                  <a:pt x="217714" y="653143"/>
                </a:cubicBezTo>
                <a:cubicBezTo>
                  <a:pt x="237066" y="677333"/>
                  <a:pt x="241904" y="672495"/>
                  <a:pt x="246743" y="667657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AC00C396-EBB5-8AD0-8CF1-AC8FFF91EEAA}"/>
              </a:ext>
            </a:extLst>
          </p:cNvPr>
          <p:cNvCxnSpPr/>
          <p:nvPr/>
        </p:nvCxnSpPr>
        <p:spPr>
          <a:xfrm rot="16200000" flipV="1">
            <a:off x="9903198" y="2803767"/>
            <a:ext cx="285750" cy="284163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66FC3905-EDB7-286F-DE1A-1A19F48C389F}"/>
              </a:ext>
            </a:extLst>
          </p:cNvPr>
          <p:cNvCxnSpPr/>
          <p:nvPr/>
        </p:nvCxnSpPr>
        <p:spPr>
          <a:xfrm rot="16200000" flipV="1">
            <a:off x="3651622" y="5339005"/>
            <a:ext cx="500063" cy="142875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Трапеция 47">
            <a:extLst>
              <a:ext uri="{FF2B5EF4-FFF2-40B4-BE49-F238E27FC236}">
                <a16:creationId xmlns:a16="http://schemas.microsoft.com/office/drawing/2014/main" id="{114C8749-A26F-5059-29D0-C1EC6D8D36CB}"/>
              </a:ext>
            </a:extLst>
          </p:cNvPr>
          <p:cNvSpPr/>
          <p:nvPr/>
        </p:nvSpPr>
        <p:spPr>
          <a:xfrm rot="18900000">
            <a:off x="8808616" y="3268111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49" name="Полилиния 64">
            <a:extLst>
              <a:ext uri="{FF2B5EF4-FFF2-40B4-BE49-F238E27FC236}">
                <a16:creationId xmlns:a16="http://schemas.microsoft.com/office/drawing/2014/main" id="{9CC9BB05-F505-FCD2-2143-CD1BE8D1BEF3}"/>
              </a:ext>
            </a:extLst>
          </p:cNvPr>
          <p:cNvSpPr/>
          <p:nvPr/>
        </p:nvSpPr>
        <p:spPr>
          <a:xfrm>
            <a:off x="9116591" y="5731911"/>
            <a:ext cx="1365250" cy="793750"/>
          </a:xfrm>
          <a:custGeom>
            <a:avLst/>
            <a:gdLst>
              <a:gd name="connsiteX0" fmla="*/ 0 w 1204685"/>
              <a:gd name="connsiteY0" fmla="*/ 0 h 791028"/>
              <a:gd name="connsiteX1" fmla="*/ 87085 w 1204685"/>
              <a:gd name="connsiteY1" fmla="*/ 290286 h 791028"/>
              <a:gd name="connsiteX2" fmla="*/ 203200 w 1204685"/>
              <a:gd name="connsiteY2" fmla="*/ 348343 h 791028"/>
              <a:gd name="connsiteX3" fmla="*/ 362857 w 1204685"/>
              <a:gd name="connsiteY3" fmla="*/ 348343 h 791028"/>
              <a:gd name="connsiteX4" fmla="*/ 551543 w 1204685"/>
              <a:gd name="connsiteY4" fmla="*/ 406400 h 791028"/>
              <a:gd name="connsiteX5" fmla="*/ 754743 w 1204685"/>
              <a:gd name="connsiteY5" fmla="*/ 624114 h 791028"/>
              <a:gd name="connsiteX6" fmla="*/ 870857 w 1204685"/>
              <a:gd name="connsiteY6" fmla="*/ 769257 h 791028"/>
              <a:gd name="connsiteX7" fmla="*/ 1059543 w 1204685"/>
              <a:gd name="connsiteY7" fmla="*/ 754743 h 791028"/>
              <a:gd name="connsiteX8" fmla="*/ 1088571 w 1204685"/>
              <a:gd name="connsiteY8" fmla="*/ 711200 h 791028"/>
              <a:gd name="connsiteX9" fmla="*/ 1088571 w 1204685"/>
              <a:gd name="connsiteY9" fmla="*/ 537028 h 791028"/>
              <a:gd name="connsiteX10" fmla="*/ 1204685 w 1204685"/>
              <a:gd name="connsiteY10" fmla="*/ 377371 h 7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4685" h="791028">
                <a:moveTo>
                  <a:pt x="0" y="0"/>
                </a:moveTo>
                <a:cubicBezTo>
                  <a:pt x="26609" y="116114"/>
                  <a:pt x="53218" y="232229"/>
                  <a:pt x="87085" y="290286"/>
                </a:cubicBezTo>
                <a:cubicBezTo>
                  <a:pt x="120952" y="348343"/>
                  <a:pt x="157238" y="338667"/>
                  <a:pt x="203200" y="348343"/>
                </a:cubicBezTo>
                <a:cubicBezTo>
                  <a:pt x="249162" y="358019"/>
                  <a:pt x="304800" y="338667"/>
                  <a:pt x="362857" y="348343"/>
                </a:cubicBezTo>
                <a:cubicBezTo>
                  <a:pt x="420914" y="358019"/>
                  <a:pt x="486229" y="360438"/>
                  <a:pt x="551543" y="406400"/>
                </a:cubicBezTo>
                <a:cubicBezTo>
                  <a:pt x="616857" y="452362"/>
                  <a:pt x="701524" y="563638"/>
                  <a:pt x="754743" y="624114"/>
                </a:cubicBezTo>
                <a:cubicBezTo>
                  <a:pt x="807962" y="684590"/>
                  <a:pt x="820057" y="747486"/>
                  <a:pt x="870857" y="769257"/>
                </a:cubicBezTo>
                <a:cubicBezTo>
                  <a:pt x="921657" y="791028"/>
                  <a:pt x="1023257" y="764419"/>
                  <a:pt x="1059543" y="754743"/>
                </a:cubicBezTo>
                <a:cubicBezTo>
                  <a:pt x="1095829" y="745067"/>
                  <a:pt x="1083733" y="747486"/>
                  <a:pt x="1088571" y="711200"/>
                </a:cubicBezTo>
                <a:cubicBezTo>
                  <a:pt x="1093409" y="674914"/>
                  <a:pt x="1069219" y="592666"/>
                  <a:pt x="1088571" y="537028"/>
                </a:cubicBezTo>
                <a:cubicBezTo>
                  <a:pt x="1107923" y="481390"/>
                  <a:pt x="1156304" y="429380"/>
                  <a:pt x="1204685" y="37737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" name="Трапеция 49">
            <a:extLst>
              <a:ext uri="{FF2B5EF4-FFF2-40B4-BE49-F238E27FC236}">
                <a16:creationId xmlns:a16="http://schemas.microsoft.com/office/drawing/2014/main" id="{57F400A8-1FF5-9B2C-54BF-16587CCFE4D9}"/>
              </a:ext>
            </a:extLst>
          </p:cNvPr>
          <p:cNvSpPr/>
          <p:nvPr/>
        </p:nvSpPr>
        <p:spPr>
          <a:xfrm rot="18900000">
            <a:off x="8880054" y="5411236"/>
            <a:ext cx="293687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F4AF174-A6E2-62A3-28CE-F1A67A4DB306}"/>
              </a:ext>
            </a:extLst>
          </p:cNvPr>
          <p:cNvSpPr txBox="1"/>
          <p:nvPr/>
        </p:nvSpPr>
        <p:spPr>
          <a:xfrm>
            <a:off x="857878" y="473409"/>
            <a:ext cx="81161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"Э" </a:t>
            </a:r>
            <a:r>
              <a:rPr lang="ru-K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"Б" </a:t>
            </a:r>
            <a:r>
              <a:rPr lang="ru-K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терминалдарын</a:t>
            </a:r>
            <a:r>
              <a:rPr lang="ru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ауыстырып</a:t>
            </a:r>
            <a:r>
              <a:rPr lang="ru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K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токтың</a:t>
            </a:r>
            <a:r>
              <a:rPr lang="ru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жоқтығына</a:t>
            </a:r>
            <a:r>
              <a:rPr lang="ru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</a:t>
            </a:r>
            <a:r>
              <a:rPr lang="ru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жеткізіңіз</a:t>
            </a:r>
            <a:r>
              <a:rPr lang="ru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590048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3000"/>
                            </p:stCondLst>
                            <p:childTnLst>
                              <p:par>
                                <p:cTn id="1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4000"/>
                            </p:stCondLst>
                            <p:childTnLst>
                              <p:par>
                                <p:cTn id="1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0"/>
                            </p:stCondLst>
                            <p:childTnLst>
                              <p:par>
                                <p:cTn id="1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6000"/>
                            </p:stCondLst>
                            <p:childTnLst>
                              <p:par>
                                <p:cTn id="1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2" grpId="0" animBg="1"/>
      <p:bldP spid="22" grpId="1" animBg="1"/>
      <p:bldP spid="23" grpId="0" animBg="1"/>
      <p:bldP spid="23" grpId="1" animBg="1"/>
      <p:bldP spid="28" grpId="0" animBg="1"/>
      <p:bldP spid="31" grpId="0"/>
      <p:bldP spid="32" grpId="0"/>
      <p:bldP spid="33" grpId="0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84339BAB-A349-1F5A-7BFC-216864385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708" y="2669430"/>
            <a:ext cx="36576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6EC080A-B259-E72E-5C47-DEDADB249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208" y="4169617"/>
            <a:ext cx="28575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B60E5D-56CD-523A-54B4-8EB14BC34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5208" y="1026367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9B6C11D9-5957-96AF-9182-BD71A3D06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208" y="1597867"/>
            <a:ext cx="2214563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люс 30">
            <a:extLst>
              <a:ext uri="{FF2B5EF4-FFF2-40B4-BE49-F238E27FC236}">
                <a16:creationId xmlns:a16="http://schemas.microsoft.com/office/drawing/2014/main" id="{313C56B4-5969-BE51-2658-02F7BD70032C}"/>
              </a:ext>
            </a:extLst>
          </p:cNvPr>
          <p:cNvSpPr/>
          <p:nvPr/>
        </p:nvSpPr>
        <p:spPr>
          <a:xfrm>
            <a:off x="5715583" y="3598117"/>
            <a:ext cx="198438" cy="193675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Минус 31">
            <a:extLst>
              <a:ext uri="{FF2B5EF4-FFF2-40B4-BE49-F238E27FC236}">
                <a16:creationId xmlns:a16="http://schemas.microsoft.com/office/drawing/2014/main" id="{A8310E7E-26F4-606A-BFAA-0D9EF3D6F9D1}"/>
              </a:ext>
            </a:extLst>
          </p:cNvPr>
          <p:cNvSpPr/>
          <p:nvPr/>
        </p:nvSpPr>
        <p:spPr>
          <a:xfrm>
            <a:off x="4497971" y="4215655"/>
            <a:ext cx="198437" cy="8096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люс 32">
            <a:extLst>
              <a:ext uri="{FF2B5EF4-FFF2-40B4-BE49-F238E27FC236}">
                <a16:creationId xmlns:a16="http://schemas.microsoft.com/office/drawing/2014/main" id="{2A893E15-758A-C7BA-3E81-648008DC4268}"/>
              </a:ext>
            </a:extLst>
          </p:cNvPr>
          <p:cNvSpPr/>
          <p:nvPr/>
        </p:nvSpPr>
        <p:spPr>
          <a:xfrm>
            <a:off x="7501521" y="4312492"/>
            <a:ext cx="214312" cy="214313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Минус 33">
            <a:extLst>
              <a:ext uri="{FF2B5EF4-FFF2-40B4-BE49-F238E27FC236}">
                <a16:creationId xmlns:a16="http://schemas.microsoft.com/office/drawing/2014/main" id="{E56BF06E-ACB3-0C44-E4D0-7722B8339FBC}"/>
              </a:ext>
            </a:extLst>
          </p:cNvPr>
          <p:cNvSpPr/>
          <p:nvPr/>
        </p:nvSpPr>
        <p:spPr>
          <a:xfrm>
            <a:off x="8287333" y="5169742"/>
            <a:ext cx="198438" cy="80963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313BF4-7ED6-D5BF-6EA6-06F502E85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958" y="3169492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B1AA4A-64EC-6FB2-608F-421225F03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5896" y="4598242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Б</a:t>
            </a:r>
          </a:p>
        </p:txBody>
      </p:sp>
      <p:pic>
        <p:nvPicPr>
          <p:cNvPr id="14" name="Picture 10">
            <a:extLst>
              <a:ext uri="{FF2B5EF4-FFF2-40B4-BE49-F238E27FC236}">
                <a16:creationId xmlns:a16="http://schemas.microsoft.com/office/drawing/2014/main" id="{26DE390E-D1FA-EC28-7131-C13332772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583" y="1740742"/>
            <a:ext cx="27146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C4BFE704-B930-B062-EC88-4A4614B55045}"/>
              </a:ext>
            </a:extLst>
          </p:cNvPr>
          <p:cNvCxnSpPr/>
          <p:nvPr/>
        </p:nvCxnSpPr>
        <p:spPr>
          <a:xfrm rot="16200000" flipV="1">
            <a:off x="9930396" y="2812305"/>
            <a:ext cx="285750" cy="285750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Минус 44">
            <a:extLst>
              <a:ext uri="{FF2B5EF4-FFF2-40B4-BE49-F238E27FC236}">
                <a16:creationId xmlns:a16="http://schemas.microsoft.com/office/drawing/2014/main" id="{7E652F1A-CFCF-9335-0AD5-633366B7D39D}"/>
              </a:ext>
            </a:extLst>
          </p:cNvPr>
          <p:cNvSpPr/>
          <p:nvPr/>
        </p:nvSpPr>
        <p:spPr>
          <a:xfrm>
            <a:off x="5644146" y="4741117"/>
            <a:ext cx="214312" cy="142875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олилиния 48">
            <a:extLst>
              <a:ext uri="{FF2B5EF4-FFF2-40B4-BE49-F238E27FC236}">
                <a16:creationId xmlns:a16="http://schemas.microsoft.com/office/drawing/2014/main" id="{BB9BABAB-F648-45CA-D885-EB9C341E2CA5}"/>
              </a:ext>
            </a:extLst>
          </p:cNvPr>
          <p:cNvSpPr/>
          <p:nvPr/>
        </p:nvSpPr>
        <p:spPr>
          <a:xfrm>
            <a:off x="5358396" y="4245817"/>
            <a:ext cx="2143125" cy="423863"/>
          </a:xfrm>
          <a:custGeom>
            <a:avLst/>
            <a:gdLst>
              <a:gd name="connsiteX0" fmla="*/ 0 w 2714172"/>
              <a:gd name="connsiteY0" fmla="*/ 336248 h 394305"/>
              <a:gd name="connsiteX1" fmla="*/ 478972 w 2714172"/>
              <a:gd name="connsiteY1" fmla="*/ 350762 h 394305"/>
              <a:gd name="connsiteX2" fmla="*/ 638629 w 2714172"/>
              <a:gd name="connsiteY2" fmla="*/ 176591 h 394305"/>
              <a:gd name="connsiteX3" fmla="*/ 856343 w 2714172"/>
              <a:gd name="connsiteY3" fmla="*/ 89505 h 394305"/>
              <a:gd name="connsiteX4" fmla="*/ 1277257 w 2714172"/>
              <a:gd name="connsiteY4" fmla="*/ 162077 h 394305"/>
              <a:gd name="connsiteX5" fmla="*/ 1683657 w 2714172"/>
              <a:gd name="connsiteY5" fmla="*/ 176591 h 394305"/>
              <a:gd name="connsiteX6" fmla="*/ 2075543 w 2714172"/>
              <a:gd name="connsiteY6" fmla="*/ 2419 h 394305"/>
              <a:gd name="connsiteX7" fmla="*/ 2583543 w 2714172"/>
              <a:gd name="connsiteY7" fmla="*/ 191105 h 394305"/>
              <a:gd name="connsiteX8" fmla="*/ 2714172 w 2714172"/>
              <a:gd name="connsiteY8" fmla="*/ 394305 h 3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4172" h="394305">
                <a:moveTo>
                  <a:pt x="0" y="336248"/>
                </a:moveTo>
                <a:cubicBezTo>
                  <a:pt x="186267" y="356809"/>
                  <a:pt x="372534" y="377371"/>
                  <a:pt x="478972" y="350762"/>
                </a:cubicBezTo>
                <a:cubicBezTo>
                  <a:pt x="585410" y="324153"/>
                  <a:pt x="575734" y="220134"/>
                  <a:pt x="638629" y="176591"/>
                </a:cubicBezTo>
                <a:cubicBezTo>
                  <a:pt x="701524" y="133048"/>
                  <a:pt x="749905" y="91924"/>
                  <a:pt x="856343" y="89505"/>
                </a:cubicBezTo>
                <a:cubicBezTo>
                  <a:pt x="962781" y="87086"/>
                  <a:pt x="1139371" y="147563"/>
                  <a:pt x="1277257" y="162077"/>
                </a:cubicBezTo>
                <a:cubicBezTo>
                  <a:pt x="1415143" y="176591"/>
                  <a:pt x="1550609" y="203201"/>
                  <a:pt x="1683657" y="176591"/>
                </a:cubicBezTo>
                <a:cubicBezTo>
                  <a:pt x="1816705" y="149981"/>
                  <a:pt x="1925562" y="0"/>
                  <a:pt x="2075543" y="2419"/>
                </a:cubicBezTo>
                <a:cubicBezTo>
                  <a:pt x="2225524" y="4838"/>
                  <a:pt x="2477105" y="125791"/>
                  <a:pt x="2583543" y="191105"/>
                </a:cubicBezTo>
                <a:cubicBezTo>
                  <a:pt x="2689981" y="256419"/>
                  <a:pt x="2702076" y="325362"/>
                  <a:pt x="2714172" y="394305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олилиния 49">
            <a:extLst>
              <a:ext uri="{FF2B5EF4-FFF2-40B4-BE49-F238E27FC236}">
                <a16:creationId xmlns:a16="http://schemas.microsoft.com/office/drawing/2014/main" id="{CB6FB7B8-F4ED-FB1D-9697-C77C32B5F257}"/>
              </a:ext>
            </a:extLst>
          </p:cNvPr>
          <p:cNvSpPr/>
          <p:nvPr/>
        </p:nvSpPr>
        <p:spPr>
          <a:xfrm>
            <a:off x="3072396" y="4526805"/>
            <a:ext cx="4857750" cy="1344612"/>
          </a:xfrm>
          <a:custGeom>
            <a:avLst/>
            <a:gdLst>
              <a:gd name="connsiteX0" fmla="*/ 0 w 5123542"/>
              <a:gd name="connsiteY0" fmla="*/ 0 h 1303866"/>
              <a:gd name="connsiteX1" fmla="*/ 566057 w 5123542"/>
              <a:gd name="connsiteY1" fmla="*/ 261257 h 1303866"/>
              <a:gd name="connsiteX2" fmla="*/ 972457 w 5123542"/>
              <a:gd name="connsiteY2" fmla="*/ 174171 h 1303866"/>
              <a:gd name="connsiteX3" fmla="*/ 1364342 w 5123542"/>
              <a:gd name="connsiteY3" fmla="*/ 203200 h 1303866"/>
              <a:gd name="connsiteX4" fmla="*/ 1553028 w 5123542"/>
              <a:gd name="connsiteY4" fmla="*/ 232228 h 1303866"/>
              <a:gd name="connsiteX5" fmla="*/ 2090057 w 5123542"/>
              <a:gd name="connsiteY5" fmla="*/ 595085 h 1303866"/>
              <a:gd name="connsiteX6" fmla="*/ 2423885 w 5123542"/>
              <a:gd name="connsiteY6" fmla="*/ 653143 h 1303866"/>
              <a:gd name="connsiteX7" fmla="*/ 2844800 w 5123542"/>
              <a:gd name="connsiteY7" fmla="*/ 754743 h 1303866"/>
              <a:gd name="connsiteX8" fmla="*/ 3352800 w 5123542"/>
              <a:gd name="connsiteY8" fmla="*/ 1132114 h 1303866"/>
              <a:gd name="connsiteX9" fmla="*/ 3788228 w 5123542"/>
              <a:gd name="connsiteY9" fmla="*/ 1291771 h 1303866"/>
              <a:gd name="connsiteX10" fmla="*/ 4513942 w 5123542"/>
              <a:gd name="connsiteY10" fmla="*/ 1204685 h 1303866"/>
              <a:gd name="connsiteX11" fmla="*/ 4934857 w 5123542"/>
              <a:gd name="connsiteY11" fmla="*/ 986971 h 1303866"/>
              <a:gd name="connsiteX12" fmla="*/ 5123542 w 5123542"/>
              <a:gd name="connsiteY12" fmla="*/ 711200 h 130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23542" h="1303866">
                <a:moveTo>
                  <a:pt x="0" y="0"/>
                </a:moveTo>
                <a:cubicBezTo>
                  <a:pt x="201990" y="116114"/>
                  <a:pt x="403981" y="232229"/>
                  <a:pt x="566057" y="261257"/>
                </a:cubicBezTo>
                <a:cubicBezTo>
                  <a:pt x="728133" y="290285"/>
                  <a:pt x="839410" y="183847"/>
                  <a:pt x="972457" y="174171"/>
                </a:cubicBezTo>
                <a:lnTo>
                  <a:pt x="1364342" y="203200"/>
                </a:lnTo>
                <a:cubicBezTo>
                  <a:pt x="1461104" y="212876"/>
                  <a:pt x="1432076" y="166914"/>
                  <a:pt x="1553028" y="232228"/>
                </a:cubicBezTo>
                <a:cubicBezTo>
                  <a:pt x="1673981" y="297542"/>
                  <a:pt x="1944914" y="524933"/>
                  <a:pt x="2090057" y="595085"/>
                </a:cubicBezTo>
                <a:cubicBezTo>
                  <a:pt x="2235200" y="665237"/>
                  <a:pt x="2298095" y="626533"/>
                  <a:pt x="2423885" y="653143"/>
                </a:cubicBezTo>
                <a:cubicBezTo>
                  <a:pt x="2549675" y="679753"/>
                  <a:pt x="2689981" y="674915"/>
                  <a:pt x="2844800" y="754743"/>
                </a:cubicBezTo>
                <a:cubicBezTo>
                  <a:pt x="2999619" y="834572"/>
                  <a:pt x="3195562" y="1042609"/>
                  <a:pt x="3352800" y="1132114"/>
                </a:cubicBezTo>
                <a:cubicBezTo>
                  <a:pt x="3510038" y="1221619"/>
                  <a:pt x="3594704" y="1279676"/>
                  <a:pt x="3788228" y="1291771"/>
                </a:cubicBezTo>
                <a:cubicBezTo>
                  <a:pt x="3981752" y="1303866"/>
                  <a:pt x="4322837" y="1255485"/>
                  <a:pt x="4513942" y="1204685"/>
                </a:cubicBezTo>
                <a:cubicBezTo>
                  <a:pt x="4705047" y="1153885"/>
                  <a:pt x="4833257" y="1069218"/>
                  <a:pt x="4934857" y="986971"/>
                </a:cubicBezTo>
                <a:cubicBezTo>
                  <a:pt x="5036457" y="904724"/>
                  <a:pt x="5079999" y="807962"/>
                  <a:pt x="5123542" y="71120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олилиния 51">
            <a:extLst>
              <a:ext uri="{FF2B5EF4-FFF2-40B4-BE49-F238E27FC236}">
                <a16:creationId xmlns:a16="http://schemas.microsoft.com/office/drawing/2014/main" id="{E681EA5D-40AA-9ED9-8571-9BDC3A1F88BA}"/>
              </a:ext>
            </a:extLst>
          </p:cNvPr>
          <p:cNvSpPr/>
          <p:nvPr/>
        </p:nvSpPr>
        <p:spPr>
          <a:xfrm>
            <a:off x="4775783" y="1797892"/>
            <a:ext cx="1296988" cy="1800225"/>
          </a:xfrm>
          <a:custGeom>
            <a:avLst/>
            <a:gdLst>
              <a:gd name="connsiteX0" fmla="*/ 0 w 1248228"/>
              <a:gd name="connsiteY0" fmla="*/ 41124 h 1782838"/>
              <a:gd name="connsiteX1" fmla="*/ 304800 w 1248228"/>
              <a:gd name="connsiteY1" fmla="*/ 55638 h 1782838"/>
              <a:gd name="connsiteX2" fmla="*/ 464457 w 1248228"/>
              <a:gd name="connsiteY2" fmla="*/ 374953 h 1782838"/>
              <a:gd name="connsiteX3" fmla="*/ 595085 w 1248228"/>
              <a:gd name="connsiteY3" fmla="*/ 1013581 h 1782838"/>
              <a:gd name="connsiteX4" fmla="*/ 783771 w 1248228"/>
              <a:gd name="connsiteY4" fmla="*/ 1521581 h 1782838"/>
              <a:gd name="connsiteX5" fmla="*/ 1045028 w 1248228"/>
              <a:gd name="connsiteY5" fmla="*/ 1579638 h 1782838"/>
              <a:gd name="connsiteX6" fmla="*/ 1248228 w 1248228"/>
              <a:gd name="connsiteY6" fmla="*/ 1782838 h 1782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8228" h="1782838">
                <a:moveTo>
                  <a:pt x="0" y="41124"/>
                </a:moveTo>
                <a:cubicBezTo>
                  <a:pt x="113695" y="20562"/>
                  <a:pt x="227391" y="0"/>
                  <a:pt x="304800" y="55638"/>
                </a:cubicBezTo>
                <a:cubicBezTo>
                  <a:pt x="382210" y="111276"/>
                  <a:pt x="416076" y="215296"/>
                  <a:pt x="464457" y="374953"/>
                </a:cubicBezTo>
                <a:cubicBezTo>
                  <a:pt x="512838" y="534610"/>
                  <a:pt x="541866" y="822476"/>
                  <a:pt x="595085" y="1013581"/>
                </a:cubicBezTo>
                <a:cubicBezTo>
                  <a:pt x="648304" y="1204686"/>
                  <a:pt x="708781" y="1427238"/>
                  <a:pt x="783771" y="1521581"/>
                </a:cubicBezTo>
                <a:cubicBezTo>
                  <a:pt x="858761" y="1615924"/>
                  <a:pt x="967618" y="1536095"/>
                  <a:pt x="1045028" y="1579638"/>
                </a:cubicBezTo>
                <a:cubicBezTo>
                  <a:pt x="1122438" y="1623181"/>
                  <a:pt x="1185333" y="1703009"/>
                  <a:pt x="1248228" y="1782838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олилиния 52">
            <a:extLst>
              <a:ext uri="{FF2B5EF4-FFF2-40B4-BE49-F238E27FC236}">
                <a16:creationId xmlns:a16="http://schemas.microsoft.com/office/drawing/2014/main" id="{B21A2674-DECE-C861-8C97-83CAD730E561}"/>
              </a:ext>
            </a:extLst>
          </p:cNvPr>
          <p:cNvSpPr/>
          <p:nvPr/>
        </p:nvSpPr>
        <p:spPr>
          <a:xfrm>
            <a:off x="4715458" y="2455117"/>
            <a:ext cx="1357313" cy="2214563"/>
          </a:xfrm>
          <a:custGeom>
            <a:avLst/>
            <a:gdLst>
              <a:gd name="connsiteX0" fmla="*/ 0 w 1265162"/>
              <a:gd name="connsiteY0" fmla="*/ 0 h 2177143"/>
              <a:gd name="connsiteX1" fmla="*/ 174172 w 1265162"/>
              <a:gd name="connsiteY1" fmla="*/ 333829 h 2177143"/>
              <a:gd name="connsiteX2" fmla="*/ 290286 w 1265162"/>
              <a:gd name="connsiteY2" fmla="*/ 624115 h 2177143"/>
              <a:gd name="connsiteX3" fmla="*/ 232229 w 1265162"/>
              <a:gd name="connsiteY3" fmla="*/ 1016000 h 2177143"/>
              <a:gd name="connsiteX4" fmla="*/ 391886 w 1265162"/>
              <a:gd name="connsiteY4" fmla="*/ 1538515 h 2177143"/>
              <a:gd name="connsiteX5" fmla="*/ 653143 w 1265162"/>
              <a:gd name="connsiteY5" fmla="*/ 1727200 h 2177143"/>
              <a:gd name="connsiteX6" fmla="*/ 899886 w 1265162"/>
              <a:gd name="connsiteY6" fmla="*/ 1973943 h 2177143"/>
              <a:gd name="connsiteX7" fmla="*/ 1204686 w 1265162"/>
              <a:gd name="connsiteY7" fmla="*/ 2133600 h 2177143"/>
              <a:gd name="connsiteX8" fmla="*/ 1262743 w 1265162"/>
              <a:gd name="connsiteY8" fmla="*/ 2177143 h 217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5162" h="2177143">
                <a:moveTo>
                  <a:pt x="0" y="0"/>
                </a:moveTo>
                <a:cubicBezTo>
                  <a:pt x="62895" y="114905"/>
                  <a:pt x="125791" y="229810"/>
                  <a:pt x="174172" y="333829"/>
                </a:cubicBezTo>
                <a:cubicBezTo>
                  <a:pt x="222553" y="437848"/>
                  <a:pt x="280610" y="510420"/>
                  <a:pt x="290286" y="624115"/>
                </a:cubicBezTo>
                <a:cubicBezTo>
                  <a:pt x="299962" y="737810"/>
                  <a:pt x="215296" y="863600"/>
                  <a:pt x="232229" y="1016000"/>
                </a:cubicBezTo>
                <a:cubicBezTo>
                  <a:pt x="249162" y="1168400"/>
                  <a:pt x="321734" y="1419982"/>
                  <a:pt x="391886" y="1538515"/>
                </a:cubicBezTo>
                <a:cubicBezTo>
                  <a:pt x="462038" y="1657048"/>
                  <a:pt x="568476" y="1654629"/>
                  <a:pt x="653143" y="1727200"/>
                </a:cubicBezTo>
                <a:cubicBezTo>
                  <a:pt x="737810" y="1799771"/>
                  <a:pt x="807962" y="1906210"/>
                  <a:pt x="899886" y="1973943"/>
                </a:cubicBezTo>
                <a:cubicBezTo>
                  <a:pt x="991810" y="2041676"/>
                  <a:pt x="1144210" y="2099733"/>
                  <a:pt x="1204686" y="2133600"/>
                </a:cubicBezTo>
                <a:cubicBezTo>
                  <a:pt x="1265162" y="2167467"/>
                  <a:pt x="1263952" y="2172305"/>
                  <a:pt x="1262743" y="2177143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Трапеция 20">
            <a:extLst>
              <a:ext uri="{FF2B5EF4-FFF2-40B4-BE49-F238E27FC236}">
                <a16:creationId xmlns:a16="http://schemas.microsoft.com/office/drawing/2014/main" id="{8D867C76-2A2F-BE3A-5509-D01D9CDFDB93}"/>
              </a:ext>
            </a:extLst>
          </p:cNvPr>
          <p:cNvSpPr/>
          <p:nvPr/>
        </p:nvSpPr>
        <p:spPr>
          <a:xfrm rot="18900000">
            <a:off x="8696908" y="3080592"/>
            <a:ext cx="112713" cy="395288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Трапеция 21">
            <a:extLst>
              <a:ext uri="{FF2B5EF4-FFF2-40B4-BE49-F238E27FC236}">
                <a16:creationId xmlns:a16="http://schemas.microsoft.com/office/drawing/2014/main" id="{8200878D-4FB4-4D35-5600-7B7C2FAEB107}"/>
              </a:ext>
            </a:extLst>
          </p:cNvPr>
          <p:cNvSpPr/>
          <p:nvPr/>
        </p:nvSpPr>
        <p:spPr>
          <a:xfrm rot="18900000">
            <a:off x="8696908" y="5152280"/>
            <a:ext cx="112713" cy="395287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27344CD7-13A3-4BFB-A7B2-D3F9B0B83AD8}"/>
              </a:ext>
            </a:extLst>
          </p:cNvPr>
          <p:cNvSpPr/>
          <p:nvPr/>
        </p:nvSpPr>
        <p:spPr>
          <a:xfrm>
            <a:off x="10501896" y="6026992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8E7F7C95-E9FD-B2A7-D6BC-5040052F5404}"/>
              </a:ext>
            </a:extLst>
          </p:cNvPr>
          <p:cNvSpPr/>
          <p:nvPr/>
        </p:nvSpPr>
        <p:spPr>
          <a:xfrm>
            <a:off x="11144833" y="5169742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олилиния 62">
            <a:extLst>
              <a:ext uri="{FF2B5EF4-FFF2-40B4-BE49-F238E27FC236}">
                <a16:creationId xmlns:a16="http://schemas.microsoft.com/office/drawing/2014/main" id="{D090DEDB-B7AF-EAF9-9678-ED27B7233A2B}"/>
              </a:ext>
            </a:extLst>
          </p:cNvPr>
          <p:cNvSpPr/>
          <p:nvPr/>
        </p:nvSpPr>
        <p:spPr>
          <a:xfrm>
            <a:off x="9073146" y="3598117"/>
            <a:ext cx="2143125" cy="1643063"/>
          </a:xfrm>
          <a:custGeom>
            <a:avLst/>
            <a:gdLst>
              <a:gd name="connsiteX0" fmla="*/ 43543 w 1901371"/>
              <a:gd name="connsiteY0" fmla="*/ 0 h 1349829"/>
              <a:gd name="connsiteX1" fmla="*/ 87086 w 1901371"/>
              <a:gd name="connsiteY1" fmla="*/ 348343 h 1349829"/>
              <a:gd name="connsiteX2" fmla="*/ 566057 w 1901371"/>
              <a:gd name="connsiteY2" fmla="*/ 696686 h 1349829"/>
              <a:gd name="connsiteX3" fmla="*/ 870857 w 1901371"/>
              <a:gd name="connsiteY3" fmla="*/ 653143 h 1349829"/>
              <a:gd name="connsiteX4" fmla="*/ 1320800 w 1901371"/>
              <a:gd name="connsiteY4" fmla="*/ 1001486 h 1349829"/>
              <a:gd name="connsiteX5" fmla="*/ 1553028 w 1901371"/>
              <a:gd name="connsiteY5" fmla="*/ 1262743 h 1349829"/>
              <a:gd name="connsiteX6" fmla="*/ 1901371 w 1901371"/>
              <a:gd name="connsiteY6" fmla="*/ 1349829 h 1349829"/>
              <a:gd name="connsiteX0" fmla="*/ 43201 w 1901029"/>
              <a:gd name="connsiteY0" fmla="*/ 6222 h 1356051"/>
              <a:gd name="connsiteX1" fmla="*/ 45250 w 1901029"/>
              <a:gd name="connsiteY1" fmla="*/ 58057 h 1356051"/>
              <a:gd name="connsiteX2" fmla="*/ 86744 w 1901029"/>
              <a:gd name="connsiteY2" fmla="*/ 354565 h 1356051"/>
              <a:gd name="connsiteX3" fmla="*/ 565715 w 1901029"/>
              <a:gd name="connsiteY3" fmla="*/ 702908 h 1356051"/>
              <a:gd name="connsiteX4" fmla="*/ 870515 w 1901029"/>
              <a:gd name="connsiteY4" fmla="*/ 659365 h 1356051"/>
              <a:gd name="connsiteX5" fmla="*/ 1320458 w 1901029"/>
              <a:gd name="connsiteY5" fmla="*/ 1007708 h 1356051"/>
              <a:gd name="connsiteX6" fmla="*/ 1552686 w 1901029"/>
              <a:gd name="connsiteY6" fmla="*/ 1268965 h 1356051"/>
              <a:gd name="connsiteX7" fmla="*/ 1901029 w 1901029"/>
              <a:gd name="connsiteY7" fmla="*/ 1356051 h 135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029" h="1356051">
                <a:moveTo>
                  <a:pt x="43201" y="6222"/>
                </a:moveTo>
                <a:cubicBezTo>
                  <a:pt x="43542" y="14861"/>
                  <a:pt x="37993" y="0"/>
                  <a:pt x="45250" y="58057"/>
                </a:cubicBezTo>
                <a:cubicBezTo>
                  <a:pt x="52507" y="116114"/>
                  <a:pt x="0" y="247090"/>
                  <a:pt x="86744" y="354565"/>
                </a:cubicBezTo>
                <a:cubicBezTo>
                  <a:pt x="173488" y="462040"/>
                  <a:pt x="435087" y="652108"/>
                  <a:pt x="565715" y="702908"/>
                </a:cubicBezTo>
                <a:cubicBezTo>
                  <a:pt x="696344" y="753708"/>
                  <a:pt x="744724" y="608565"/>
                  <a:pt x="870515" y="659365"/>
                </a:cubicBezTo>
                <a:cubicBezTo>
                  <a:pt x="996306" y="710165"/>
                  <a:pt x="1206763" y="906108"/>
                  <a:pt x="1320458" y="1007708"/>
                </a:cubicBezTo>
                <a:cubicBezTo>
                  <a:pt x="1434153" y="1109308"/>
                  <a:pt x="1455924" y="1210908"/>
                  <a:pt x="1552686" y="1268965"/>
                </a:cubicBezTo>
                <a:cubicBezTo>
                  <a:pt x="1649448" y="1327022"/>
                  <a:pt x="1775238" y="1341536"/>
                  <a:pt x="1901029" y="135605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олилиния 64">
            <a:extLst>
              <a:ext uri="{FF2B5EF4-FFF2-40B4-BE49-F238E27FC236}">
                <a16:creationId xmlns:a16="http://schemas.microsoft.com/office/drawing/2014/main" id="{99C746B2-9720-9306-6EAE-8281BEC1C6BC}"/>
              </a:ext>
            </a:extLst>
          </p:cNvPr>
          <p:cNvSpPr/>
          <p:nvPr/>
        </p:nvSpPr>
        <p:spPr>
          <a:xfrm>
            <a:off x="9144583" y="5669805"/>
            <a:ext cx="1428750" cy="722312"/>
          </a:xfrm>
          <a:custGeom>
            <a:avLst/>
            <a:gdLst>
              <a:gd name="connsiteX0" fmla="*/ 0 w 1204685"/>
              <a:gd name="connsiteY0" fmla="*/ 0 h 791028"/>
              <a:gd name="connsiteX1" fmla="*/ 87085 w 1204685"/>
              <a:gd name="connsiteY1" fmla="*/ 290286 h 791028"/>
              <a:gd name="connsiteX2" fmla="*/ 203200 w 1204685"/>
              <a:gd name="connsiteY2" fmla="*/ 348343 h 791028"/>
              <a:gd name="connsiteX3" fmla="*/ 362857 w 1204685"/>
              <a:gd name="connsiteY3" fmla="*/ 348343 h 791028"/>
              <a:gd name="connsiteX4" fmla="*/ 551543 w 1204685"/>
              <a:gd name="connsiteY4" fmla="*/ 406400 h 791028"/>
              <a:gd name="connsiteX5" fmla="*/ 754743 w 1204685"/>
              <a:gd name="connsiteY5" fmla="*/ 624114 h 791028"/>
              <a:gd name="connsiteX6" fmla="*/ 870857 w 1204685"/>
              <a:gd name="connsiteY6" fmla="*/ 769257 h 791028"/>
              <a:gd name="connsiteX7" fmla="*/ 1059543 w 1204685"/>
              <a:gd name="connsiteY7" fmla="*/ 754743 h 791028"/>
              <a:gd name="connsiteX8" fmla="*/ 1088571 w 1204685"/>
              <a:gd name="connsiteY8" fmla="*/ 711200 h 791028"/>
              <a:gd name="connsiteX9" fmla="*/ 1088571 w 1204685"/>
              <a:gd name="connsiteY9" fmla="*/ 537028 h 791028"/>
              <a:gd name="connsiteX10" fmla="*/ 1204685 w 1204685"/>
              <a:gd name="connsiteY10" fmla="*/ 377371 h 7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4685" h="791028">
                <a:moveTo>
                  <a:pt x="0" y="0"/>
                </a:moveTo>
                <a:cubicBezTo>
                  <a:pt x="26609" y="116114"/>
                  <a:pt x="53218" y="232229"/>
                  <a:pt x="87085" y="290286"/>
                </a:cubicBezTo>
                <a:cubicBezTo>
                  <a:pt x="120952" y="348343"/>
                  <a:pt x="157238" y="338667"/>
                  <a:pt x="203200" y="348343"/>
                </a:cubicBezTo>
                <a:cubicBezTo>
                  <a:pt x="249162" y="358019"/>
                  <a:pt x="304800" y="338667"/>
                  <a:pt x="362857" y="348343"/>
                </a:cubicBezTo>
                <a:cubicBezTo>
                  <a:pt x="420914" y="358019"/>
                  <a:pt x="486229" y="360438"/>
                  <a:pt x="551543" y="406400"/>
                </a:cubicBezTo>
                <a:cubicBezTo>
                  <a:pt x="616857" y="452362"/>
                  <a:pt x="701524" y="563638"/>
                  <a:pt x="754743" y="624114"/>
                </a:cubicBezTo>
                <a:cubicBezTo>
                  <a:pt x="807962" y="684590"/>
                  <a:pt x="820057" y="747486"/>
                  <a:pt x="870857" y="769257"/>
                </a:cubicBezTo>
                <a:cubicBezTo>
                  <a:pt x="921657" y="791028"/>
                  <a:pt x="1023257" y="764419"/>
                  <a:pt x="1059543" y="754743"/>
                </a:cubicBezTo>
                <a:cubicBezTo>
                  <a:pt x="1095829" y="745067"/>
                  <a:pt x="1083733" y="747486"/>
                  <a:pt x="1088571" y="711200"/>
                </a:cubicBezTo>
                <a:cubicBezTo>
                  <a:pt x="1093409" y="674914"/>
                  <a:pt x="1069219" y="592666"/>
                  <a:pt x="1088571" y="537028"/>
                </a:cubicBezTo>
                <a:cubicBezTo>
                  <a:pt x="1107923" y="481390"/>
                  <a:pt x="1156304" y="429380"/>
                  <a:pt x="1204685" y="37737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Минус 41">
            <a:extLst>
              <a:ext uri="{FF2B5EF4-FFF2-40B4-BE49-F238E27FC236}">
                <a16:creationId xmlns:a16="http://schemas.microsoft.com/office/drawing/2014/main" id="{874FDFA5-7496-EFB1-2928-F526C5DC2BD5}"/>
              </a:ext>
            </a:extLst>
          </p:cNvPr>
          <p:cNvSpPr/>
          <p:nvPr/>
        </p:nvSpPr>
        <p:spPr>
          <a:xfrm>
            <a:off x="3358146" y="4383930"/>
            <a:ext cx="285750" cy="71437"/>
          </a:xfrm>
          <a:prstGeom prst="mathMinus">
            <a:avLst>
              <a:gd name="adj1" fmla="val 2352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Плюс 42">
            <a:extLst>
              <a:ext uri="{FF2B5EF4-FFF2-40B4-BE49-F238E27FC236}">
                <a16:creationId xmlns:a16="http://schemas.microsoft.com/office/drawing/2014/main" id="{93A7DF6D-3B05-7555-A28C-24BB36247C80}"/>
              </a:ext>
            </a:extLst>
          </p:cNvPr>
          <p:cNvSpPr/>
          <p:nvPr/>
        </p:nvSpPr>
        <p:spPr>
          <a:xfrm>
            <a:off x="4572583" y="4312492"/>
            <a:ext cx="285750" cy="285750"/>
          </a:xfrm>
          <a:prstGeom prst="mathPlus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ятно 1 45">
            <a:extLst>
              <a:ext uri="{FF2B5EF4-FFF2-40B4-BE49-F238E27FC236}">
                <a16:creationId xmlns:a16="http://schemas.microsoft.com/office/drawing/2014/main" id="{B2485DBA-09D2-DD33-740D-FD4D837E19FA}"/>
              </a:ext>
            </a:extLst>
          </p:cNvPr>
          <p:cNvSpPr/>
          <p:nvPr/>
        </p:nvSpPr>
        <p:spPr>
          <a:xfrm>
            <a:off x="4286812" y="1883599"/>
            <a:ext cx="357190" cy="357190"/>
          </a:xfrm>
          <a:prstGeom prst="irregularSeal1">
            <a:avLst/>
          </a:prstGeom>
          <a:gradFill flip="none" rotWithShape="1">
            <a:gsLst>
              <a:gs pos="0">
                <a:srgbClr val="FFFF00"/>
              </a:gs>
              <a:gs pos="26000">
                <a:srgbClr val="FFC000"/>
              </a:gs>
              <a:gs pos="93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1C5E14DB-ECC2-912B-1356-DE8153D967E4}"/>
              </a:ext>
            </a:extLst>
          </p:cNvPr>
          <p:cNvSpPr/>
          <p:nvPr/>
        </p:nvSpPr>
        <p:spPr>
          <a:xfrm rot="7920000">
            <a:off x="6456152" y="2892473"/>
            <a:ext cx="438150" cy="71438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1C3AEE90-53D9-9935-1C21-D4E71E4786BE}"/>
              </a:ext>
            </a:extLst>
          </p:cNvPr>
          <p:cNvSpPr/>
          <p:nvPr/>
        </p:nvSpPr>
        <p:spPr>
          <a:xfrm>
            <a:off x="6429952" y="2955169"/>
            <a:ext cx="214314" cy="214314"/>
          </a:xfrm>
          <a:prstGeom prst="ellipse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63A235E4-8303-625D-AE08-0F23FCB94A90}"/>
              </a:ext>
            </a:extLst>
          </p:cNvPr>
          <p:cNvCxnSpPr/>
          <p:nvPr/>
        </p:nvCxnSpPr>
        <p:spPr>
          <a:xfrm rot="16200000" flipV="1">
            <a:off x="3679614" y="5348336"/>
            <a:ext cx="500063" cy="142875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01741325-548E-1915-ED71-BC911393C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7396" y="4098180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Э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0A4ED7D-4A8B-3F67-1564-FBFE44A90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583" y="3955305"/>
            <a:ext cx="357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24BA4DC7-C3D6-9685-08EB-61F4A86678E5}"/>
              </a:ext>
            </a:extLst>
          </p:cNvPr>
          <p:cNvSpPr/>
          <p:nvPr/>
        </p:nvSpPr>
        <p:spPr>
          <a:xfrm>
            <a:off x="7144333" y="3026617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4F54BDD7-BDA5-4CDE-863B-12B0F80EE3B1}"/>
              </a:ext>
            </a:extLst>
          </p:cNvPr>
          <p:cNvSpPr/>
          <p:nvPr/>
        </p:nvSpPr>
        <p:spPr>
          <a:xfrm>
            <a:off x="7930146" y="3026617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Трапеция 36">
            <a:extLst>
              <a:ext uri="{FF2B5EF4-FFF2-40B4-BE49-F238E27FC236}">
                <a16:creationId xmlns:a16="http://schemas.microsoft.com/office/drawing/2014/main" id="{824C3417-41DD-4616-ECA7-9C307DA3900A}"/>
              </a:ext>
            </a:extLst>
          </p:cNvPr>
          <p:cNvSpPr/>
          <p:nvPr/>
        </p:nvSpPr>
        <p:spPr>
          <a:xfrm rot="8220000">
            <a:off x="8192083" y="3869580"/>
            <a:ext cx="112713" cy="395287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Полилиния 67">
            <a:extLst>
              <a:ext uri="{FF2B5EF4-FFF2-40B4-BE49-F238E27FC236}">
                <a16:creationId xmlns:a16="http://schemas.microsoft.com/office/drawing/2014/main" id="{18A5E7C9-5B47-ABB2-657B-9EBC3E7C5F2F}"/>
              </a:ext>
            </a:extLst>
          </p:cNvPr>
          <p:cNvSpPr/>
          <p:nvPr/>
        </p:nvSpPr>
        <p:spPr>
          <a:xfrm>
            <a:off x="7228471" y="3159967"/>
            <a:ext cx="701675" cy="652463"/>
          </a:xfrm>
          <a:custGeom>
            <a:avLst/>
            <a:gdLst>
              <a:gd name="connsiteX0" fmla="*/ 0 w 1001486"/>
              <a:gd name="connsiteY0" fmla="*/ 0 h 667657"/>
              <a:gd name="connsiteX1" fmla="*/ 101600 w 1001486"/>
              <a:gd name="connsiteY1" fmla="*/ 188686 h 667657"/>
              <a:gd name="connsiteX2" fmla="*/ 348343 w 1001486"/>
              <a:gd name="connsiteY2" fmla="*/ 203200 h 667657"/>
              <a:gd name="connsiteX3" fmla="*/ 493486 w 1001486"/>
              <a:gd name="connsiteY3" fmla="*/ 522514 h 667657"/>
              <a:gd name="connsiteX4" fmla="*/ 914400 w 1001486"/>
              <a:gd name="connsiteY4" fmla="*/ 508000 h 667657"/>
              <a:gd name="connsiteX5" fmla="*/ 1001486 w 1001486"/>
              <a:gd name="connsiteY5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486" h="667657">
                <a:moveTo>
                  <a:pt x="0" y="0"/>
                </a:moveTo>
                <a:cubicBezTo>
                  <a:pt x="21771" y="77409"/>
                  <a:pt x="43543" y="154819"/>
                  <a:pt x="101600" y="188686"/>
                </a:cubicBezTo>
                <a:cubicBezTo>
                  <a:pt x="159657" y="222553"/>
                  <a:pt x="283029" y="147562"/>
                  <a:pt x="348343" y="203200"/>
                </a:cubicBezTo>
                <a:cubicBezTo>
                  <a:pt x="413657" y="258838"/>
                  <a:pt x="399143" y="471714"/>
                  <a:pt x="493486" y="522514"/>
                </a:cubicBezTo>
                <a:cubicBezTo>
                  <a:pt x="587829" y="573314"/>
                  <a:pt x="829733" y="483810"/>
                  <a:pt x="914400" y="508000"/>
                </a:cubicBezTo>
                <a:cubicBezTo>
                  <a:pt x="999067" y="532190"/>
                  <a:pt x="1000276" y="599923"/>
                  <a:pt x="1001486" y="667657"/>
                </a:cubicBezTo>
              </a:path>
            </a:pathLst>
          </a:cu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Трапеция 38">
            <a:extLst>
              <a:ext uri="{FF2B5EF4-FFF2-40B4-BE49-F238E27FC236}">
                <a16:creationId xmlns:a16="http://schemas.microsoft.com/office/drawing/2014/main" id="{BC93A100-3604-F8E2-76F7-73D97CB98E49}"/>
              </a:ext>
            </a:extLst>
          </p:cNvPr>
          <p:cNvSpPr/>
          <p:nvPr/>
        </p:nvSpPr>
        <p:spPr>
          <a:xfrm rot="8220000">
            <a:off x="8192083" y="4298205"/>
            <a:ext cx="112713" cy="395287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Полилиния 70">
            <a:extLst>
              <a:ext uri="{FF2B5EF4-FFF2-40B4-BE49-F238E27FC236}">
                <a16:creationId xmlns:a16="http://schemas.microsoft.com/office/drawing/2014/main" id="{6E2A8C65-3390-D2AF-660B-E81ED62D4111}"/>
              </a:ext>
            </a:extLst>
          </p:cNvPr>
          <p:cNvSpPr/>
          <p:nvPr/>
        </p:nvSpPr>
        <p:spPr>
          <a:xfrm>
            <a:off x="7287208" y="3174255"/>
            <a:ext cx="817563" cy="984250"/>
          </a:xfrm>
          <a:custGeom>
            <a:avLst/>
            <a:gdLst>
              <a:gd name="connsiteX0" fmla="*/ 198362 w 287866"/>
              <a:gd name="connsiteY0" fmla="*/ 0 h 943429"/>
              <a:gd name="connsiteX1" fmla="*/ 198362 w 287866"/>
              <a:gd name="connsiteY1" fmla="*/ 116115 h 943429"/>
              <a:gd name="connsiteX2" fmla="*/ 270933 w 287866"/>
              <a:gd name="connsiteY2" fmla="*/ 319315 h 943429"/>
              <a:gd name="connsiteX3" fmla="*/ 96762 w 287866"/>
              <a:gd name="connsiteY3" fmla="*/ 551543 h 943429"/>
              <a:gd name="connsiteX4" fmla="*/ 9676 w 287866"/>
              <a:gd name="connsiteY4" fmla="*/ 725715 h 943429"/>
              <a:gd name="connsiteX5" fmla="*/ 154819 w 287866"/>
              <a:gd name="connsiteY5" fmla="*/ 943429 h 943429"/>
              <a:gd name="connsiteX0" fmla="*/ 198362 w 287866"/>
              <a:gd name="connsiteY0" fmla="*/ 0 h 943429"/>
              <a:gd name="connsiteX1" fmla="*/ 198362 w 287866"/>
              <a:gd name="connsiteY1" fmla="*/ 116115 h 943429"/>
              <a:gd name="connsiteX2" fmla="*/ 270933 w 287866"/>
              <a:gd name="connsiteY2" fmla="*/ 319315 h 943429"/>
              <a:gd name="connsiteX3" fmla="*/ 96762 w 287866"/>
              <a:gd name="connsiteY3" fmla="*/ 551543 h 943429"/>
              <a:gd name="connsiteX4" fmla="*/ 9676 w 287866"/>
              <a:gd name="connsiteY4" fmla="*/ 725715 h 943429"/>
              <a:gd name="connsiteX5" fmla="*/ 154819 w 287866"/>
              <a:gd name="connsiteY5" fmla="*/ 943429 h 943429"/>
              <a:gd name="connsiteX0" fmla="*/ 198362 w 287866"/>
              <a:gd name="connsiteY0" fmla="*/ 48380 h 991809"/>
              <a:gd name="connsiteX1" fmla="*/ 213790 w 287866"/>
              <a:gd name="connsiteY1" fmla="*/ 19352 h 991809"/>
              <a:gd name="connsiteX2" fmla="*/ 198362 w 287866"/>
              <a:gd name="connsiteY2" fmla="*/ 164495 h 991809"/>
              <a:gd name="connsiteX3" fmla="*/ 270933 w 287866"/>
              <a:gd name="connsiteY3" fmla="*/ 367695 h 991809"/>
              <a:gd name="connsiteX4" fmla="*/ 96762 w 287866"/>
              <a:gd name="connsiteY4" fmla="*/ 599923 h 991809"/>
              <a:gd name="connsiteX5" fmla="*/ 9676 w 287866"/>
              <a:gd name="connsiteY5" fmla="*/ 774095 h 991809"/>
              <a:gd name="connsiteX6" fmla="*/ 154819 w 287866"/>
              <a:gd name="connsiteY6" fmla="*/ 991809 h 991809"/>
              <a:gd name="connsiteX0" fmla="*/ 198362 w 301256"/>
              <a:gd name="connsiteY0" fmla="*/ 44515 h 987944"/>
              <a:gd name="connsiteX1" fmla="*/ 213790 w 301256"/>
              <a:gd name="connsiteY1" fmla="*/ 15487 h 987944"/>
              <a:gd name="connsiteX2" fmla="*/ 198362 w 301256"/>
              <a:gd name="connsiteY2" fmla="*/ 160630 h 987944"/>
              <a:gd name="connsiteX3" fmla="*/ 270933 w 301256"/>
              <a:gd name="connsiteY3" fmla="*/ 363830 h 987944"/>
              <a:gd name="connsiteX4" fmla="*/ 96762 w 301256"/>
              <a:gd name="connsiteY4" fmla="*/ 596058 h 987944"/>
              <a:gd name="connsiteX5" fmla="*/ 9676 w 301256"/>
              <a:gd name="connsiteY5" fmla="*/ 770230 h 987944"/>
              <a:gd name="connsiteX6" fmla="*/ 154819 w 301256"/>
              <a:gd name="connsiteY6" fmla="*/ 987944 h 987944"/>
              <a:gd name="connsiteX0" fmla="*/ 198362 w 301256"/>
              <a:gd name="connsiteY0" fmla="*/ 44515 h 1029067"/>
              <a:gd name="connsiteX1" fmla="*/ 213790 w 301256"/>
              <a:gd name="connsiteY1" fmla="*/ 15487 h 1029067"/>
              <a:gd name="connsiteX2" fmla="*/ 198362 w 301256"/>
              <a:gd name="connsiteY2" fmla="*/ 160630 h 1029067"/>
              <a:gd name="connsiteX3" fmla="*/ 270933 w 301256"/>
              <a:gd name="connsiteY3" fmla="*/ 363830 h 1029067"/>
              <a:gd name="connsiteX4" fmla="*/ 96762 w 301256"/>
              <a:gd name="connsiteY4" fmla="*/ 596058 h 1029067"/>
              <a:gd name="connsiteX5" fmla="*/ 9676 w 301256"/>
              <a:gd name="connsiteY5" fmla="*/ 770230 h 1029067"/>
              <a:gd name="connsiteX6" fmla="*/ 154819 w 301256"/>
              <a:gd name="connsiteY6" fmla="*/ 987944 h 1029067"/>
              <a:gd name="connsiteX7" fmla="*/ 180034 w 301256"/>
              <a:gd name="connsiteY7" fmla="*/ 1016971 h 1029067"/>
              <a:gd name="connsiteX0" fmla="*/ 198362 w 301256"/>
              <a:gd name="connsiteY0" fmla="*/ 44515 h 1029067"/>
              <a:gd name="connsiteX1" fmla="*/ 213790 w 301256"/>
              <a:gd name="connsiteY1" fmla="*/ 15487 h 1029067"/>
              <a:gd name="connsiteX2" fmla="*/ 198362 w 301256"/>
              <a:gd name="connsiteY2" fmla="*/ 160630 h 1029067"/>
              <a:gd name="connsiteX3" fmla="*/ 270933 w 301256"/>
              <a:gd name="connsiteY3" fmla="*/ 363830 h 1029067"/>
              <a:gd name="connsiteX4" fmla="*/ 96762 w 301256"/>
              <a:gd name="connsiteY4" fmla="*/ 596058 h 1029067"/>
              <a:gd name="connsiteX5" fmla="*/ 9676 w 301256"/>
              <a:gd name="connsiteY5" fmla="*/ 770230 h 1029067"/>
              <a:gd name="connsiteX6" fmla="*/ 154819 w 301256"/>
              <a:gd name="connsiteY6" fmla="*/ 987944 h 1029067"/>
              <a:gd name="connsiteX7" fmla="*/ 180034 w 301256"/>
              <a:gd name="connsiteY7" fmla="*/ 1016971 h 1029067"/>
              <a:gd name="connsiteX0" fmla="*/ 198362 w 287866"/>
              <a:gd name="connsiteY0" fmla="*/ 0 h 984552"/>
              <a:gd name="connsiteX1" fmla="*/ 198362 w 287866"/>
              <a:gd name="connsiteY1" fmla="*/ 116115 h 984552"/>
              <a:gd name="connsiteX2" fmla="*/ 270933 w 287866"/>
              <a:gd name="connsiteY2" fmla="*/ 319315 h 984552"/>
              <a:gd name="connsiteX3" fmla="*/ 96762 w 287866"/>
              <a:gd name="connsiteY3" fmla="*/ 551543 h 984552"/>
              <a:gd name="connsiteX4" fmla="*/ 9676 w 287866"/>
              <a:gd name="connsiteY4" fmla="*/ 725715 h 984552"/>
              <a:gd name="connsiteX5" fmla="*/ 154819 w 287866"/>
              <a:gd name="connsiteY5" fmla="*/ 943429 h 984552"/>
              <a:gd name="connsiteX6" fmla="*/ 180034 w 287866"/>
              <a:gd name="connsiteY6" fmla="*/ 972456 h 984552"/>
              <a:gd name="connsiteX0" fmla="*/ 281423 w 287866"/>
              <a:gd name="connsiteY0" fmla="*/ 0 h 984552"/>
              <a:gd name="connsiteX1" fmla="*/ 198362 w 287866"/>
              <a:gd name="connsiteY1" fmla="*/ 116115 h 984552"/>
              <a:gd name="connsiteX2" fmla="*/ 270933 w 287866"/>
              <a:gd name="connsiteY2" fmla="*/ 319315 h 984552"/>
              <a:gd name="connsiteX3" fmla="*/ 96762 w 287866"/>
              <a:gd name="connsiteY3" fmla="*/ 551543 h 984552"/>
              <a:gd name="connsiteX4" fmla="*/ 9676 w 287866"/>
              <a:gd name="connsiteY4" fmla="*/ 725715 h 984552"/>
              <a:gd name="connsiteX5" fmla="*/ 154819 w 287866"/>
              <a:gd name="connsiteY5" fmla="*/ 943429 h 984552"/>
              <a:gd name="connsiteX6" fmla="*/ 180034 w 287866"/>
              <a:gd name="connsiteY6" fmla="*/ 972456 h 984552"/>
              <a:gd name="connsiteX0" fmla="*/ 281423 w 317177"/>
              <a:gd name="connsiteY0" fmla="*/ 0 h 984552"/>
              <a:gd name="connsiteX1" fmla="*/ 198362 w 317177"/>
              <a:gd name="connsiteY1" fmla="*/ 116115 h 984552"/>
              <a:gd name="connsiteX2" fmla="*/ 270933 w 317177"/>
              <a:gd name="connsiteY2" fmla="*/ 319315 h 984552"/>
              <a:gd name="connsiteX3" fmla="*/ 96762 w 317177"/>
              <a:gd name="connsiteY3" fmla="*/ 551543 h 984552"/>
              <a:gd name="connsiteX4" fmla="*/ 9676 w 317177"/>
              <a:gd name="connsiteY4" fmla="*/ 725715 h 984552"/>
              <a:gd name="connsiteX5" fmla="*/ 154819 w 317177"/>
              <a:gd name="connsiteY5" fmla="*/ 943429 h 984552"/>
              <a:gd name="connsiteX6" fmla="*/ 263094 w 317177"/>
              <a:gd name="connsiteY6" fmla="*/ 972456 h 984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177" h="984552">
                <a:moveTo>
                  <a:pt x="281423" y="0"/>
                </a:moveTo>
                <a:cubicBezTo>
                  <a:pt x="281423" y="24191"/>
                  <a:pt x="200110" y="62896"/>
                  <a:pt x="198362" y="116115"/>
                </a:cubicBezTo>
                <a:cubicBezTo>
                  <a:pt x="196614" y="169334"/>
                  <a:pt x="287866" y="246744"/>
                  <a:pt x="270933" y="319315"/>
                </a:cubicBezTo>
                <a:cubicBezTo>
                  <a:pt x="254000" y="391886"/>
                  <a:pt x="140305" y="483810"/>
                  <a:pt x="96762" y="551543"/>
                </a:cubicBezTo>
                <a:cubicBezTo>
                  <a:pt x="53219" y="619276"/>
                  <a:pt x="0" y="660401"/>
                  <a:pt x="9676" y="725715"/>
                </a:cubicBezTo>
                <a:cubicBezTo>
                  <a:pt x="19352" y="791029"/>
                  <a:pt x="112583" y="902306"/>
                  <a:pt x="154819" y="943429"/>
                </a:cubicBezTo>
                <a:cubicBezTo>
                  <a:pt x="197055" y="984552"/>
                  <a:pt x="317177" y="929218"/>
                  <a:pt x="263094" y="972456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Плюс 71">
            <a:extLst>
              <a:ext uri="{FF2B5EF4-FFF2-40B4-BE49-F238E27FC236}">
                <a16:creationId xmlns:a16="http://schemas.microsoft.com/office/drawing/2014/main" id="{6C9F99D0-89B7-A352-40AE-8529DE94AF85}"/>
              </a:ext>
            </a:extLst>
          </p:cNvPr>
          <p:cNvSpPr/>
          <p:nvPr/>
        </p:nvSpPr>
        <p:spPr>
          <a:xfrm>
            <a:off x="7001458" y="2597992"/>
            <a:ext cx="428625" cy="428625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" name="Минус 72">
            <a:extLst>
              <a:ext uri="{FF2B5EF4-FFF2-40B4-BE49-F238E27FC236}">
                <a16:creationId xmlns:a16="http://schemas.microsoft.com/office/drawing/2014/main" id="{BFD15134-DECF-B502-F77F-575346B9F3E5}"/>
              </a:ext>
            </a:extLst>
          </p:cNvPr>
          <p:cNvSpPr/>
          <p:nvPr/>
        </p:nvSpPr>
        <p:spPr>
          <a:xfrm>
            <a:off x="7787271" y="2669430"/>
            <a:ext cx="357187" cy="28575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57F6AD06-E724-439C-E402-CD0E4E6FFD20}"/>
              </a:ext>
            </a:extLst>
          </p:cNvPr>
          <p:cNvCxnSpPr/>
          <p:nvPr/>
        </p:nvCxnSpPr>
        <p:spPr>
          <a:xfrm rot="5400000" flipH="1" flipV="1">
            <a:off x="10324095" y="2847230"/>
            <a:ext cx="500063" cy="1588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2AE42033-85C4-3E8D-7CA9-58E3B7F26E3D}"/>
              </a:ext>
            </a:extLst>
          </p:cNvPr>
          <p:cNvCxnSpPr/>
          <p:nvPr/>
        </p:nvCxnSpPr>
        <p:spPr>
          <a:xfrm rot="16200000" flipV="1">
            <a:off x="3501020" y="5312618"/>
            <a:ext cx="428625" cy="285750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Трапеция 44">
            <a:extLst>
              <a:ext uri="{FF2B5EF4-FFF2-40B4-BE49-F238E27FC236}">
                <a16:creationId xmlns:a16="http://schemas.microsoft.com/office/drawing/2014/main" id="{DC66D52C-E928-45E6-AD24-926D993FEB3C}"/>
              </a:ext>
            </a:extLst>
          </p:cNvPr>
          <p:cNvSpPr/>
          <p:nvPr/>
        </p:nvSpPr>
        <p:spPr>
          <a:xfrm rot="18900000">
            <a:off x="8836608" y="3277442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46" name="Трапеция 45">
            <a:extLst>
              <a:ext uri="{FF2B5EF4-FFF2-40B4-BE49-F238E27FC236}">
                <a16:creationId xmlns:a16="http://schemas.microsoft.com/office/drawing/2014/main" id="{80614944-EE45-C4AE-C935-FAF27F6003D7}"/>
              </a:ext>
            </a:extLst>
          </p:cNvPr>
          <p:cNvSpPr/>
          <p:nvPr/>
        </p:nvSpPr>
        <p:spPr>
          <a:xfrm rot="18900000">
            <a:off x="8908046" y="5420567"/>
            <a:ext cx="293687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47" name="Трапеция 46">
            <a:extLst>
              <a:ext uri="{FF2B5EF4-FFF2-40B4-BE49-F238E27FC236}">
                <a16:creationId xmlns:a16="http://schemas.microsoft.com/office/drawing/2014/main" id="{B4EC8AD0-6066-BD4C-49F7-99EFD926BD4D}"/>
              </a:ext>
            </a:extLst>
          </p:cNvPr>
          <p:cNvSpPr/>
          <p:nvPr/>
        </p:nvSpPr>
        <p:spPr>
          <a:xfrm rot="8220000">
            <a:off x="7906333" y="3636217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48" name="Трапеция 47">
            <a:extLst>
              <a:ext uri="{FF2B5EF4-FFF2-40B4-BE49-F238E27FC236}">
                <a16:creationId xmlns:a16="http://schemas.microsoft.com/office/drawing/2014/main" id="{97D1ABE0-8997-0518-74BC-D48275A9D284}"/>
              </a:ext>
            </a:extLst>
          </p:cNvPr>
          <p:cNvSpPr/>
          <p:nvPr/>
        </p:nvSpPr>
        <p:spPr>
          <a:xfrm rot="8220000">
            <a:off x="7906333" y="4064842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F1AC511-754A-6E55-EEF9-5D1E33BF1E68}"/>
              </a:ext>
            </a:extLst>
          </p:cNvPr>
          <p:cNvSpPr txBox="1"/>
          <p:nvPr/>
        </p:nvSpPr>
        <p:spPr>
          <a:xfrm>
            <a:off x="809430" y="478227"/>
            <a:ext cx="86673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2.3. Коллектор-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базаның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р-n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ауысуын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тексеріңіз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үшін:а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"К"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терминалын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 + "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қосыңыз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ал" Б "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терминалын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- "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қосыңыз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02883334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0"/>
                            </p:stCondLst>
                            <p:childTnLst>
                              <p:par>
                                <p:cTn id="1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0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3" grpId="0" animBg="1"/>
      <p:bldP spid="23" grpId="1" animBg="1"/>
      <p:bldP spid="24" grpId="0" animBg="1"/>
      <p:bldP spid="24" grpId="1" animBg="1"/>
      <p:bldP spid="30" grpId="0" animBg="1"/>
      <p:bldP spid="33" grpId="0"/>
      <p:bldP spid="34" grpId="0"/>
      <p:bldP spid="35" grpId="0" animBg="1"/>
      <p:bldP spid="3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BF03A7E-A213-E7DD-1772-9B6DC78EB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378" y="2622777"/>
            <a:ext cx="36576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964C947D-F69A-01D7-1FDB-301894AE3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878" y="4122964"/>
            <a:ext cx="28575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7201059-1236-DB3D-9556-09C9BCE4D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878" y="979714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602E9576-FD20-937D-50E9-D29703205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878" y="1551214"/>
            <a:ext cx="2214563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люс 30">
            <a:extLst>
              <a:ext uri="{FF2B5EF4-FFF2-40B4-BE49-F238E27FC236}">
                <a16:creationId xmlns:a16="http://schemas.microsoft.com/office/drawing/2014/main" id="{5019BEA8-408B-8D23-3BFF-16B081C8DDA5}"/>
              </a:ext>
            </a:extLst>
          </p:cNvPr>
          <p:cNvSpPr/>
          <p:nvPr/>
        </p:nvSpPr>
        <p:spPr>
          <a:xfrm>
            <a:off x="5706253" y="3551464"/>
            <a:ext cx="198438" cy="193675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Минус 31">
            <a:extLst>
              <a:ext uri="{FF2B5EF4-FFF2-40B4-BE49-F238E27FC236}">
                <a16:creationId xmlns:a16="http://schemas.microsoft.com/office/drawing/2014/main" id="{91ABA021-845C-63AD-84BB-852443A88A14}"/>
              </a:ext>
            </a:extLst>
          </p:cNvPr>
          <p:cNvSpPr/>
          <p:nvPr/>
        </p:nvSpPr>
        <p:spPr>
          <a:xfrm>
            <a:off x="4488641" y="4169002"/>
            <a:ext cx="198437" cy="8096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люс 32">
            <a:extLst>
              <a:ext uri="{FF2B5EF4-FFF2-40B4-BE49-F238E27FC236}">
                <a16:creationId xmlns:a16="http://schemas.microsoft.com/office/drawing/2014/main" id="{B43C3727-7594-5D63-38E9-D42FF8E1E2D7}"/>
              </a:ext>
            </a:extLst>
          </p:cNvPr>
          <p:cNvSpPr/>
          <p:nvPr/>
        </p:nvSpPr>
        <p:spPr>
          <a:xfrm>
            <a:off x="7492191" y="4265839"/>
            <a:ext cx="214312" cy="214313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Минус 33">
            <a:extLst>
              <a:ext uri="{FF2B5EF4-FFF2-40B4-BE49-F238E27FC236}">
                <a16:creationId xmlns:a16="http://schemas.microsoft.com/office/drawing/2014/main" id="{7C20FF38-12DB-C175-EE55-78A885B79E42}"/>
              </a:ext>
            </a:extLst>
          </p:cNvPr>
          <p:cNvSpPr/>
          <p:nvPr/>
        </p:nvSpPr>
        <p:spPr>
          <a:xfrm>
            <a:off x="8278003" y="5123089"/>
            <a:ext cx="198438" cy="80963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86A414-E147-9191-6562-EC395FEB6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0628" y="3122839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437B10-1BF0-5B9F-EE9B-F5633466D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6566" y="4551589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Б</a:t>
            </a:r>
          </a:p>
        </p:txBody>
      </p:sp>
      <p:pic>
        <p:nvPicPr>
          <p:cNvPr id="14" name="Picture 10">
            <a:extLst>
              <a:ext uri="{FF2B5EF4-FFF2-40B4-BE49-F238E27FC236}">
                <a16:creationId xmlns:a16="http://schemas.microsoft.com/office/drawing/2014/main" id="{BA59D50F-5B4B-6953-496A-3AD37944C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5253" y="1694089"/>
            <a:ext cx="27146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Минус 44">
            <a:extLst>
              <a:ext uri="{FF2B5EF4-FFF2-40B4-BE49-F238E27FC236}">
                <a16:creationId xmlns:a16="http://schemas.microsoft.com/office/drawing/2014/main" id="{AE0B9858-45C4-109C-A28A-1049490334F2}"/>
              </a:ext>
            </a:extLst>
          </p:cNvPr>
          <p:cNvSpPr/>
          <p:nvPr/>
        </p:nvSpPr>
        <p:spPr>
          <a:xfrm>
            <a:off x="5634816" y="4694464"/>
            <a:ext cx="214312" cy="142875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олилиния 48">
            <a:extLst>
              <a:ext uri="{FF2B5EF4-FFF2-40B4-BE49-F238E27FC236}">
                <a16:creationId xmlns:a16="http://schemas.microsoft.com/office/drawing/2014/main" id="{B45998C8-25A8-DF2A-B7CB-1DB9826D97E4}"/>
              </a:ext>
            </a:extLst>
          </p:cNvPr>
          <p:cNvSpPr/>
          <p:nvPr/>
        </p:nvSpPr>
        <p:spPr>
          <a:xfrm>
            <a:off x="5349066" y="4199164"/>
            <a:ext cx="2143125" cy="423863"/>
          </a:xfrm>
          <a:custGeom>
            <a:avLst/>
            <a:gdLst>
              <a:gd name="connsiteX0" fmla="*/ 0 w 2714172"/>
              <a:gd name="connsiteY0" fmla="*/ 336248 h 394305"/>
              <a:gd name="connsiteX1" fmla="*/ 478972 w 2714172"/>
              <a:gd name="connsiteY1" fmla="*/ 350762 h 394305"/>
              <a:gd name="connsiteX2" fmla="*/ 638629 w 2714172"/>
              <a:gd name="connsiteY2" fmla="*/ 176591 h 394305"/>
              <a:gd name="connsiteX3" fmla="*/ 856343 w 2714172"/>
              <a:gd name="connsiteY3" fmla="*/ 89505 h 394305"/>
              <a:gd name="connsiteX4" fmla="*/ 1277257 w 2714172"/>
              <a:gd name="connsiteY4" fmla="*/ 162077 h 394305"/>
              <a:gd name="connsiteX5" fmla="*/ 1683657 w 2714172"/>
              <a:gd name="connsiteY5" fmla="*/ 176591 h 394305"/>
              <a:gd name="connsiteX6" fmla="*/ 2075543 w 2714172"/>
              <a:gd name="connsiteY6" fmla="*/ 2419 h 394305"/>
              <a:gd name="connsiteX7" fmla="*/ 2583543 w 2714172"/>
              <a:gd name="connsiteY7" fmla="*/ 191105 h 394305"/>
              <a:gd name="connsiteX8" fmla="*/ 2714172 w 2714172"/>
              <a:gd name="connsiteY8" fmla="*/ 394305 h 3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4172" h="394305">
                <a:moveTo>
                  <a:pt x="0" y="336248"/>
                </a:moveTo>
                <a:cubicBezTo>
                  <a:pt x="186267" y="356809"/>
                  <a:pt x="372534" y="377371"/>
                  <a:pt x="478972" y="350762"/>
                </a:cubicBezTo>
                <a:cubicBezTo>
                  <a:pt x="585410" y="324153"/>
                  <a:pt x="575734" y="220134"/>
                  <a:pt x="638629" y="176591"/>
                </a:cubicBezTo>
                <a:cubicBezTo>
                  <a:pt x="701524" y="133048"/>
                  <a:pt x="749905" y="91924"/>
                  <a:pt x="856343" y="89505"/>
                </a:cubicBezTo>
                <a:cubicBezTo>
                  <a:pt x="962781" y="87086"/>
                  <a:pt x="1139371" y="147563"/>
                  <a:pt x="1277257" y="162077"/>
                </a:cubicBezTo>
                <a:cubicBezTo>
                  <a:pt x="1415143" y="176591"/>
                  <a:pt x="1550609" y="203201"/>
                  <a:pt x="1683657" y="176591"/>
                </a:cubicBezTo>
                <a:cubicBezTo>
                  <a:pt x="1816705" y="149981"/>
                  <a:pt x="1925562" y="0"/>
                  <a:pt x="2075543" y="2419"/>
                </a:cubicBezTo>
                <a:cubicBezTo>
                  <a:pt x="2225524" y="4838"/>
                  <a:pt x="2477105" y="125791"/>
                  <a:pt x="2583543" y="191105"/>
                </a:cubicBezTo>
                <a:cubicBezTo>
                  <a:pt x="2689981" y="256419"/>
                  <a:pt x="2702076" y="325362"/>
                  <a:pt x="2714172" y="394305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олилиния 49">
            <a:extLst>
              <a:ext uri="{FF2B5EF4-FFF2-40B4-BE49-F238E27FC236}">
                <a16:creationId xmlns:a16="http://schemas.microsoft.com/office/drawing/2014/main" id="{78BD0911-0616-41B2-F99A-598EC9A9AEC5}"/>
              </a:ext>
            </a:extLst>
          </p:cNvPr>
          <p:cNvSpPr/>
          <p:nvPr/>
        </p:nvSpPr>
        <p:spPr>
          <a:xfrm>
            <a:off x="3063066" y="4480152"/>
            <a:ext cx="4857750" cy="1344612"/>
          </a:xfrm>
          <a:custGeom>
            <a:avLst/>
            <a:gdLst>
              <a:gd name="connsiteX0" fmla="*/ 0 w 5123542"/>
              <a:gd name="connsiteY0" fmla="*/ 0 h 1303866"/>
              <a:gd name="connsiteX1" fmla="*/ 566057 w 5123542"/>
              <a:gd name="connsiteY1" fmla="*/ 261257 h 1303866"/>
              <a:gd name="connsiteX2" fmla="*/ 972457 w 5123542"/>
              <a:gd name="connsiteY2" fmla="*/ 174171 h 1303866"/>
              <a:gd name="connsiteX3" fmla="*/ 1364342 w 5123542"/>
              <a:gd name="connsiteY3" fmla="*/ 203200 h 1303866"/>
              <a:gd name="connsiteX4" fmla="*/ 1553028 w 5123542"/>
              <a:gd name="connsiteY4" fmla="*/ 232228 h 1303866"/>
              <a:gd name="connsiteX5" fmla="*/ 2090057 w 5123542"/>
              <a:gd name="connsiteY5" fmla="*/ 595085 h 1303866"/>
              <a:gd name="connsiteX6" fmla="*/ 2423885 w 5123542"/>
              <a:gd name="connsiteY6" fmla="*/ 653143 h 1303866"/>
              <a:gd name="connsiteX7" fmla="*/ 2844800 w 5123542"/>
              <a:gd name="connsiteY7" fmla="*/ 754743 h 1303866"/>
              <a:gd name="connsiteX8" fmla="*/ 3352800 w 5123542"/>
              <a:gd name="connsiteY8" fmla="*/ 1132114 h 1303866"/>
              <a:gd name="connsiteX9" fmla="*/ 3788228 w 5123542"/>
              <a:gd name="connsiteY9" fmla="*/ 1291771 h 1303866"/>
              <a:gd name="connsiteX10" fmla="*/ 4513942 w 5123542"/>
              <a:gd name="connsiteY10" fmla="*/ 1204685 h 1303866"/>
              <a:gd name="connsiteX11" fmla="*/ 4934857 w 5123542"/>
              <a:gd name="connsiteY11" fmla="*/ 986971 h 1303866"/>
              <a:gd name="connsiteX12" fmla="*/ 5123542 w 5123542"/>
              <a:gd name="connsiteY12" fmla="*/ 711200 h 130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23542" h="1303866">
                <a:moveTo>
                  <a:pt x="0" y="0"/>
                </a:moveTo>
                <a:cubicBezTo>
                  <a:pt x="201990" y="116114"/>
                  <a:pt x="403981" y="232229"/>
                  <a:pt x="566057" y="261257"/>
                </a:cubicBezTo>
                <a:cubicBezTo>
                  <a:pt x="728133" y="290285"/>
                  <a:pt x="839410" y="183847"/>
                  <a:pt x="972457" y="174171"/>
                </a:cubicBezTo>
                <a:lnTo>
                  <a:pt x="1364342" y="203200"/>
                </a:lnTo>
                <a:cubicBezTo>
                  <a:pt x="1461104" y="212876"/>
                  <a:pt x="1432076" y="166914"/>
                  <a:pt x="1553028" y="232228"/>
                </a:cubicBezTo>
                <a:cubicBezTo>
                  <a:pt x="1673981" y="297542"/>
                  <a:pt x="1944914" y="524933"/>
                  <a:pt x="2090057" y="595085"/>
                </a:cubicBezTo>
                <a:cubicBezTo>
                  <a:pt x="2235200" y="665237"/>
                  <a:pt x="2298095" y="626533"/>
                  <a:pt x="2423885" y="653143"/>
                </a:cubicBezTo>
                <a:cubicBezTo>
                  <a:pt x="2549675" y="679753"/>
                  <a:pt x="2689981" y="674915"/>
                  <a:pt x="2844800" y="754743"/>
                </a:cubicBezTo>
                <a:cubicBezTo>
                  <a:pt x="2999619" y="834572"/>
                  <a:pt x="3195562" y="1042609"/>
                  <a:pt x="3352800" y="1132114"/>
                </a:cubicBezTo>
                <a:cubicBezTo>
                  <a:pt x="3510038" y="1221619"/>
                  <a:pt x="3594704" y="1279676"/>
                  <a:pt x="3788228" y="1291771"/>
                </a:cubicBezTo>
                <a:cubicBezTo>
                  <a:pt x="3981752" y="1303866"/>
                  <a:pt x="4322837" y="1255485"/>
                  <a:pt x="4513942" y="1204685"/>
                </a:cubicBezTo>
                <a:cubicBezTo>
                  <a:pt x="4705047" y="1153885"/>
                  <a:pt x="4833257" y="1069218"/>
                  <a:pt x="4934857" y="986971"/>
                </a:cubicBezTo>
                <a:cubicBezTo>
                  <a:pt x="5036457" y="904724"/>
                  <a:pt x="5079999" y="807962"/>
                  <a:pt x="5123542" y="71120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олилиния 51">
            <a:extLst>
              <a:ext uri="{FF2B5EF4-FFF2-40B4-BE49-F238E27FC236}">
                <a16:creationId xmlns:a16="http://schemas.microsoft.com/office/drawing/2014/main" id="{5EF0A6DF-016D-2AC5-FE43-67E31E36A207}"/>
              </a:ext>
            </a:extLst>
          </p:cNvPr>
          <p:cNvSpPr/>
          <p:nvPr/>
        </p:nvSpPr>
        <p:spPr>
          <a:xfrm>
            <a:off x="4766453" y="1751239"/>
            <a:ext cx="1296988" cy="1800225"/>
          </a:xfrm>
          <a:custGeom>
            <a:avLst/>
            <a:gdLst>
              <a:gd name="connsiteX0" fmla="*/ 0 w 1248228"/>
              <a:gd name="connsiteY0" fmla="*/ 41124 h 1782838"/>
              <a:gd name="connsiteX1" fmla="*/ 304800 w 1248228"/>
              <a:gd name="connsiteY1" fmla="*/ 55638 h 1782838"/>
              <a:gd name="connsiteX2" fmla="*/ 464457 w 1248228"/>
              <a:gd name="connsiteY2" fmla="*/ 374953 h 1782838"/>
              <a:gd name="connsiteX3" fmla="*/ 595085 w 1248228"/>
              <a:gd name="connsiteY3" fmla="*/ 1013581 h 1782838"/>
              <a:gd name="connsiteX4" fmla="*/ 783771 w 1248228"/>
              <a:gd name="connsiteY4" fmla="*/ 1521581 h 1782838"/>
              <a:gd name="connsiteX5" fmla="*/ 1045028 w 1248228"/>
              <a:gd name="connsiteY5" fmla="*/ 1579638 h 1782838"/>
              <a:gd name="connsiteX6" fmla="*/ 1248228 w 1248228"/>
              <a:gd name="connsiteY6" fmla="*/ 1782838 h 1782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8228" h="1782838">
                <a:moveTo>
                  <a:pt x="0" y="41124"/>
                </a:moveTo>
                <a:cubicBezTo>
                  <a:pt x="113695" y="20562"/>
                  <a:pt x="227391" y="0"/>
                  <a:pt x="304800" y="55638"/>
                </a:cubicBezTo>
                <a:cubicBezTo>
                  <a:pt x="382210" y="111276"/>
                  <a:pt x="416076" y="215296"/>
                  <a:pt x="464457" y="374953"/>
                </a:cubicBezTo>
                <a:cubicBezTo>
                  <a:pt x="512838" y="534610"/>
                  <a:pt x="541866" y="822476"/>
                  <a:pt x="595085" y="1013581"/>
                </a:cubicBezTo>
                <a:cubicBezTo>
                  <a:pt x="648304" y="1204686"/>
                  <a:pt x="708781" y="1427238"/>
                  <a:pt x="783771" y="1521581"/>
                </a:cubicBezTo>
                <a:cubicBezTo>
                  <a:pt x="858761" y="1615924"/>
                  <a:pt x="967618" y="1536095"/>
                  <a:pt x="1045028" y="1579638"/>
                </a:cubicBezTo>
                <a:cubicBezTo>
                  <a:pt x="1122438" y="1623181"/>
                  <a:pt x="1185333" y="1703009"/>
                  <a:pt x="1248228" y="1782838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олилиния 52">
            <a:extLst>
              <a:ext uri="{FF2B5EF4-FFF2-40B4-BE49-F238E27FC236}">
                <a16:creationId xmlns:a16="http://schemas.microsoft.com/office/drawing/2014/main" id="{327F5097-5B1E-B683-7489-F285976FC063}"/>
              </a:ext>
            </a:extLst>
          </p:cNvPr>
          <p:cNvSpPr/>
          <p:nvPr/>
        </p:nvSpPr>
        <p:spPr>
          <a:xfrm>
            <a:off x="4706128" y="2408464"/>
            <a:ext cx="1357313" cy="2214563"/>
          </a:xfrm>
          <a:custGeom>
            <a:avLst/>
            <a:gdLst>
              <a:gd name="connsiteX0" fmla="*/ 0 w 1265162"/>
              <a:gd name="connsiteY0" fmla="*/ 0 h 2177143"/>
              <a:gd name="connsiteX1" fmla="*/ 174172 w 1265162"/>
              <a:gd name="connsiteY1" fmla="*/ 333829 h 2177143"/>
              <a:gd name="connsiteX2" fmla="*/ 290286 w 1265162"/>
              <a:gd name="connsiteY2" fmla="*/ 624115 h 2177143"/>
              <a:gd name="connsiteX3" fmla="*/ 232229 w 1265162"/>
              <a:gd name="connsiteY3" fmla="*/ 1016000 h 2177143"/>
              <a:gd name="connsiteX4" fmla="*/ 391886 w 1265162"/>
              <a:gd name="connsiteY4" fmla="*/ 1538515 h 2177143"/>
              <a:gd name="connsiteX5" fmla="*/ 653143 w 1265162"/>
              <a:gd name="connsiteY5" fmla="*/ 1727200 h 2177143"/>
              <a:gd name="connsiteX6" fmla="*/ 899886 w 1265162"/>
              <a:gd name="connsiteY6" fmla="*/ 1973943 h 2177143"/>
              <a:gd name="connsiteX7" fmla="*/ 1204686 w 1265162"/>
              <a:gd name="connsiteY7" fmla="*/ 2133600 h 2177143"/>
              <a:gd name="connsiteX8" fmla="*/ 1262743 w 1265162"/>
              <a:gd name="connsiteY8" fmla="*/ 2177143 h 217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5162" h="2177143">
                <a:moveTo>
                  <a:pt x="0" y="0"/>
                </a:moveTo>
                <a:cubicBezTo>
                  <a:pt x="62895" y="114905"/>
                  <a:pt x="125791" y="229810"/>
                  <a:pt x="174172" y="333829"/>
                </a:cubicBezTo>
                <a:cubicBezTo>
                  <a:pt x="222553" y="437848"/>
                  <a:pt x="280610" y="510420"/>
                  <a:pt x="290286" y="624115"/>
                </a:cubicBezTo>
                <a:cubicBezTo>
                  <a:pt x="299962" y="737810"/>
                  <a:pt x="215296" y="863600"/>
                  <a:pt x="232229" y="1016000"/>
                </a:cubicBezTo>
                <a:cubicBezTo>
                  <a:pt x="249162" y="1168400"/>
                  <a:pt x="321734" y="1419982"/>
                  <a:pt x="391886" y="1538515"/>
                </a:cubicBezTo>
                <a:cubicBezTo>
                  <a:pt x="462038" y="1657048"/>
                  <a:pt x="568476" y="1654629"/>
                  <a:pt x="653143" y="1727200"/>
                </a:cubicBezTo>
                <a:cubicBezTo>
                  <a:pt x="737810" y="1799771"/>
                  <a:pt x="807962" y="1906210"/>
                  <a:pt x="899886" y="1973943"/>
                </a:cubicBezTo>
                <a:cubicBezTo>
                  <a:pt x="991810" y="2041676"/>
                  <a:pt x="1144210" y="2099733"/>
                  <a:pt x="1204686" y="2133600"/>
                </a:cubicBezTo>
                <a:cubicBezTo>
                  <a:pt x="1265162" y="2167467"/>
                  <a:pt x="1263952" y="2172305"/>
                  <a:pt x="1262743" y="2177143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Трапеция 19">
            <a:extLst>
              <a:ext uri="{FF2B5EF4-FFF2-40B4-BE49-F238E27FC236}">
                <a16:creationId xmlns:a16="http://schemas.microsoft.com/office/drawing/2014/main" id="{59501C8E-8DD4-A02C-6D20-7728D6C63104}"/>
              </a:ext>
            </a:extLst>
          </p:cNvPr>
          <p:cNvSpPr/>
          <p:nvPr/>
        </p:nvSpPr>
        <p:spPr>
          <a:xfrm rot="18900000">
            <a:off x="8687578" y="3033939"/>
            <a:ext cx="112713" cy="395288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Трапеция 20">
            <a:extLst>
              <a:ext uri="{FF2B5EF4-FFF2-40B4-BE49-F238E27FC236}">
                <a16:creationId xmlns:a16="http://schemas.microsoft.com/office/drawing/2014/main" id="{48BCF9A0-C018-8AB8-D4F3-0334CE66FC6F}"/>
              </a:ext>
            </a:extLst>
          </p:cNvPr>
          <p:cNvSpPr/>
          <p:nvPr/>
        </p:nvSpPr>
        <p:spPr>
          <a:xfrm rot="18900000">
            <a:off x="8687578" y="5105627"/>
            <a:ext cx="112713" cy="395287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7578BCD7-744B-2DBD-A87F-43D111A88843}"/>
              </a:ext>
            </a:extLst>
          </p:cNvPr>
          <p:cNvSpPr/>
          <p:nvPr/>
        </p:nvSpPr>
        <p:spPr>
          <a:xfrm>
            <a:off x="10492566" y="5980339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8B9D68C6-A5D3-EF17-833D-A71640AF7E46}"/>
              </a:ext>
            </a:extLst>
          </p:cNvPr>
          <p:cNvSpPr/>
          <p:nvPr/>
        </p:nvSpPr>
        <p:spPr>
          <a:xfrm>
            <a:off x="11135503" y="5123089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Полилиния 62">
            <a:extLst>
              <a:ext uri="{FF2B5EF4-FFF2-40B4-BE49-F238E27FC236}">
                <a16:creationId xmlns:a16="http://schemas.microsoft.com/office/drawing/2014/main" id="{1B2A2B90-8427-316F-6D64-9814C0E9CEC1}"/>
              </a:ext>
            </a:extLst>
          </p:cNvPr>
          <p:cNvSpPr/>
          <p:nvPr/>
        </p:nvSpPr>
        <p:spPr>
          <a:xfrm>
            <a:off x="9063816" y="3551464"/>
            <a:ext cx="2143125" cy="1643063"/>
          </a:xfrm>
          <a:custGeom>
            <a:avLst/>
            <a:gdLst>
              <a:gd name="connsiteX0" fmla="*/ 43543 w 1901371"/>
              <a:gd name="connsiteY0" fmla="*/ 0 h 1349829"/>
              <a:gd name="connsiteX1" fmla="*/ 87086 w 1901371"/>
              <a:gd name="connsiteY1" fmla="*/ 348343 h 1349829"/>
              <a:gd name="connsiteX2" fmla="*/ 566057 w 1901371"/>
              <a:gd name="connsiteY2" fmla="*/ 696686 h 1349829"/>
              <a:gd name="connsiteX3" fmla="*/ 870857 w 1901371"/>
              <a:gd name="connsiteY3" fmla="*/ 653143 h 1349829"/>
              <a:gd name="connsiteX4" fmla="*/ 1320800 w 1901371"/>
              <a:gd name="connsiteY4" fmla="*/ 1001486 h 1349829"/>
              <a:gd name="connsiteX5" fmla="*/ 1553028 w 1901371"/>
              <a:gd name="connsiteY5" fmla="*/ 1262743 h 1349829"/>
              <a:gd name="connsiteX6" fmla="*/ 1901371 w 1901371"/>
              <a:gd name="connsiteY6" fmla="*/ 1349829 h 1349829"/>
              <a:gd name="connsiteX0" fmla="*/ 43201 w 1901029"/>
              <a:gd name="connsiteY0" fmla="*/ 6222 h 1356051"/>
              <a:gd name="connsiteX1" fmla="*/ 45250 w 1901029"/>
              <a:gd name="connsiteY1" fmla="*/ 58057 h 1356051"/>
              <a:gd name="connsiteX2" fmla="*/ 86744 w 1901029"/>
              <a:gd name="connsiteY2" fmla="*/ 354565 h 1356051"/>
              <a:gd name="connsiteX3" fmla="*/ 565715 w 1901029"/>
              <a:gd name="connsiteY3" fmla="*/ 702908 h 1356051"/>
              <a:gd name="connsiteX4" fmla="*/ 870515 w 1901029"/>
              <a:gd name="connsiteY4" fmla="*/ 659365 h 1356051"/>
              <a:gd name="connsiteX5" fmla="*/ 1320458 w 1901029"/>
              <a:gd name="connsiteY5" fmla="*/ 1007708 h 1356051"/>
              <a:gd name="connsiteX6" fmla="*/ 1552686 w 1901029"/>
              <a:gd name="connsiteY6" fmla="*/ 1268965 h 1356051"/>
              <a:gd name="connsiteX7" fmla="*/ 1901029 w 1901029"/>
              <a:gd name="connsiteY7" fmla="*/ 1356051 h 135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029" h="1356051">
                <a:moveTo>
                  <a:pt x="43201" y="6222"/>
                </a:moveTo>
                <a:cubicBezTo>
                  <a:pt x="43542" y="14861"/>
                  <a:pt x="37993" y="0"/>
                  <a:pt x="45250" y="58057"/>
                </a:cubicBezTo>
                <a:cubicBezTo>
                  <a:pt x="52507" y="116114"/>
                  <a:pt x="0" y="247090"/>
                  <a:pt x="86744" y="354565"/>
                </a:cubicBezTo>
                <a:cubicBezTo>
                  <a:pt x="173488" y="462040"/>
                  <a:pt x="435087" y="652108"/>
                  <a:pt x="565715" y="702908"/>
                </a:cubicBezTo>
                <a:cubicBezTo>
                  <a:pt x="696344" y="753708"/>
                  <a:pt x="744724" y="608565"/>
                  <a:pt x="870515" y="659365"/>
                </a:cubicBezTo>
                <a:cubicBezTo>
                  <a:pt x="996306" y="710165"/>
                  <a:pt x="1206763" y="906108"/>
                  <a:pt x="1320458" y="1007708"/>
                </a:cubicBezTo>
                <a:cubicBezTo>
                  <a:pt x="1434153" y="1109308"/>
                  <a:pt x="1455924" y="1210908"/>
                  <a:pt x="1552686" y="1268965"/>
                </a:cubicBezTo>
                <a:cubicBezTo>
                  <a:pt x="1649448" y="1327022"/>
                  <a:pt x="1775238" y="1341536"/>
                  <a:pt x="1901029" y="135605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олилиния 64">
            <a:extLst>
              <a:ext uri="{FF2B5EF4-FFF2-40B4-BE49-F238E27FC236}">
                <a16:creationId xmlns:a16="http://schemas.microsoft.com/office/drawing/2014/main" id="{FD117D80-09CB-A177-6FF5-C025D6A7FF49}"/>
              </a:ext>
            </a:extLst>
          </p:cNvPr>
          <p:cNvSpPr/>
          <p:nvPr/>
        </p:nvSpPr>
        <p:spPr>
          <a:xfrm>
            <a:off x="9135253" y="5694589"/>
            <a:ext cx="1365250" cy="793750"/>
          </a:xfrm>
          <a:custGeom>
            <a:avLst/>
            <a:gdLst>
              <a:gd name="connsiteX0" fmla="*/ 0 w 1204685"/>
              <a:gd name="connsiteY0" fmla="*/ 0 h 791028"/>
              <a:gd name="connsiteX1" fmla="*/ 87085 w 1204685"/>
              <a:gd name="connsiteY1" fmla="*/ 290286 h 791028"/>
              <a:gd name="connsiteX2" fmla="*/ 203200 w 1204685"/>
              <a:gd name="connsiteY2" fmla="*/ 348343 h 791028"/>
              <a:gd name="connsiteX3" fmla="*/ 362857 w 1204685"/>
              <a:gd name="connsiteY3" fmla="*/ 348343 h 791028"/>
              <a:gd name="connsiteX4" fmla="*/ 551543 w 1204685"/>
              <a:gd name="connsiteY4" fmla="*/ 406400 h 791028"/>
              <a:gd name="connsiteX5" fmla="*/ 754743 w 1204685"/>
              <a:gd name="connsiteY5" fmla="*/ 624114 h 791028"/>
              <a:gd name="connsiteX6" fmla="*/ 870857 w 1204685"/>
              <a:gd name="connsiteY6" fmla="*/ 769257 h 791028"/>
              <a:gd name="connsiteX7" fmla="*/ 1059543 w 1204685"/>
              <a:gd name="connsiteY7" fmla="*/ 754743 h 791028"/>
              <a:gd name="connsiteX8" fmla="*/ 1088571 w 1204685"/>
              <a:gd name="connsiteY8" fmla="*/ 711200 h 791028"/>
              <a:gd name="connsiteX9" fmla="*/ 1088571 w 1204685"/>
              <a:gd name="connsiteY9" fmla="*/ 537028 h 791028"/>
              <a:gd name="connsiteX10" fmla="*/ 1204685 w 1204685"/>
              <a:gd name="connsiteY10" fmla="*/ 377371 h 7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4685" h="791028">
                <a:moveTo>
                  <a:pt x="0" y="0"/>
                </a:moveTo>
                <a:cubicBezTo>
                  <a:pt x="26609" y="116114"/>
                  <a:pt x="53218" y="232229"/>
                  <a:pt x="87085" y="290286"/>
                </a:cubicBezTo>
                <a:cubicBezTo>
                  <a:pt x="120952" y="348343"/>
                  <a:pt x="157238" y="338667"/>
                  <a:pt x="203200" y="348343"/>
                </a:cubicBezTo>
                <a:cubicBezTo>
                  <a:pt x="249162" y="358019"/>
                  <a:pt x="304800" y="338667"/>
                  <a:pt x="362857" y="348343"/>
                </a:cubicBezTo>
                <a:cubicBezTo>
                  <a:pt x="420914" y="358019"/>
                  <a:pt x="486229" y="360438"/>
                  <a:pt x="551543" y="406400"/>
                </a:cubicBezTo>
                <a:cubicBezTo>
                  <a:pt x="616857" y="452362"/>
                  <a:pt x="701524" y="563638"/>
                  <a:pt x="754743" y="624114"/>
                </a:cubicBezTo>
                <a:cubicBezTo>
                  <a:pt x="807962" y="684590"/>
                  <a:pt x="820057" y="747486"/>
                  <a:pt x="870857" y="769257"/>
                </a:cubicBezTo>
                <a:cubicBezTo>
                  <a:pt x="921657" y="791028"/>
                  <a:pt x="1023257" y="764419"/>
                  <a:pt x="1059543" y="754743"/>
                </a:cubicBezTo>
                <a:cubicBezTo>
                  <a:pt x="1095829" y="745067"/>
                  <a:pt x="1083733" y="747486"/>
                  <a:pt x="1088571" y="711200"/>
                </a:cubicBezTo>
                <a:cubicBezTo>
                  <a:pt x="1093409" y="674914"/>
                  <a:pt x="1069219" y="592666"/>
                  <a:pt x="1088571" y="537028"/>
                </a:cubicBezTo>
                <a:cubicBezTo>
                  <a:pt x="1107923" y="481390"/>
                  <a:pt x="1156304" y="429380"/>
                  <a:pt x="1204685" y="37737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Минус 41">
            <a:extLst>
              <a:ext uri="{FF2B5EF4-FFF2-40B4-BE49-F238E27FC236}">
                <a16:creationId xmlns:a16="http://schemas.microsoft.com/office/drawing/2014/main" id="{616FA36C-5F83-DABB-CA1D-54B8481F3AB5}"/>
              </a:ext>
            </a:extLst>
          </p:cNvPr>
          <p:cNvSpPr/>
          <p:nvPr/>
        </p:nvSpPr>
        <p:spPr>
          <a:xfrm>
            <a:off x="3348816" y="4337277"/>
            <a:ext cx="285750" cy="71437"/>
          </a:xfrm>
          <a:prstGeom prst="mathMinus">
            <a:avLst>
              <a:gd name="adj1" fmla="val 2352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Плюс 42">
            <a:extLst>
              <a:ext uri="{FF2B5EF4-FFF2-40B4-BE49-F238E27FC236}">
                <a16:creationId xmlns:a16="http://schemas.microsoft.com/office/drawing/2014/main" id="{7A155A72-25F4-5A28-D29D-9064F29CBFF2}"/>
              </a:ext>
            </a:extLst>
          </p:cNvPr>
          <p:cNvSpPr/>
          <p:nvPr/>
        </p:nvSpPr>
        <p:spPr>
          <a:xfrm>
            <a:off x="4563253" y="4265839"/>
            <a:ext cx="285750" cy="285750"/>
          </a:xfrm>
          <a:prstGeom prst="mathPlus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ятно 1 45">
            <a:extLst>
              <a:ext uri="{FF2B5EF4-FFF2-40B4-BE49-F238E27FC236}">
                <a16:creationId xmlns:a16="http://schemas.microsoft.com/office/drawing/2014/main" id="{3A1C9482-1451-0469-001D-F575ECB9B56F}"/>
              </a:ext>
            </a:extLst>
          </p:cNvPr>
          <p:cNvSpPr/>
          <p:nvPr/>
        </p:nvSpPr>
        <p:spPr>
          <a:xfrm>
            <a:off x="4277482" y="1836946"/>
            <a:ext cx="357190" cy="357190"/>
          </a:xfrm>
          <a:prstGeom prst="irregularSeal1">
            <a:avLst/>
          </a:prstGeom>
          <a:gradFill flip="none" rotWithShape="1">
            <a:gsLst>
              <a:gs pos="0">
                <a:srgbClr val="FFFF00"/>
              </a:gs>
              <a:gs pos="26000">
                <a:srgbClr val="FFC000"/>
              </a:gs>
              <a:gs pos="93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C153888-1360-7053-6F77-0583244BD97C}"/>
              </a:ext>
            </a:extLst>
          </p:cNvPr>
          <p:cNvSpPr/>
          <p:nvPr/>
        </p:nvSpPr>
        <p:spPr>
          <a:xfrm rot="7920000">
            <a:off x="6446822" y="2845820"/>
            <a:ext cx="438150" cy="71438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35AABCFF-4B07-CBAD-07DA-20E12606B17A}"/>
              </a:ext>
            </a:extLst>
          </p:cNvPr>
          <p:cNvSpPr/>
          <p:nvPr/>
        </p:nvSpPr>
        <p:spPr>
          <a:xfrm>
            <a:off x="6420622" y="2908516"/>
            <a:ext cx="214314" cy="214314"/>
          </a:xfrm>
          <a:prstGeom prst="ellipse">
            <a:avLst/>
          </a:prstGeom>
          <a:gradFill flip="none" rotWithShape="1">
            <a:gsLst>
              <a:gs pos="15000">
                <a:schemeClr val="tx1"/>
              </a:gs>
              <a:gs pos="51000">
                <a:schemeClr val="tx1">
                  <a:lumMod val="65000"/>
                  <a:lumOff val="35000"/>
                </a:schemeClr>
              </a:gs>
              <a:gs pos="81000">
                <a:schemeClr val="tx1">
                  <a:lumMod val="85000"/>
                  <a:lumOff val="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30F311E8-A2E8-1B8B-4665-2C796D6FE8F3}"/>
              </a:ext>
            </a:extLst>
          </p:cNvPr>
          <p:cNvCxnSpPr/>
          <p:nvPr/>
        </p:nvCxnSpPr>
        <p:spPr>
          <a:xfrm rot="16200000" flipV="1">
            <a:off x="3527409" y="5301684"/>
            <a:ext cx="428625" cy="214312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22A9C03-7ECC-3994-C50F-73437301F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8066" y="4051527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Э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99318DD-5AC6-5158-2703-D6DA46A0F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2253" y="3908652"/>
            <a:ext cx="357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К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9D383E5E-F798-BBC9-E6D1-448A1BFDE785}"/>
              </a:ext>
            </a:extLst>
          </p:cNvPr>
          <p:cNvSpPr/>
          <p:nvPr/>
        </p:nvSpPr>
        <p:spPr>
          <a:xfrm>
            <a:off x="7135003" y="2979964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5F2C1258-1924-2E03-2DCD-856AFE686242}"/>
              </a:ext>
            </a:extLst>
          </p:cNvPr>
          <p:cNvSpPr/>
          <p:nvPr/>
        </p:nvSpPr>
        <p:spPr>
          <a:xfrm>
            <a:off x="7920816" y="2979964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Трапеция 35">
            <a:extLst>
              <a:ext uri="{FF2B5EF4-FFF2-40B4-BE49-F238E27FC236}">
                <a16:creationId xmlns:a16="http://schemas.microsoft.com/office/drawing/2014/main" id="{80D694E9-45A2-DBCC-B674-4A270E5B6983}"/>
              </a:ext>
            </a:extLst>
          </p:cNvPr>
          <p:cNvSpPr/>
          <p:nvPr/>
        </p:nvSpPr>
        <p:spPr>
          <a:xfrm rot="8220000">
            <a:off x="8182753" y="3822927"/>
            <a:ext cx="112713" cy="395287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Трапеция 36">
            <a:extLst>
              <a:ext uri="{FF2B5EF4-FFF2-40B4-BE49-F238E27FC236}">
                <a16:creationId xmlns:a16="http://schemas.microsoft.com/office/drawing/2014/main" id="{480A05FF-E54C-73C1-67FD-532FC2B5F5B8}"/>
              </a:ext>
            </a:extLst>
          </p:cNvPr>
          <p:cNvSpPr/>
          <p:nvPr/>
        </p:nvSpPr>
        <p:spPr>
          <a:xfrm rot="8220000">
            <a:off x="7897003" y="3589564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38" name="Полилиния 67">
            <a:extLst>
              <a:ext uri="{FF2B5EF4-FFF2-40B4-BE49-F238E27FC236}">
                <a16:creationId xmlns:a16="http://schemas.microsoft.com/office/drawing/2014/main" id="{1CB3288F-8CE3-1BF7-A59E-ECE6715F2937}"/>
              </a:ext>
            </a:extLst>
          </p:cNvPr>
          <p:cNvSpPr/>
          <p:nvPr/>
        </p:nvSpPr>
        <p:spPr>
          <a:xfrm>
            <a:off x="7277878" y="3122839"/>
            <a:ext cx="558800" cy="509588"/>
          </a:xfrm>
          <a:custGeom>
            <a:avLst/>
            <a:gdLst>
              <a:gd name="connsiteX0" fmla="*/ 0 w 1001486"/>
              <a:gd name="connsiteY0" fmla="*/ 0 h 667657"/>
              <a:gd name="connsiteX1" fmla="*/ 101600 w 1001486"/>
              <a:gd name="connsiteY1" fmla="*/ 188686 h 667657"/>
              <a:gd name="connsiteX2" fmla="*/ 348343 w 1001486"/>
              <a:gd name="connsiteY2" fmla="*/ 203200 h 667657"/>
              <a:gd name="connsiteX3" fmla="*/ 493486 w 1001486"/>
              <a:gd name="connsiteY3" fmla="*/ 522514 h 667657"/>
              <a:gd name="connsiteX4" fmla="*/ 914400 w 1001486"/>
              <a:gd name="connsiteY4" fmla="*/ 508000 h 667657"/>
              <a:gd name="connsiteX5" fmla="*/ 1001486 w 1001486"/>
              <a:gd name="connsiteY5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486" h="667657">
                <a:moveTo>
                  <a:pt x="0" y="0"/>
                </a:moveTo>
                <a:cubicBezTo>
                  <a:pt x="21771" y="77409"/>
                  <a:pt x="43543" y="154819"/>
                  <a:pt x="101600" y="188686"/>
                </a:cubicBezTo>
                <a:cubicBezTo>
                  <a:pt x="159657" y="222553"/>
                  <a:pt x="283029" y="147562"/>
                  <a:pt x="348343" y="203200"/>
                </a:cubicBezTo>
                <a:cubicBezTo>
                  <a:pt x="413657" y="258838"/>
                  <a:pt x="399143" y="471714"/>
                  <a:pt x="493486" y="522514"/>
                </a:cubicBezTo>
                <a:cubicBezTo>
                  <a:pt x="587829" y="573314"/>
                  <a:pt x="829733" y="483810"/>
                  <a:pt x="914400" y="508000"/>
                </a:cubicBezTo>
                <a:cubicBezTo>
                  <a:pt x="999067" y="532190"/>
                  <a:pt x="1000276" y="599923"/>
                  <a:pt x="1001486" y="667657"/>
                </a:cubicBezTo>
              </a:path>
            </a:pathLst>
          </a:cu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Трапеция 38">
            <a:extLst>
              <a:ext uri="{FF2B5EF4-FFF2-40B4-BE49-F238E27FC236}">
                <a16:creationId xmlns:a16="http://schemas.microsoft.com/office/drawing/2014/main" id="{C9E86E96-C065-9F7A-6923-ECD9D5FD3FE8}"/>
              </a:ext>
            </a:extLst>
          </p:cNvPr>
          <p:cNvSpPr/>
          <p:nvPr/>
        </p:nvSpPr>
        <p:spPr>
          <a:xfrm rot="8220000">
            <a:off x="8182753" y="4251552"/>
            <a:ext cx="112713" cy="395287"/>
          </a:xfrm>
          <a:prstGeom prst="trapezoid">
            <a:avLst/>
          </a:prstGeom>
          <a:gradFill flip="none" rotWithShape="1">
            <a:gsLst>
              <a:gs pos="14000">
                <a:schemeClr val="bg2"/>
              </a:gs>
              <a:gs pos="31000">
                <a:schemeClr val="bg1">
                  <a:lumMod val="75000"/>
                </a:schemeClr>
              </a:gs>
              <a:gs pos="78000">
                <a:schemeClr val="bg2"/>
              </a:gs>
            </a:gsLst>
            <a:lin ang="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Трапеция 39">
            <a:extLst>
              <a:ext uri="{FF2B5EF4-FFF2-40B4-BE49-F238E27FC236}">
                <a16:creationId xmlns:a16="http://schemas.microsoft.com/office/drawing/2014/main" id="{95C0AEE9-02C3-CDD8-A32C-77B4522FD92A}"/>
              </a:ext>
            </a:extLst>
          </p:cNvPr>
          <p:cNvSpPr/>
          <p:nvPr/>
        </p:nvSpPr>
        <p:spPr>
          <a:xfrm rot="8220000">
            <a:off x="7897003" y="4018189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41" name="Полилиния 70">
            <a:extLst>
              <a:ext uri="{FF2B5EF4-FFF2-40B4-BE49-F238E27FC236}">
                <a16:creationId xmlns:a16="http://schemas.microsoft.com/office/drawing/2014/main" id="{C5569D26-0A0C-D59A-1664-A370FAD49328}"/>
              </a:ext>
            </a:extLst>
          </p:cNvPr>
          <p:cNvSpPr/>
          <p:nvPr/>
        </p:nvSpPr>
        <p:spPr>
          <a:xfrm>
            <a:off x="7731903" y="3127602"/>
            <a:ext cx="288925" cy="942975"/>
          </a:xfrm>
          <a:custGeom>
            <a:avLst/>
            <a:gdLst>
              <a:gd name="connsiteX0" fmla="*/ 198362 w 287866"/>
              <a:gd name="connsiteY0" fmla="*/ 0 h 943429"/>
              <a:gd name="connsiteX1" fmla="*/ 198362 w 287866"/>
              <a:gd name="connsiteY1" fmla="*/ 116115 h 943429"/>
              <a:gd name="connsiteX2" fmla="*/ 270933 w 287866"/>
              <a:gd name="connsiteY2" fmla="*/ 319315 h 943429"/>
              <a:gd name="connsiteX3" fmla="*/ 96762 w 287866"/>
              <a:gd name="connsiteY3" fmla="*/ 551543 h 943429"/>
              <a:gd name="connsiteX4" fmla="*/ 9676 w 287866"/>
              <a:gd name="connsiteY4" fmla="*/ 725715 h 943429"/>
              <a:gd name="connsiteX5" fmla="*/ 154819 w 287866"/>
              <a:gd name="connsiteY5" fmla="*/ 943429 h 94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866" h="943429">
                <a:moveTo>
                  <a:pt x="198362" y="0"/>
                </a:moveTo>
                <a:cubicBezTo>
                  <a:pt x="192314" y="31448"/>
                  <a:pt x="186267" y="62896"/>
                  <a:pt x="198362" y="116115"/>
                </a:cubicBezTo>
                <a:cubicBezTo>
                  <a:pt x="210457" y="169334"/>
                  <a:pt x="287866" y="246744"/>
                  <a:pt x="270933" y="319315"/>
                </a:cubicBezTo>
                <a:cubicBezTo>
                  <a:pt x="254000" y="391886"/>
                  <a:pt x="140305" y="483810"/>
                  <a:pt x="96762" y="551543"/>
                </a:cubicBezTo>
                <a:cubicBezTo>
                  <a:pt x="53219" y="619276"/>
                  <a:pt x="0" y="660401"/>
                  <a:pt x="9676" y="725715"/>
                </a:cubicBezTo>
                <a:cubicBezTo>
                  <a:pt x="19352" y="791029"/>
                  <a:pt x="87085" y="867229"/>
                  <a:pt x="154819" y="943429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" name="Плюс 71">
            <a:extLst>
              <a:ext uri="{FF2B5EF4-FFF2-40B4-BE49-F238E27FC236}">
                <a16:creationId xmlns:a16="http://schemas.microsoft.com/office/drawing/2014/main" id="{8EF7BB0D-38F5-33FC-7169-054F74E0C666}"/>
              </a:ext>
            </a:extLst>
          </p:cNvPr>
          <p:cNvSpPr/>
          <p:nvPr/>
        </p:nvSpPr>
        <p:spPr>
          <a:xfrm>
            <a:off x="6992128" y="2551339"/>
            <a:ext cx="428625" cy="428625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" name="Минус 72">
            <a:extLst>
              <a:ext uri="{FF2B5EF4-FFF2-40B4-BE49-F238E27FC236}">
                <a16:creationId xmlns:a16="http://schemas.microsoft.com/office/drawing/2014/main" id="{7960C430-D9A1-C2BF-28AB-88A5F7608A4F}"/>
              </a:ext>
            </a:extLst>
          </p:cNvPr>
          <p:cNvSpPr/>
          <p:nvPr/>
        </p:nvSpPr>
        <p:spPr>
          <a:xfrm>
            <a:off x="7777941" y="2622777"/>
            <a:ext cx="357187" cy="28575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BC296CC8-B7F2-83A1-9DB2-A5B48F268F72}"/>
              </a:ext>
            </a:extLst>
          </p:cNvPr>
          <p:cNvCxnSpPr/>
          <p:nvPr/>
        </p:nvCxnSpPr>
        <p:spPr>
          <a:xfrm rot="5400000" flipH="1" flipV="1">
            <a:off x="10314765" y="2800577"/>
            <a:ext cx="500063" cy="1588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76">
            <a:extLst>
              <a:ext uri="{FF2B5EF4-FFF2-40B4-BE49-F238E27FC236}">
                <a16:creationId xmlns:a16="http://schemas.microsoft.com/office/drawing/2014/main" id="{07813CF8-DA05-47DF-1CAF-8309AE83404D}"/>
              </a:ext>
            </a:extLst>
          </p:cNvPr>
          <p:cNvSpPr/>
          <p:nvPr/>
        </p:nvSpPr>
        <p:spPr>
          <a:xfrm>
            <a:off x="7206441" y="3051402"/>
            <a:ext cx="666750" cy="1035050"/>
          </a:xfrm>
          <a:custGeom>
            <a:avLst/>
            <a:gdLst>
              <a:gd name="connsiteX0" fmla="*/ 0 w 667657"/>
              <a:gd name="connsiteY0" fmla="*/ 0 h 885371"/>
              <a:gd name="connsiteX1" fmla="*/ 29028 w 667657"/>
              <a:gd name="connsiteY1" fmla="*/ 159657 h 885371"/>
              <a:gd name="connsiteX2" fmla="*/ 43542 w 667657"/>
              <a:gd name="connsiteY2" fmla="*/ 290285 h 885371"/>
              <a:gd name="connsiteX3" fmla="*/ 188685 w 667657"/>
              <a:gd name="connsiteY3" fmla="*/ 362857 h 885371"/>
              <a:gd name="connsiteX4" fmla="*/ 290285 w 667657"/>
              <a:gd name="connsiteY4" fmla="*/ 595085 h 885371"/>
              <a:gd name="connsiteX5" fmla="*/ 435428 w 667657"/>
              <a:gd name="connsiteY5" fmla="*/ 798285 h 885371"/>
              <a:gd name="connsiteX6" fmla="*/ 580571 w 667657"/>
              <a:gd name="connsiteY6" fmla="*/ 827314 h 885371"/>
              <a:gd name="connsiteX7" fmla="*/ 667657 w 667657"/>
              <a:gd name="connsiteY7" fmla="*/ 885371 h 88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7657" h="885371">
                <a:moveTo>
                  <a:pt x="0" y="0"/>
                </a:moveTo>
                <a:cubicBezTo>
                  <a:pt x="10885" y="55638"/>
                  <a:pt x="21771" y="111276"/>
                  <a:pt x="29028" y="159657"/>
                </a:cubicBezTo>
                <a:cubicBezTo>
                  <a:pt x="36285" y="208038"/>
                  <a:pt x="16933" y="256418"/>
                  <a:pt x="43542" y="290285"/>
                </a:cubicBezTo>
                <a:cubicBezTo>
                  <a:pt x="70152" y="324152"/>
                  <a:pt x="147561" y="312057"/>
                  <a:pt x="188685" y="362857"/>
                </a:cubicBezTo>
                <a:cubicBezTo>
                  <a:pt x="229809" y="413657"/>
                  <a:pt x="249161" y="522514"/>
                  <a:pt x="290285" y="595085"/>
                </a:cubicBezTo>
                <a:cubicBezTo>
                  <a:pt x="331409" y="667656"/>
                  <a:pt x="387047" y="759580"/>
                  <a:pt x="435428" y="798285"/>
                </a:cubicBezTo>
                <a:cubicBezTo>
                  <a:pt x="483809" y="836990"/>
                  <a:pt x="541866" y="812800"/>
                  <a:pt x="580571" y="827314"/>
                </a:cubicBezTo>
                <a:cubicBezTo>
                  <a:pt x="619276" y="841828"/>
                  <a:pt x="643466" y="863599"/>
                  <a:pt x="667657" y="885371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6" name="Полилиния 77">
            <a:extLst>
              <a:ext uri="{FF2B5EF4-FFF2-40B4-BE49-F238E27FC236}">
                <a16:creationId xmlns:a16="http://schemas.microsoft.com/office/drawing/2014/main" id="{8A67289C-5F28-3D21-EE20-34835C0D9665}"/>
              </a:ext>
            </a:extLst>
          </p:cNvPr>
          <p:cNvSpPr/>
          <p:nvPr/>
        </p:nvSpPr>
        <p:spPr>
          <a:xfrm flipH="1">
            <a:off x="7849378" y="3113314"/>
            <a:ext cx="139700" cy="509588"/>
          </a:xfrm>
          <a:custGeom>
            <a:avLst/>
            <a:gdLst>
              <a:gd name="connsiteX0" fmla="*/ 0 w 246743"/>
              <a:gd name="connsiteY0" fmla="*/ 0 h 677333"/>
              <a:gd name="connsiteX1" fmla="*/ 130629 w 246743"/>
              <a:gd name="connsiteY1" fmla="*/ 101600 h 677333"/>
              <a:gd name="connsiteX2" fmla="*/ 217714 w 246743"/>
              <a:gd name="connsiteY2" fmla="*/ 333829 h 677333"/>
              <a:gd name="connsiteX3" fmla="*/ 130629 w 246743"/>
              <a:gd name="connsiteY3" fmla="*/ 435429 h 677333"/>
              <a:gd name="connsiteX4" fmla="*/ 130629 w 246743"/>
              <a:gd name="connsiteY4" fmla="*/ 522514 h 677333"/>
              <a:gd name="connsiteX5" fmla="*/ 217714 w 246743"/>
              <a:gd name="connsiteY5" fmla="*/ 653143 h 677333"/>
              <a:gd name="connsiteX6" fmla="*/ 246743 w 246743"/>
              <a:gd name="connsiteY6" fmla="*/ 667657 h 677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743" h="677333">
                <a:moveTo>
                  <a:pt x="0" y="0"/>
                </a:moveTo>
                <a:cubicBezTo>
                  <a:pt x="47171" y="22981"/>
                  <a:pt x="94343" y="45962"/>
                  <a:pt x="130629" y="101600"/>
                </a:cubicBezTo>
                <a:cubicBezTo>
                  <a:pt x="166915" y="157238"/>
                  <a:pt x="217714" y="278191"/>
                  <a:pt x="217714" y="333829"/>
                </a:cubicBezTo>
                <a:cubicBezTo>
                  <a:pt x="217714" y="389467"/>
                  <a:pt x="145143" y="403982"/>
                  <a:pt x="130629" y="435429"/>
                </a:cubicBezTo>
                <a:cubicBezTo>
                  <a:pt x="116115" y="466877"/>
                  <a:pt x="116115" y="486229"/>
                  <a:pt x="130629" y="522514"/>
                </a:cubicBezTo>
                <a:cubicBezTo>
                  <a:pt x="145143" y="558799"/>
                  <a:pt x="198362" y="628953"/>
                  <a:pt x="217714" y="653143"/>
                </a:cubicBezTo>
                <a:cubicBezTo>
                  <a:pt x="237066" y="677333"/>
                  <a:pt x="241904" y="672495"/>
                  <a:pt x="246743" y="667657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49EC189C-6CF3-6888-AAB0-F6B7F371FE68}"/>
              </a:ext>
            </a:extLst>
          </p:cNvPr>
          <p:cNvCxnSpPr/>
          <p:nvPr/>
        </p:nvCxnSpPr>
        <p:spPr>
          <a:xfrm rot="16200000" flipV="1">
            <a:off x="9921860" y="2766445"/>
            <a:ext cx="285750" cy="284163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BDAF020B-D527-0490-7F3C-203C5ED11B7C}"/>
              </a:ext>
            </a:extLst>
          </p:cNvPr>
          <p:cNvCxnSpPr/>
          <p:nvPr/>
        </p:nvCxnSpPr>
        <p:spPr>
          <a:xfrm rot="16200000" flipV="1">
            <a:off x="3670284" y="5301683"/>
            <a:ext cx="500063" cy="142875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Трапеция 48">
            <a:extLst>
              <a:ext uri="{FF2B5EF4-FFF2-40B4-BE49-F238E27FC236}">
                <a16:creationId xmlns:a16="http://schemas.microsoft.com/office/drawing/2014/main" id="{7B8823E5-5651-3B56-0CA9-C074D8E4D800}"/>
              </a:ext>
            </a:extLst>
          </p:cNvPr>
          <p:cNvSpPr/>
          <p:nvPr/>
        </p:nvSpPr>
        <p:spPr>
          <a:xfrm rot="18900000">
            <a:off x="8827278" y="3230789"/>
            <a:ext cx="293688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50" name="Трапеция 49">
            <a:extLst>
              <a:ext uri="{FF2B5EF4-FFF2-40B4-BE49-F238E27FC236}">
                <a16:creationId xmlns:a16="http://schemas.microsoft.com/office/drawing/2014/main" id="{261691AB-942F-270D-3946-F1FBCA31D3A0}"/>
              </a:ext>
            </a:extLst>
          </p:cNvPr>
          <p:cNvSpPr/>
          <p:nvPr/>
        </p:nvSpPr>
        <p:spPr>
          <a:xfrm rot="18900000">
            <a:off x="8898716" y="5373914"/>
            <a:ext cx="293687" cy="463550"/>
          </a:xfrm>
          <a:prstGeom prst="trapezoid">
            <a:avLst>
              <a:gd name="adj" fmla="val 31773"/>
            </a:avLst>
          </a:prstGeom>
          <a:gradFill flip="none" rotWithShape="1">
            <a:gsLst>
              <a:gs pos="14000">
                <a:schemeClr val="tx2">
                  <a:lumMod val="60000"/>
                  <a:lumOff val="40000"/>
                </a:schemeClr>
              </a:gs>
              <a:gs pos="31000">
                <a:srgbClr val="002060"/>
              </a:gs>
              <a:gs pos="78000">
                <a:schemeClr val="tx2">
                  <a:lumMod val="60000"/>
                  <a:lumOff val="4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          </a:t>
            </a:r>
            <a:endParaRPr lang="ru-RU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4FF7A4A-282F-62C2-E91F-B1A4AD489C0D}"/>
              </a:ext>
            </a:extLst>
          </p:cNvPr>
          <p:cNvSpPr txBox="1"/>
          <p:nvPr/>
        </p:nvSpPr>
        <p:spPr>
          <a:xfrm>
            <a:off x="1228705" y="426515"/>
            <a:ext cx="754913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"К"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"Б"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терминалдарын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ауыстырып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токтың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жоқтығына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жеткізіңіз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2.4. 2-тармақты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58732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3000"/>
                            </p:stCondLst>
                            <p:childTnLst>
                              <p:par>
                                <p:cTn id="1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4000"/>
                            </p:stCondLst>
                            <p:childTnLst>
                              <p:par>
                                <p:cTn id="1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0"/>
                            </p:stCondLst>
                            <p:childTnLst>
                              <p:par>
                                <p:cTn id="1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6000"/>
                            </p:stCondLst>
                            <p:childTnLst>
                              <p:par>
                                <p:cTn id="1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2" grpId="0" animBg="1"/>
      <p:bldP spid="22" grpId="1" animBg="1"/>
      <p:bldP spid="23" grpId="0" animBg="1"/>
      <p:bldP spid="23" grpId="1" animBg="1"/>
      <p:bldP spid="29" grpId="0" animBg="1"/>
      <p:bldP spid="32" grpId="0"/>
      <p:bldP spid="33" grpId="0"/>
      <p:bldP spid="34" grpId="0" animBg="1"/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5229" y="609600"/>
            <a:ext cx="7207897" cy="1260000"/>
          </a:xfrm>
        </p:spPr>
        <p:txBody>
          <a:bodyPr>
            <a:normAutofit/>
          </a:bodyPr>
          <a:lstStyle/>
          <a:p>
            <a:r>
              <a:rPr lang="kk-K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Объект 4">
            <a:extLst>
              <a:ext uri="{FF2B5EF4-FFF2-40B4-BE49-F238E27FC236}">
                <a16:creationId xmlns:a16="http://schemas.microsoft.com/office/drawing/2014/main" id="{7590CFD4-A72D-8EE8-6331-06E137CD4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34" y="1869600"/>
            <a:ext cx="5979395" cy="44845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F6AA93-E241-C0FB-A41F-63A7C0EBF008}"/>
              </a:ext>
            </a:extLst>
          </p:cNvPr>
          <p:cNvSpPr txBox="1"/>
          <p:nvPr/>
        </p:nvSpPr>
        <p:spPr>
          <a:xfrm>
            <a:off x="6249177" y="2806434"/>
            <a:ext cx="548873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 өткізгіштердің электрлік қасиеттерін бақылап, практика жүзінде оны іске асыра алдық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ная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fault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22736411_win32_fixed.potx" id="{BC2F7F5B-4979-4A54-84D5-4000EC3D9661}" vid="{81E89C45-4B49-4C30-91F6-68DD81BA82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Famous event in history presentation</Template>
  <TotalTime>105</TotalTime>
  <Words>647</Words>
  <Application>Microsoft Office PowerPoint</Application>
  <PresentationFormat>Широкоэкранный</PresentationFormat>
  <Paragraphs>140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Corbel</vt:lpstr>
      <vt:lpstr>Times New Roman</vt:lpstr>
      <vt:lpstr>Небесная</vt:lpstr>
      <vt:lpstr>Жартылай өткізгіштердің электрлік қасиеті.</vt:lpstr>
      <vt:lpstr>Жұмыстың мақсаты:</vt:lpstr>
      <vt:lpstr>Teory</vt:lpstr>
      <vt:lpstr>teopy</vt:lpstr>
      <vt:lpstr>Additional information</vt:lpstr>
      <vt:lpstr>Appliances and accessories</vt:lpstr>
      <vt:lpstr>Appliances and accessories</vt:lpstr>
      <vt:lpstr>Appliances and accessories</vt:lpstr>
      <vt:lpstr>The order of the work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Жартылай өткізгіштердің электрлік қасиеті.</dc:title>
  <dc:creator>Лимара Каирбаева</dc:creator>
  <cp:lastModifiedBy>User</cp:lastModifiedBy>
  <cp:revision>3</cp:revision>
  <dcterms:created xsi:type="dcterms:W3CDTF">2024-03-06T13:06:02Z</dcterms:created>
  <dcterms:modified xsi:type="dcterms:W3CDTF">2024-03-29T06:28:41Z</dcterms:modified>
</cp:coreProperties>
</file>