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НАО ВКТУ им. Д. </a:t>
            </a:r>
            <a:r>
              <a:rPr lang="ru-RU" sz="4000" b="1" dirty="0" err="1" smtClean="0">
                <a:solidFill>
                  <a:srgbClr val="002060"/>
                </a:solidFill>
              </a:rPr>
              <a:t>Серикбаева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Jellyfish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242474" cy="6858000"/>
          </a:xfrm>
        </p:spPr>
      </p:pic>
      <p:sp>
        <p:nvSpPr>
          <p:cNvPr id="3" name="Подзаголовок 2"/>
          <p:cNvSpPr>
            <a:spLocks noGrp="1"/>
          </p:cNvSpPr>
          <p:nvPr>
            <p:ph type="body" sz="half" idx="2"/>
          </p:nvPr>
        </p:nvSpPr>
        <p:spPr>
          <a:xfrm>
            <a:off x="683568" y="764704"/>
            <a:ext cx="7488832" cy="540749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8600" b="1" dirty="0" smtClean="0">
                <a:solidFill>
                  <a:schemeClr val="bg1"/>
                </a:solidFill>
              </a:rPr>
              <a:t>Начинающему фермеру – </a:t>
            </a:r>
            <a:r>
              <a:rPr lang="ru-RU" sz="8600" b="1" dirty="0" smtClean="0">
                <a:solidFill>
                  <a:srgbClr val="FFFF00"/>
                </a:solidFill>
              </a:rPr>
              <a:t>практическое  занятие по теме</a:t>
            </a:r>
            <a:r>
              <a:rPr lang="ru-RU" b="1" dirty="0" smtClean="0">
                <a:solidFill>
                  <a:srgbClr val="FFFF00"/>
                </a:solidFill>
              </a:rPr>
              <a:t>: </a:t>
            </a:r>
          </a:p>
          <a:p>
            <a:pPr algn="ctr"/>
            <a:r>
              <a:rPr lang="ru-RU" sz="5700" b="1" dirty="0" smtClean="0">
                <a:solidFill>
                  <a:srgbClr val="FFFF00"/>
                </a:solidFill>
              </a:rPr>
              <a:t>«Минеральные удобрения»</a:t>
            </a:r>
          </a:p>
          <a:p>
            <a:pPr algn="ctr"/>
            <a:endParaRPr lang="ru-RU" b="1" dirty="0" smtClean="0">
              <a:solidFill>
                <a:srgbClr val="C00000"/>
              </a:solidFill>
            </a:endParaRPr>
          </a:p>
          <a:p>
            <a:pPr algn="just"/>
            <a:endParaRPr lang="ru-RU" b="1" dirty="0" smtClean="0">
              <a:solidFill>
                <a:srgbClr val="C00000"/>
              </a:solidFill>
            </a:endParaRPr>
          </a:p>
          <a:p>
            <a:pPr algn="r"/>
            <a:r>
              <a:rPr lang="ru-RU" sz="4100" b="1" dirty="0" smtClean="0">
                <a:solidFill>
                  <a:schemeClr val="bg1"/>
                </a:solidFill>
              </a:rPr>
              <a:t>Старший преподаватель: </a:t>
            </a:r>
            <a:r>
              <a:rPr lang="ru-RU" sz="4100" b="1" dirty="0" err="1" smtClean="0">
                <a:solidFill>
                  <a:schemeClr val="bg1"/>
                </a:solidFill>
              </a:rPr>
              <a:t>Макатова</a:t>
            </a:r>
            <a:r>
              <a:rPr lang="ru-RU" sz="4100" b="1" dirty="0" smtClean="0">
                <a:solidFill>
                  <a:schemeClr val="bg1"/>
                </a:solidFill>
              </a:rPr>
              <a:t> С.Ж.</a:t>
            </a:r>
          </a:p>
          <a:p>
            <a:pPr algn="just"/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АГРОХИМИЯЯЯЯЯЯЯЯЯЯЯ 2021111111\Агрохимия на русском\презентации\slid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7029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АГРОХИМИЯЯЯЯЯЯЯЯЯЯЯ 2021111111\Агрохимия на русском\презентации\slide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3953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АГРОХИМИЯЯЯЯЯЯЯЯЯЯЯ 2021111111\Агрохимия на русском\презентации\slide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9688"/>
            <a:ext cx="9537700" cy="6897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АГРОХИМИЯЯЯЯЯЯЯЯЯЯЯ 2021111111\Агрохимия на русском\презентации\slide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9431338" cy="7173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АГРОХИМИЯЯЯЯЯЯЯЯЯЯЯ 2021111111\Агрохимия на русском\презентации\slide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0"/>
            <a:ext cx="95377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АГРОХИМИЯЯЯЯЯЯЯЯЯЯЯ 2021111111\Агрохимия на русском\презентации\slide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7638"/>
            <a:ext cx="9466263" cy="7177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АГРОХИМИЯЯЯЯЯЯЯЯЯЯЯ 2021111111\Агрохимия на русском\презентации\slide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4150"/>
            <a:ext cx="9645650" cy="704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АГРОХИМИЯЯЯЯЯЯЯЯЯЯЯ 2021111111\Агрохимия на русском\презентации\slide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98463"/>
            <a:ext cx="9215438" cy="7256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АГРОХИМИЯЯЯЯЯЯЯЯЯЯЯ 2021111111\Агрохимия на русском\презентации\slide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3538"/>
            <a:ext cx="9394825" cy="7221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АГРОХИМИЯЯЯЯЯЯЯЯЯЯЯ 2021111111\Агрохимия на русском\презентации\slide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5100"/>
            <a:ext cx="9394825" cy="7023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АГРОХИМИЯЯЯЯЯЯЯЯЯЯЯ 2021111111\Агрохимия на русском\презентации\slide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8900" y="-219076"/>
            <a:ext cx="9144000" cy="7077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АГРОХИМИЯЯЯЯЯЯЯЯЯЯЯ 2021111111\Агрохимия на русском\презентации\slide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1613"/>
            <a:ext cx="9448800" cy="7059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АГРОХИМИЯЯЯЯЯЯЯЯЯЯЯ 2021111111\Агрохимия на русском\презентации\slide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7638"/>
            <a:ext cx="9359900" cy="7005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АГРОХИМИЯЯЯЯЯЯЯЯЯЯЯ 2021111111\Агрохимия на русском\презентации\slide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8126"/>
            <a:ext cx="9377363" cy="7096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АГРОХИМИЯЯЯЯЯЯЯЯЯЯЯ 2021111111\Агрохимия на русском\презентации\slide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4825" cy="6924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АГРОХИМИЯЯЯЯЯЯЯЯЯЯЯ 2021111111\Агрохимия на русском\презентации\slide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27026"/>
            <a:ext cx="9323388" cy="7185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АГРОХИМИЯЯЯЯЯЯЯЯЯЯЯ 2021111111\Агрохимия на русском\презентации\slide_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71734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АГРОХИМИЯЯЯЯЯЯЯЯЯЯЯ 2021111111\Агрохимия на русском\презентации\slide_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АГРОХИМИЯЯЯЯЯЯЯЯЯЯЯ 2021111111\Агрохимия на русском\презентации\slide_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АГРОХИМИЯЯЯЯЯЯЯЯЯЯЯ 2021111111\Агрохимия на русском\презентации\slide_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АГРОХИМИЯЯЯЯЯЯЯЯЯЯЯ 2021111111\Агрохимия на русском\презентации\slide_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АГРОХИМИЯЯЯЯЯЯЯЯЯЯЯ 2021111111\Агрохимия на русском\презентации\slide_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АГРОХИМИЯЯЯЯЯЯЯЯЯЯЯ 2021111111\Агрохимия на русском\презентации\slide_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25</Words>
  <Application>Microsoft Office PowerPoint</Application>
  <PresentationFormat>Экран (4:3)</PresentationFormat>
  <Paragraphs>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НАО ВКТУ им. Д. Серикбаева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2021-01-22T12:07:30Z</dcterms:created>
  <dcterms:modified xsi:type="dcterms:W3CDTF">2021-01-22T12:29:24Z</dcterms:modified>
</cp:coreProperties>
</file>