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5833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КОНЦЕНТРАЦИЯ ПРОИЗВОДСТВА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-1" y="-2164333"/>
            <a:ext cx="9144001" cy="85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Рассчитать:</a:t>
            </a: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долю каждой отрасли в общем объеме промышленного производства и ее изменение в динамике;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долю прогрессивных отраслей в общем объеме промышленного производства и ее изменение в динамике;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коэффициент опережения по отраслям;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соотношение между добывающими и обрабатывающими отраслями и его изменение в динамике;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производительность труда в среднем по каждой отрасли за отчетный год;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структуру численности занятых в промышленности за отчетный год;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фондоотдачу основного капитала в среднем по каждой отрасли за отчетный год;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фондоемкость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среднем по каждой отрасли за отчетный год;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фондовооруженность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среднем по каждой отрасли за отчетный год.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механовооруженность производства в среднем по отрасли за отчетный год;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механовооруженность труда в среднем  по отрасли за отчетный год.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" y="-1"/>
          <a:ext cx="9144000" cy="6741368"/>
        </p:xfrm>
        <a:graphic>
          <a:graphicData uri="http://schemas.openxmlformats.org/drawingml/2006/table">
            <a:tbl>
              <a:tblPr/>
              <a:tblGrid>
                <a:gridCol w="3296092"/>
                <a:gridCol w="1118388"/>
                <a:gridCol w="1118388"/>
                <a:gridCol w="1240465"/>
                <a:gridCol w="1240465"/>
                <a:gridCol w="1130202"/>
              </a:tblGrid>
              <a:tr h="66914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Отрасли промышленности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Объем производства,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</a:rPr>
                        <a:t>млрд.тг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Численность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занятых,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тыс. чел.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Стоимость ОПК*, млрд. тенге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Доля активной части ОПК*, 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1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базисный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отчетный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70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Нефтедобывающая промышленность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42020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41600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62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0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Горнодобывающий комплекс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28930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27800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5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Электроэнергетика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19910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22000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5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Угольная промышленность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11880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11700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7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Машиностроение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8140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61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5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Легкая промышленность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3960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4600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5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Пищевая промышленность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5390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6200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1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Деревообрабатывающая промышленность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2640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6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Нефтехимическая промышленность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31570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30300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62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5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Цветная металлургия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18590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18400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97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Черная металлургия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13750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13900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162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7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Атомная промышленность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244</Words>
  <Application>Microsoft Office PowerPoint</Application>
  <PresentationFormat>Экран (4:3)</PresentationFormat>
  <Paragraphs>110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КОНЦЕНТРАЦИЯ ПРОИЗВОДСТВА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КОНЦЕНТРАЦИЯ ПРОИЗВОДСТВА</dc:title>
  <dc:creator>User</dc:creator>
  <cp:lastModifiedBy>Пользователь Windows</cp:lastModifiedBy>
  <cp:revision>4</cp:revision>
  <dcterms:created xsi:type="dcterms:W3CDTF">2020-11-17T10:04:04Z</dcterms:created>
  <dcterms:modified xsi:type="dcterms:W3CDTF">2020-12-07T13:57:42Z</dcterms:modified>
</cp:coreProperties>
</file>