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  <p:sldId id="264" r:id="rId10"/>
    <p:sldId id="268" r:id="rId11"/>
    <p:sldId id="265" r:id="rId12"/>
    <p:sldId id="269" r:id="rId13"/>
    <p:sldId id="266" r:id="rId14"/>
    <p:sldId id="270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3" autoAdjust="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2%9A%D1%8B%D1%80%D2%93%D1%8B%D0%B7%D1%81%D1%82%D0%B0%D0%BD" TargetMode="External"/><Relationship Id="rId2" Type="http://schemas.openxmlformats.org/officeDocument/2006/relationships/hyperlink" Target="https://kk.wikipedia.org/wiki/%D2%9A%D1%8B%D1%80%D2%93%D1%8B%D0%B7_%D1%82%D1%96%D0%BB%D1%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2%9A%D0%B0%D0%B7%D0%B0%D2%9B%D1%81%D1%82%D0%B0%D0%BD" TargetMode="External"/><Relationship Id="rId5" Type="http://schemas.openxmlformats.org/officeDocument/2006/relationships/hyperlink" Target="https://kk.wikipedia.org/wiki/%D2%9A%D1%8B%D1%80%D2%93%D1%8B%D0%B7_%D0%A0%D0%B5%D1%81%D0%BF%D1%83%D0%B1%D0%BB%D0%B8%D0%BA%D0%B0%D1%81%D1%8B" TargetMode="External"/><Relationship Id="rId4" Type="http://schemas.openxmlformats.org/officeDocument/2006/relationships/hyperlink" Target="https://kk.wikipedia.org/wiki/%D0%95%D0%BB%D0%BE%D1%80%D0%B4%D0%B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7356" y="2143116"/>
            <a:ext cx="571504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Бішкек</a:t>
            </a:r>
            <a:endParaRPr lang="ru-RU" sz="1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static.akipress.org/127/.storage/newnews/images/2015november/d6e287f6fee887e14d5794ea9c7350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1784"/>
            <a:ext cx="9144000" cy="5251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1857364"/>
            <a:ext cx="6929486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 err="1" smtClean="0"/>
              <a:t>Бішкек</a:t>
            </a:r>
            <a:r>
              <a:rPr lang="ru-RU" sz="3000" dirty="0" smtClean="0"/>
              <a:t> </a:t>
            </a:r>
            <a:r>
              <a:rPr lang="ru-RU" sz="3000" dirty="0" err="1" smtClean="0"/>
              <a:t>(</a:t>
            </a:r>
            <a:r>
              <a:rPr lang="ru-RU" sz="3000" dirty="0" err="1" smtClean="0">
                <a:hlinkClick r:id="rId2" tooltip="Қырғыз тілі"/>
              </a:rPr>
              <a:t>қыр.</a:t>
            </a:r>
            <a:r>
              <a:rPr lang="ru-RU" sz="3000" dirty="0" smtClean="0"/>
              <a:t> </a:t>
            </a:r>
            <a:r>
              <a:rPr lang="ru-RU" sz="3000" i="1" dirty="0" smtClean="0"/>
              <a:t>Бишкек</a:t>
            </a:r>
            <a:r>
              <a:rPr lang="ru-RU" sz="3000" dirty="0" smtClean="0"/>
              <a:t>) — </a:t>
            </a:r>
            <a:r>
              <a:rPr lang="ru-RU" sz="3000" dirty="0" err="1" smtClean="0">
                <a:hlinkClick r:id="rId3" tooltip="Қырғызстан"/>
              </a:rPr>
              <a:t>Қырғызстаннның</a:t>
            </a:r>
            <a:r>
              <a:rPr lang="ru-RU" sz="3000" dirty="0" smtClean="0"/>
              <a:t> </a:t>
            </a:r>
            <a:r>
              <a:rPr lang="ru-RU" sz="3000" dirty="0" err="1" smtClean="0">
                <a:hlinkClick r:id="rId4" tooltip="Елорда"/>
              </a:rPr>
              <a:t>астанасы</a:t>
            </a:r>
            <a:r>
              <a:rPr lang="ru-RU" sz="3000" dirty="0" smtClean="0"/>
              <a:t> мен </a:t>
            </a:r>
            <a:r>
              <a:rPr lang="ru-RU" sz="3000" dirty="0" err="1" smtClean="0"/>
              <a:t>ең үлкен қаласы</a:t>
            </a:r>
            <a:r>
              <a:rPr lang="ru-RU" sz="3000" dirty="0" smtClean="0"/>
              <a:t>. </a:t>
            </a:r>
          </a:p>
          <a:p>
            <a:pPr algn="ctr"/>
            <a:r>
              <a:rPr lang="ru-RU" sz="3000" dirty="0" err="1" smtClean="0"/>
              <a:t>Ерекше</a:t>
            </a:r>
            <a:r>
              <a:rPr lang="ru-RU" sz="3000" dirty="0" smtClean="0"/>
              <a:t> </a:t>
            </a:r>
            <a:r>
              <a:rPr lang="ru-RU" sz="3000" dirty="0" err="1" smtClean="0"/>
              <a:t>басқару бірлігі</a:t>
            </a:r>
            <a:r>
              <a:rPr lang="ru-RU" sz="3000" dirty="0" smtClean="0"/>
              <a:t>. </a:t>
            </a:r>
            <a:r>
              <a:rPr lang="ru-RU" sz="3000" dirty="0" err="1" smtClean="0"/>
              <a:t>Қала </a:t>
            </a:r>
            <a:r>
              <a:rPr lang="ru-RU" sz="3000" dirty="0" err="1" smtClean="0">
                <a:hlinkClick r:id="rId5" tooltip="Қырғыз Республикасы"/>
              </a:rPr>
              <a:t>Қырғыз Республикасының</a:t>
            </a:r>
            <a:r>
              <a:rPr lang="ru-RU" sz="3000" dirty="0" err="1" smtClean="0"/>
              <a:t>солтүстігінде</a:t>
            </a:r>
            <a:r>
              <a:rPr lang="ru-RU" sz="3000" dirty="0" smtClean="0"/>
              <a:t> </a:t>
            </a:r>
          </a:p>
          <a:p>
            <a:pPr algn="ctr"/>
            <a:r>
              <a:rPr lang="ru-RU" sz="3000" dirty="0" err="1" smtClean="0">
                <a:hlinkClick r:id="rId6" tooltip="Қазақстан"/>
              </a:rPr>
              <a:t>Қазақстан</a:t>
            </a:r>
            <a:r>
              <a:rPr lang="ru-RU" sz="3000" dirty="0" err="1" smtClean="0"/>
              <a:t> шекарасынан</a:t>
            </a:r>
            <a:r>
              <a:rPr lang="ru-RU" sz="3000" dirty="0" smtClean="0"/>
              <a:t> 25 км </a:t>
            </a:r>
            <a:r>
              <a:rPr lang="ru-RU" sz="3000" dirty="0" err="1" smtClean="0"/>
              <a:t>қашықтықта орналасқан</a:t>
            </a:r>
            <a:r>
              <a:rPr lang="ru-RU" sz="3000" dirty="0" smtClean="0"/>
              <a:t>.</a:t>
            </a:r>
            <a:endParaRPr lang="ru-RU" sz="3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domofoto.ru/photo/00/10/87/108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2510"/>
            <a:ext cx="91440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14480" y="3500438"/>
          <a:ext cx="6096000" cy="1950720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Аудан</a:t>
                      </a:r>
                      <a:endParaRPr lang="ru-RU" dirty="0"/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Халық саны,мың адам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Аумағы, га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Лениндік</a:t>
                      </a:r>
                      <a:endParaRPr lang="ru-RU" dirty="0"/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187,4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4373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Октябрлік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219,2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3200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Первомайлық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158,3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4715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Свердлов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207,1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2920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857356" y="642919"/>
            <a:ext cx="4714876" cy="373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58700" rIns="0" bIns="3967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Linux Libertine"/>
                <a:cs typeface="Arial" pitchFamily="34" charset="0"/>
              </a:rPr>
              <a:t>Құрылымы</a:t>
            </a:r>
            <a:endParaRPr lang="ru-RU" sz="5000" dirty="0" smtClean="0">
              <a:solidFill>
                <a:srgbClr val="000000"/>
              </a:solidFill>
              <a:latin typeface="Linux Libertine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7000" dirty="0" smtClean="0">
              <a:solidFill>
                <a:srgbClr val="000000"/>
              </a:solidFill>
              <a:latin typeface="Linux Libertine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Қала ауқымы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— 160 км².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Қала әкімшілігі төрт бөлікке бөлінген.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</a:t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sputnik.kg/images/102271/71/10227171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44000" cy="5074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0"/>
            <a:ext cx="871543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err="1" smtClean="0"/>
              <a:t>Тарихы</a:t>
            </a:r>
            <a:endParaRPr lang="ru-RU" sz="3000" dirty="0" smtClean="0"/>
          </a:p>
          <a:p>
            <a:r>
              <a:rPr lang="ru-RU" sz="2300" dirty="0" err="1" smtClean="0"/>
              <a:t>Қала ежелден</a:t>
            </a:r>
            <a:r>
              <a:rPr lang="ru-RU" sz="2300" dirty="0" smtClean="0"/>
              <a:t> </a:t>
            </a:r>
            <a:r>
              <a:rPr lang="ru-RU" sz="2300" dirty="0" err="1" smtClean="0"/>
              <a:t>бері</a:t>
            </a:r>
            <a:r>
              <a:rPr lang="ru-RU" sz="2300" dirty="0" smtClean="0"/>
              <a:t> </a:t>
            </a:r>
            <a:r>
              <a:rPr lang="ru-RU" sz="2300" dirty="0" err="1" smtClean="0"/>
              <a:t>Жібек</a:t>
            </a:r>
            <a:r>
              <a:rPr lang="ru-RU" sz="2300" dirty="0" smtClean="0"/>
              <a:t> </a:t>
            </a:r>
            <a:r>
              <a:rPr lang="ru-RU" sz="2300" dirty="0" err="1" smtClean="0"/>
              <a:t>Жолы</a:t>
            </a:r>
            <a:r>
              <a:rPr lang="ru-RU" sz="2300" dirty="0" smtClean="0"/>
              <a:t> </a:t>
            </a:r>
            <a:r>
              <a:rPr lang="ru-RU" sz="2300" dirty="0" err="1" smtClean="0"/>
              <a:t>бойындағы қала болатын</a:t>
            </a:r>
            <a:r>
              <a:rPr lang="ru-RU" sz="2300" dirty="0" smtClean="0"/>
              <a:t>. </a:t>
            </a:r>
          </a:p>
          <a:p>
            <a:endParaRPr lang="ru-RU" sz="2300" dirty="0" smtClean="0"/>
          </a:p>
          <a:p>
            <a:r>
              <a:rPr lang="ru-RU" sz="2300" dirty="0" smtClean="0"/>
              <a:t>1825 </a:t>
            </a:r>
            <a:r>
              <a:rPr lang="ru-RU" sz="2300" dirty="0" err="1" smtClean="0"/>
              <a:t>жылы</a:t>
            </a:r>
            <a:r>
              <a:rPr lang="ru-RU" sz="2300" dirty="0" smtClean="0"/>
              <a:t> </a:t>
            </a:r>
            <a:r>
              <a:rPr lang="ru-RU" sz="2300" dirty="0" err="1" smtClean="0"/>
              <a:t>Қоқан хандығының</a:t>
            </a:r>
            <a:r>
              <a:rPr lang="ru-RU" sz="2300" dirty="0" smtClean="0"/>
              <a:t> </a:t>
            </a:r>
            <a:r>
              <a:rPr lang="ru-RU" sz="2300" dirty="0" err="1" smtClean="0"/>
              <a:t>Өзбек </a:t>
            </a:r>
            <a:r>
              <a:rPr lang="ru-RU" sz="2300" dirty="0" smtClean="0"/>
              <a:t>Ханы </a:t>
            </a:r>
            <a:r>
              <a:rPr lang="ru-RU" sz="2300" dirty="0" err="1" smtClean="0"/>
              <a:t>қаланы күшейтіп</a:t>
            </a:r>
            <a:r>
              <a:rPr lang="ru-RU" sz="2300" dirty="0" smtClean="0"/>
              <a:t>, </a:t>
            </a:r>
            <a:r>
              <a:rPr lang="ru-RU" sz="2300" dirty="0" err="1" smtClean="0"/>
              <a:t>маңызды қалалардың біріне</a:t>
            </a:r>
            <a:r>
              <a:rPr lang="ru-RU" sz="2300" dirty="0" smtClean="0"/>
              <a:t> </a:t>
            </a:r>
            <a:r>
              <a:rPr lang="ru-RU" sz="2300" dirty="0" err="1" smtClean="0"/>
              <a:t>айналдырды</a:t>
            </a:r>
            <a:r>
              <a:rPr lang="ru-RU" sz="2300" dirty="0" smtClean="0"/>
              <a:t>. </a:t>
            </a:r>
          </a:p>
          <a:p>
            <a:endParaRPr lang="ru-RU" sz="2300" dirty="0" smtClean="0"/>
          </a:p>
          <a:p>
            <a:r>
              <a:rPr lang="ru-RU" sz="2300" dirty="0" err="1" smtClean="0"/>
              <a:t>Алайда</a:t>
            </a:r>
            <a:r>
              <a:rPr lang="ru-RU" sz="2300" dirty="0" smtClean="0"/>
              <a:t>, 1862 </a:t>
            </a:r>
            <a:r>
              <a:rPr lang="ru-RU" sz="2300" dirty="0" err="1" smtClean="0"/>
              <a:t>жылы</a:t>
            </a:r>
            <a:r>
              <a:rPr lang="ru-RU" sz="2300" dirty="0" smtClean="0"/>
              <a:t> </a:t>
            </a:r>
            <a:r>
              <a:rPr lang="ru-RU" sz="2300" dirty="0" err="1" smtClean="0"/>
              <a:t>Патшалық Ресей</a:t>
            </a:r>
            <a:r>
              <a:rPr lang="ru-RU" sz="2300" dirty="0" smtClean="0"/>
              <a:t> </a:t>
            </a:r>
            <a:r>
              <a:rPr lang="ru-RU" sz="2300" dirty="0" err="1" smtClean="0"/>
              <a:t>қанды шайқаста фортты</a:t>
            </a:r>
            <a:r>
              <a:rPr lang="ru-RU" sz="2300" dirty="0" smtClean="0"/>
              <a:t> </a:t>
            </a:r>
            <a:r>
              <a:rPr lang="ru-RU" sz="2300" dirty="0" err="1" smtClean="0"/>
              <a:t>жаулап</a:t>
            </a:r>
            <a:r>
              <a:rPr lang="ru-RU" sz="2300" dirty="0" smtClean="0"/>
              <a:t> </a:t>
            </a:r>
            <a:r>
              <a:rPr lang="ru-RU" sz="2300" dirty="0" err="1" smtClean="0"/>
              <a:t>алып</a:t>
            </a:r>
            <a:r>
              <a:rPr lang="ru-RU" sz="2300" dirty="0" smtClean="0"/>
              <a:t>, оны </a:t>
            </a:r>
            <a:r>
              <a:rPr lang="ru-RU" sz="2300" dirty="0" err="1" smtClean="0"/>
              <a:t>Орыстың гарнизонына</a:t>
            </a:r>
            <a:r>
              <a:rPr lang="ru-RU" sz="2300" dirty="0" smtClean="0"/>
              <a:t> </a:t>
            </a:r>
            <a:r>
              <a:rPr lang="ru-RU" sz="2300" dirty="0" err="1" smtClean="0"/>
              <a:t>айналдырды</a:t>
            </a:r>
            <a:r>
              <a:rPr lang="ru-RU" sz="2300" dirty="0" smtClean="0"/>
              <a:t>. </a:t>
            </a:r>
          </a:p>
          <a:p>
            <a:endParaRPr lang="ru-RU" sz="2300" dirty="0" smtClean="0"/>
          </a:p>
          <a:p>
            <a:r>
              <a:rPr lang="ru-RU" sz="2300" dirty="0" smtClean="0"/>
              <a:t>1877 </a:t>
            </a:r>
            <a:r>
              <a:rPr lang="ru-RU" sz="2300" dirty="0" err="1" smtClean="0"/>
              <a:t>қала атауы</a:t>
            </a:r>
            <a:r>
              <a:rPr lang="ru-RU" sz="2300" dirty="0" smtClean="0"/>
              <a:t> </a:t>
            </a:r>
            <a:r>
              <a:rPr lang="ru-RU" sz="2300" dirty="0" err="1" smtClean="0"/>
              <a:t>Пішпекке</a:t>
            </a:r>
            <a:r>
              <a:rPr lang="ru-RU" sz="2300" dirty="0" smtClean="0"/>
              <a:t> </a:t>
            </a:r>
            <a:r>
              <a:rPr lang="ru-RU" sz="2300" dirty="0" err="1" smtClean="0"/>
              <a:t>өзгертілсе</a:t>
            </a:r>
            <a:r>
              <a:rPr lang="ru-RU" sz="2300" dirty="0" smtClean="0"/>
              <a:t>, 1926 </a:t>
            </a:r>
            <a:r>
              <a:rPr lang="ru-RU" sz="2300" dirty="0" err="1" smtClean="0"/>
              <a:t>жылы</a:t>
            </a:r>
            <a:r>
              <a:rPr lang="ru-RU" sz="2300" dirty="0" smtClean="0"/>
              <a:t> </a:t>
            </a:r>
            <a:r>
              <a:rPr lang="ru-RU" sz="2300" dirty="0" err="1" smtClean="0"/>
              <a:t>қала жаңа құрылған</a:t>
            </a:r>
            <a:r>
              <a:rPr lang="ru-RU" sz="2300" dirty="0" smtClean="0"/>
              <a:t> </a:t>
            </a:r>
            <a:r>
              <a:rPr lang="ru-RU" sz="2300" dirty="0" err="1" smtClean="0"/>
              <a:t>Қырғыз АССРның</a:t>
            </a:r>
            <a:r>
              <a:rPr lang="ru-RU" sz="2300" dirty="0" smtClean="0"/>
              <a:t> </a:t>
            </a:r>
            <a:r>
              <a:rPr lang="ru-RU" sz="2300" dirty="0" err="1" smtClean="0"/>
              <a:t>астанасы</a:t>
            </a:r>
            <a:r>
              <a:rPr lang="ru-RU" sz="2300" dirty="0" smtClean="0"/>
              <a:t> </a:t>
            </a:r>
            <a:r>
              <a:rPr lang="ru-RU" sz="2300" dirty="0" err="1" smtClean="0"/>
              <a:t>болып</a:t>
            </a:r>
            <a:r>
              <a:rPr lang="ru-RU" sz="2300" dirty="0" smtClean="0"/>
              <a:t> </a:t>
            </a:r>
            <a:r>
              <a:rPr lang="ru-RU" sz="2300" dirty="0" err="1" smtClean="0"/>
              <a:t>белгіленіп</a:t>
            </a:r>
            <a:r>
              <a:rPr lang="ru-RU" sz="2300" dirty="0" smtClean="0"/>
              <a:t> </a:t>
            </a:r>
            <a:r>
              <a:rPr lang="ru-RU" sz="2300" dirty="0" err="1" smtClean="0"/>
              <a:t>оның аты</a:t>
            </a:r>
            <a:r>
              <a:rPr lang="ru-RU" sz="2300" dirty="0" smtClean="0"/>
              <a:t> </a:t>
            </a:r>
            <a:r>
              <a:rPr lang="ru-RU" sz="2300" dirty="0" err="1" smtClean="0"/>
              <a:t>Фрунзеге</a:t>
            </a:r>
            <a:r>
              <a:rPr lang="ru-RU" sz="2300" dirty="0" smtClean="0"/>
              <a:t> </a:t>
            </a:r>
            <a:r>
              <a:rPr lang="ru-RU" sz="2300" dirty="0" err="1" smtClean="0"/>
              <a:t>ауыстырылды</a:t>
            </a:r>
            <a:r>
              <a:rPr lang="ru-RU" sz="2300" dirty="0" smtClean="0"/>
              <a:t>.</a:t>
            </a:r>
          </a:p>
          <a:p>
            <a:endParaRPr lang="ru-RU" sz="2300" dirty="0" smtClean="0"/>
          </a:p>
          <a:p>
            <a:r>
              <a:rPr lang="ru-RU" sz="2300" dirty="0" smtClean="0"/>
              <a:t>1991 </a:t>
            </a:r>
            <a:r>
              <a:rPr lang="ru-RU" sz="2300" dirty="0" err="1" smtClean="0"/>
              <a:t>жылдың </a:t>
            </a:r>
            <a:r>
              <a:rPr lang="ru-RU" sz="2300" dirty="0" smtClean="0"/>
              <a:t>5 </a:t>
            </a:r>
            <a:r>
              <a:rPr lang="ru-RU" sz="2300" dirty="0" err="1" smtClean="0"/>
              <a:t>ақпанында қала қайтадан Бішкек</a:t>
            </a:r>
            <a:r>
              <a:rPr lang="ru-RU" sz="2300" dirty="0" smtClean="0"/>
              <a:t> </a:t>
            </a:r>
            <a:r>
              <a:rPr lang="ru-RU" sz="2300" dirty="0" err="1" smtClean="0"/>
              <a:t>болып</a:t>
            </a:r>
            <a:r>
              <a:rPr lang="ru-RU" sz="2300" dirty="0" smtClean="0"/>
              <a:t> </a:t>
            </a:r>
            <a:r>
              <a:rPr lang="ru-RU" sz="2300" dirty="0" err="1" smtClean="0"/>
              <a:t>аталынды</a:t>
            </a:r>
            <a:r>
              <a:rPr lang="ru-RU" sz="2300" dirty="0" smtClean="0"/>
              <a:t>. </a:t>
            </a:r>
          </a:p>
          <a:p>
            <a:endParaRPr lang="ru-RU" sz="2300" dirty="0" smtClean="0"/>
          </a:p>
          <a:p>
            <a:r>
              <a:rPr lang="ru-RU" sz="2300" dirty="0" smtClean="0"/>
              <a:t>1990 </a:t>
            </a:r>
            <a:r>
              <a:rPr lang="ru-RU" sz="2300" dirty="0" err="1" smtClean="0"/>
              <a:t>жылдары</a:t>
            </a:r>
            <a:r>
              <a:rPr lang="ru-RU" sz="2300" dirty="0" smtClean="0"/>
              <a:t> </a:t>
            </a:r>
            <a:r>
              <a:rPr lang="ru-RU" sz="2300" dirty="0" err="1" smtClean="0"/>
              <a:t>Кеңес Өкіметінің құлдырауына байланысты</a:t>
            </a:r>
            <a:r>
              <a:rPr lang="ru-RU" sz="2300" dirty="0" smtClean="0"/>
              <a:t> </a:t>
            </a:r>
            <a:r>
              <a:rPr lang="ru-RU" sz="2300" dirty="0" err="1" smtClean="0"/>
              <a:t>күйсіздеуге ұшыраған қала</a:t>
            </a:r>
            <a:r>
              <a:rPr lang="ru-RU" sz="2300" dirty="0" smtClean="0"/>
              <a:t>, </a:t>
            </a:r>
            <a:r>
              <a:rPr lang="ru-RU" sz="2300" dirty="0" err="1" smtClean="0"/>
              <a:t>қазіргі уақытта жылдам</a:t>
            </a:r>
            <a:r>
              <a:rPr lang="ru-RU" sz="2300" dirty="0" smtClean="0"/>
              <a:t> </a:t>
            </a:r>
            <a:r>
              <a:rPr lang="ru-RU" sz="2300" dirty="0" err="1" smtClean="0"/>
              <a:t>дамушы</a:t>
            </a:r>
            <a:r>
              <a:rPr lang="ru-RU" sz="2300" dirty="0" smtClean="0"/>
              <a:t> </a:t>
            </a:r>
            <a:r>
              <a:rPr lang="ru-RU" sz="2300" dirty="0" err="1" smtClean="0"/>
              <a:t>қалалардың бірі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ishkek from the air 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err="1" smtClean="0"/>
              <a:t>Сәулет</a:t>
            </a:r>
            <a:endParaRPr lang="ru-RU" dirty="0" smtClean="0"/>
          </a:p>
          <a:p>
            <a:r>
              <a:rPr lang="ru-RU" dirty="0" err="1" smtClean="0"/>
              <a:t>Революцияға дейін</a:t>
            </a:r>
            <a:endParaRPr lang="ru-RU" dirty="0" smtClean="0"/>
          </a:p>
          <a:p>
            <a:r>
              <a:rPr lang="ru-RU" dirty="0" err="1" smtClean="0"/>
              <a:t>Ұлттық </a:t>
            </a:r>
            <a:r>
              <a:rPr lang="ru-RU" dirty="0" err="1" smtClean="0"/>
              <a:t>госпиталдің хирургиялық </a:t>
            </a:r>
            <a:r>
              <a:rPr lang="ru-RU" dirty="0" smtClean="0"/>
              <a:t>корпусы. </a:t>
            </a:r>
            <a:r>
              <a:rPr lang="ru-RU" dirty="0" err="1" smtClean="0"/>
              <a:t>Революцияға дейінгі</a:t>
            </a:r>
            <a:r>
              <a:rPr lang="ru-RU" dirty="0" smtClean="0"/>
              <a:t> </a:t>
            </a:r>
            <a:r>
              <a:rPr lang="ru-RU" dirty="0" err="1" smtClean="0"/>
              <a:t>құрылыс"Жаңа болжанған жазба</a:t>
            </a:r>
            <a:r>
              <a:rPr lang="ru-RU" dirty="0" smtClean="0"/>
              <a:t> </a:t>
            </a:r>
            <a:r>
              <a:rPr lang="ru-RU" dirty="0" err="1" smtClean="0"/>
              <a:t>қаласының жобалық орналасу</a:t>
            </a:r>
            <a:r>
              <a:rPr lang="ru-RU" dirty="0" smtClean="0"/>
              <a:t> </a:t>
            </a:r>
            <a:r>
              <a:rPr lang="ru-RU" dirty="0" err="1" smtClean="0"/>
              <a:t>жоспары</a:t>
            </a:r>
            <a:r>
              <a:rPr lang="ru-RU" dirty="0" smtClean="0"/>
              <a:t>" — </a:t>
            </a:r>
            <a:r>
              <a:rPr lang="ru-RU" dirty="0" err="1" smtClean="0"/>
              <a:t>Еуропалық үлгідегі құрылыс салынған қалалар </a:t>
            </a:r>
            <a:r>
              <a:rPr lang="ru-RU" dirty="0" smtClean="0"/>
              <a:t>1878 </a:t>
            </a:r>
            <a:r>
              <a:rPr lang="ru-RU" dirty="0" err="1" smtClean="0"/>
              <a:t>жылдың </a:t>
            </a:r>
            <a:r>
              <a:rPr lang="ru-RU" dirty="0" smtClean="0"/>
              <a:t>31 </a:t>
            </a:r>
            <a:r>
              <a:rPr lang="ru-RU" dirty="0" err="1" smtClean="0"/>
              <a:t>тамызында</a:t>
            </a:r>
            <a:r>
              <a:rPr lang="ru-RU" dirty="0" smtClean="0"/>
              <a:t> </a:t>
            </a:r>
            <a:r>
              <a:rPr lang="ru-RU" dirty="0" err="1" smtClean="0"/>
              <a:t>бекітілді</a:t>
            </a:r>
            <a:r>
              <a:rPr lang="ru-RU" dirty="0" smtClean="0"/>
              <a:t>. </a:t>
            </a:r>
            <a:r>
              <a:rPr lang="ru-RU" dirty="0" err="1" smtClean="0"/>
              <a:t>Көше </a:t>
            </a:r>
            <a:r>
              <a:rPr lang="ru-RU" dirty="0" smtClean="0"/>
              <a:t>торы </a:t>
            </a:r>
            <a:r>
              <a:rPr lang="ru-RU" dirty="0" err="1" smtClean="0"/>
              <a:t>шахматтық тәртіпте бөлініп</a:t>
            </a:r>
            <a:r>
              <a:rPr lang="ru-RU" dirty="0" smtClean="0"/>
              <a:t>, </a:t>
            </a:r>
            <a:r>
              <a:rPr lang="ru-RU" dirty="0" err="1" smtClean="0"/>
              <a:t>арық желісі</a:t>
            </a:r>
            <a:r>
              <a:rPr lang="ru-RU" dirty="0" smtClean="0"/>
              <a:t> мен </a:t>
            </a:r>
            <a:r>
              <a:rPr lang="ru-RU" dirty="0" err="1" smtClean="0"/>
              <a:t>көшелердің табиғи желдетілуіне</a:t>
            </a:r>
            <a:r>
              <a:rPr lang="ru-RU" dirty="0" smtClean="0"/>
              <a:t> </a:t>
            </a:r>
            <a:r>
              <a:rPr lang="ru-RU" dirty="0" err="1" smtClean="0"/>
              <a:t>қолайлы</a:t>
            </a:r>
            <a:r>
              <a:rPr lang="ru-RU" dirty="0" smtClean="0"/>
              <a:t>. </a:t>
            </a:r>
            <a:r>
              <a:rPr lang="ru-RU" dirty="0" err="1" smtClean="0"/>
              <a:t>Қалада ғимараттардың бір</a:t>
            </a:r>
            <a:r>
              <a:rPr lang="ru-RU" dirty="0" smtClean="0"/>
              <a:t> </a:t>
            </a:r>
            <a:r>
              <a:rPr lang="ru-RU" dirty="0" err="1" smtClean="0"/>
              <a:t>бөлігі ағаштан салынған, бірақ көп бөлігі саманнан</a:t>
            </a:r>
            <a:r>
              <a:rPr lang="ru-RU" dirty="0" smtClean="0"/>
              <a:t> </a:t>
            </a:r>
            <a:r>
              <a:rPr lang="ru-RU" dirty="0" err="1" smtClean="0"/>
              <a:t>жасалған.</a:t>
            </a:r>
            <a:r>
              <a:rPr lang="ru-RU" dirty="0" smtClean="0"/>
              <a:t> </a:t>
            </a:r>
            <a:r>
              <a:rPr lang="ru-RU" dirty="0" err="1" smtClean="0"/>
              <a:t>Жартылай</a:t>
            </a:r>
            <a:r>
              <a:rPr lang="ru-RU" dirty="0" smtClean="0"/>
              <a:t> </a:t>
            </a:r>
            <a:r>
              <a:rPr lang="ru-RU" dirty="0" err="1" smtClean="0"/>
              <a:t>шөлейтке қарамастан, қала тұрғындары бақтар тұрғызған.</a:t>
            </a:r>
            <a:r>
              <a:rPr lang="ru-RU" dirty="0" smtClean="0"/>
              <a:t> ХХ </a:t>
            </a:r>
            <a:r>
              <a:rPr lang="ru-RU" dirty="0" err="1" smtClean="0"/>
              <a:t>ғасырдың басында</a:t>
            </a:r>
            <a:r>
              <a:rPr lang="ru-RU" dirty="0" smtClean="0"/>
              <a:t> </a:t>
            </a:r>
            <a:r>
              <a:rPr lang="ru-RU" dirty="0" err="1" smtClean="0"/>
              <a:t>Пішпекте</a:t>
            </a:r>
            <a:r>
              <a:rPr lang="ru-RU" dirty="0" smtClean="0"/>
              <a:t> 40 </a:t>
            </a:r>
            <a:r>
              <a:rPr lang="ru-RU" dirty="0" err="1" smtClean="0"/>
              <a:t>шағын көше және </a:t>
            </a:r>
            <a:r>
              <a:rPr lang="ru-RU" dirty="0" smtClean="0"/>
              <a:t>6 </a:t>
            </a:r>
            <a:r>
              <a:rPr lang="ru-RU" dirty="0" err="1" smtClean="0"/>
              <a:t>алаң болды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Гер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57166"/>
            <a:ext cx="4500594" cy="6137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Қырғызстандағы құрылыстың бірінші</a:t>
            </a:r>
            <a:r>
              <a:rPr lang="ru-RU" dirty="0" smtClean="0"/>
              <a:t> </a:t>
            </a:r>
            <a:r>
              <a:rPr lang="ru-RU" dirty="0" err="1" smtClean="0"/>
              <a:t>кезеңі </a:t>
            </a:r>
            <a:r>
              <a:rPr lang="ru-RU" dirty="0" smtClean="0"/>
              <a:t>1920 </a:t>
            </a:r>
            <a:r>
              <a:rPr lang="ru-RU" dirty="0" err="1" smtClean="0"/>
              <a:t>жылдары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конструктивизм </a:t>
            </a:r>
            <a:r>
              <a:rPr lang="ru-RU" dirty="0" err="1" smtClean="0"/>
              <a:t>идеяларымен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болды</a:t>
            </a:r>
            <a:r>
              <a:rPr lang="ru-RU" dirty="0" smtClean="0"/>
              <a:t>. Сонда </a:t>
            </a:r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 smtClean="0"/>
              <a:t>ерекшеліктер</a:t>
            </a:r>
            <a:r>
              <a:rPr lang="ru-RU" dirty="0" smtClean="0"/>
              <a:t> аз </a:t>
            </a:r>
            <a:r>
              <a:rPr lang="ru-RU" dirty="0" err="1" smtClean="0"/>
              <a:t>есепке</a:t>
            </a:r>
            <a:r>
              <a:rPr lang="ru-RU" dirty="0" smtClean="0"/>
              <a:t> </a:t>
            </a:r>
            <a:r>
              <a:rPr lang="ru-RU" dirty="0" err="1" smtClean="0"/>
              <a:t>алынды</a:t>
            </a:r>
            <a:r>
              <a:rPr lang="ru-RU" dirty="0" smtClean="0"/>
              <a:t>. 30-шы </a:t>
            </a:r>
            <a:r>
              <a:rPr lang="ru-RU" dirty="0" err="1" smtClean="0"/>
              <a:t>жылдардың соңында Бішкекке</a:t>
            </a:r>
            <a:r>
              <a:rPr lang="ru-RU" dirty="0" smtClean="0"/>
              <a:t> </a:t>
            </a:r>
            <a:r>
              <a:rPr lang="ru-RU" dirty="0" err="1" smtClean="0"/>
              <a:t>кәсіби сәулетшілер келеді</a:t>
            </a:r>
            <a:r>
              <a:rPr lang="ru-RU" dirty="0" smtClean="0"/>
              <a:t>. </a:t>
            </a:r>
            <a:r>
              <a:rPr lang="ru-RU" dirty="0" err="1" smtClean="0"/>
              <a:t>Соғыс жылдары</a:t>
            </a:r>
            <a:r>
              <a:rPr lang="ru-RU" dirty="0" smtClean="0"/>
              <a:t> </a:t>
            </a:r>
            <a:r>
              <a:rPr lang="ru-RU" dirty="0" err="1" smtClean="0"/>
              <a:t>мұнда көшірілген кәсіпорындар орналасты,жаңалары салынды</a:t>
            </a:r>
            <a:r>
              <a:rPr lang="ru-RU" dirty="0" smtClean="0"/>
              <a:t>. </a:t>
            </a:r>
            <a:r>
              <a:rPr lang="ru-RU" dirty="0" err="1" smtClean="0"/>
              <a:t>Соғыстан кейінгі</a:t>
            </a:r>
            <a:r>
              <a:rPr lang="ru-RU" dirty="0" smtClean="0"/>
              <a:t> </a:t>
            </a:r>
            <a:r>
              <a:rPr lang="ru-RU" dirty="0" err="1" smtClean="0"/>
              <a:t>жылдары</a:t>
            </a:r>
            <a:r>
              <a:rPr lang="ru-RU" dirty="0" smtClean="0"/>
              <a:t> </a:t>
            </a:r>
            <a:r>
              <a:rPr lang="ru-RU" dirty="0" err="1" smtClean="0"/>
              <a:t>қала құрылысы қарқынды дамып</a:t>
            </a:r>
            <a:r>
              <a:rPr lang="ru-RU" dirty="0" smtClean="0"/>
              <a:t>, </a:t>
            </a:r>
            <a:r>
              <a:rPr lang="ru-RU" dirty="0" err="1" smtClean="0"/>
              <a:t>типтік</a:t>
            </a:r>
            <a:r>
              <a:rPr lang="ru-RU" dirty="0" smtClean="0"/>
              <a:t> </a:t>
            </a:r>
            <a:r>
              <a:rPr lang="ru-RU" dirty="0" err="1" smtClean="0"/>
              <a:t>жобалар</a:t>
            </a:r>
            <a:r>
              <a:rPr lang="ru-RU" dirty="0" smtClean="0"/>
              <a:t> </a:t>
            </a:r>
            <a:r>
              <a:rPr lang="ru-RU" dirty="0" err="1" smtClean="0"/>
              <a:t>сериясы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, </a:t>
            </a:r>
            <a:r>
              <a:rPr lang="ru-RU" dirty="0" err="1" smtClean="0"/>
              <a:t>Құрама құрылымдар енгізілуде</a:t>
            </a:r>
            <a:r>
              <a:rPr lang="ru-RU" dirty="0" smtClean="0"/>
              <a:t>. </a:t>
            </a:r>
            <a:r>
              <a:rPr lang="ru-RU" dirty="0" err="1" smtClean="0"/>
              <a:t>Сәндік және ыңғайлылық басым</a:t>
            </a:r>
            <a:r>
              <a:rPr lang="ru-RU" dirty="0" smtClean="0"/>
              <a:t>. 50-ші </a:t>
            </a:r>
            <a:r>
              <a:rPr lang="ru-RU" dirty="0" err="1" smtClean="0"/>
              <a:t>жылдардың екінші</a:t>
            </a:r>
            <a:r>
              <a:rPr lang="ru-RU" dirty="0" smtClean="0"/>
              <a:t> </a:t>
            </a:r>
            <a:r>
              <a:rPr lang="ru-RU" dirty="0" err="1" smtClean="0"/>
              <a:t>жартысынан</a:t>
            </a:r>
            <a:r>
              <a:rPr lang="ru-RU" dirty="0" smtClean="0"/>
              <a:t> </a:t>
            </a:r>
            <a:r>
              <a:rPr lang="ru-RU" dirty="0" err="1" smtClean="0"/>
              <a:t>бастап</a:t>
            </a:r>
            <a:r>
              <a:rPr lang="ru-RU" dirty="0" smtClean="0"/>
              <a:t> </a:t>
            </a:r>
            <a:r>
              <a:rPr lang="ru-RU" dirty="0" err="1" smtClean="0"/>
              <a:t>типтік</a:t>
            </a:r>
            <a:r>
              <a:rPr lang="ru-RU" dirty="0" smtClean="0"/>
              <a:t> </a:t>
            </a:r>
            <a:r>
              <a:rPr lang="ru-RU" dirty="0" err="1" smtClean="0"/>
              <a:t>жобалар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жаппай</a:t>
            </a:r>
            <a:r>
              <a:rPr lang="ru-RU" dirty="0" smtClean="0"/>
              <a:t> </a:t>
            </a:r>
            <a:r>
              <a:rPr lang="ru-RU" dirty="0" err="1" smtClean="0"/>
              <a:t>құрылыс жүргізілуде</a:t>
            </a:r>
            <a:r>
              <a:rPr lang="ru-RU" dirty="0" smtClean="0"/>
              <a:t>. 1970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қаланың жаңа </a:t>
            </a:r>
            <a:r>
              <a:rPr lang="ru-RU" dirty="0" smtClean="0"/>
              <a:t>бас </a:t>
            </a:r>
            <a:r>
              <a:rPr lang="ru-RU" dirty="0" err="1" smtClean="0"/>
              <a:t>жоспары</a:t>
            </a:r>
            <a:r>
              <a:rPr lang="ru-RU" dirty="0" smtClean="0"/>
              <a:t> </a:t>
            </a:r>
            <a:r>
              <a:rPr lang="ru-RU" dirty="0" err="1" smtClean="0"/>
              <a:t>бекітілді</a:t>
            </a:r>
            <a:r>
              <a:rPr lang="ru-RU" dirty="0" smtClean="0"/>
              <a:t>.[17]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уақыт архитектурасының жарқын мысалдары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ғимараттар</a:t>
            </a:r>
            <a:r>
              <a:rPr lang="ru-RU" dirty="0" smtClean="0"/>
              <a:t>: Фрунзе </a:t>
            </a:r>
            <a:r>
              <a:rPr lang="ru-RU" dirty="0" err="1" smtClean="0"/>
              <a:t>қалалық атқару комитетінің ғимараты</a:t>
            </a:r>
            <a:r>
              <a:rPr lang="ru-RU" dirty="0" smtClean="0"/>
              <a:t>) </a:t>
            </a:r>
            <a:r>
              <a:rPr lang="ru-RU" dirty="0" err="1" smtClean="0"/>
              <a:t>Қырғыз </a:t>
            </a:r>
            <a:r>
              <a:rPr lang="ru-RU" dirty="0" smtClean="0"/>
              <a:t>КСР </a:t>
            </a:r>
            <a:r>
              <a:rPr lang="ru-RU" dirty="0" err="1" smtClean="0"/>
              <a:t>үкіметінің үйіҚырғызстан қонақ үйі</a:t>
            </a:r>
            <a:r>
              <a:rPr lang="ru-RU" dirty="0" smtClean="0"/>
              <a:t>») Спорт </a:t>
            </a:r>
            <a:r>
              <a:rPr lang="ru-RU" dirty="0" err="1" smtClean="0"/>
              <a:t>сарайы</a:t>
            </a:r>
            <a:r>
              <a:rPr lang="ru-RU" dirty="0" smtClean="0"/>
              <a:t> Опера </a:t>
            </a:r>
            <a:r>
              <a:rPr lang="ru-RU" dirty="0" err="1" smtClean="0"/>
              <a:t>және </a:t>
            </a:r>
            <a:r>
              <a:rPr lang="ru-RU" dirty="0" smtClean="0"/>
              <a:t>балет </a:t>
            </a:r>
            <a:r>
              <a:rPr lang="ru-RU" dirty="0" smtClean="0"/>
              <a:t>театры </a:t>
            </a:r>
            <a:r>
              <a:rPr lang="ru-RU" dirty="0" err="1" smtClean="0"/>
              <a:t>Политехникалық </a:t>
            </a:r>
            <a:r>
              <a:rPr lang="ru-RU" dirty="0" smtClean="0"/>
              <a:t>техникум </a:t>
            </a:r>
            <a:r>
              <a:rPr lang="ru-RU" dirty="0" err="1" smtClean="0"/>
              <a:t>Манас</a:t>
            </a:r>
            <a:r>
              <a:rPr lang="ru-RU" dirty="0" smtClean="0"/>
              <a:t> </a:t>
            </a:r>
            <a:r>
              <a:rPr lang="ru-RU" dirty="0" smtClean="0"/>
              <a:t>Кинотеатры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oombob.ru/img/picture/May/07/4a05c869fbc8cb15df2b0e1a8069a64f/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43999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Бішкек</a:t>
            </a:r>
            <a:r>
              <a:rPr lang="ru-RU" dirty="0" smtClean="0"/>
              <a:t> </a:t>
            </a:r>
            <a:r>
              <a:rPr lang="ru-RU" dirty="0" err="1" smtClean="0"/>
              <a:t>бүгін</a:t>
            </a:r>
            <a:endParaRPr lang="ru-RU" dirty="0" smtClean="0"/>
          </a:p>
          <a:p>
            <a:r>
              <a:rPr lang="ru-RU" dirty="0" err="1" smtClean="0"/>
              <a:t>Қала </a:t>
            </a:r>
            <a:r>
              <a:rPr lang="ru-RU" dirty="0" err="1" smtClean="0"/>
              <a:t>ортогональды</a:t>
            </a:r>
            <a:r>
              <a:rPr lang="ru-RU" dirty="0" smtClean="0"/>
              <a:t> </a:t>
            </a:r>
            <a:r>
              <a:rPr lang="ru-RU" dirty="0" err="1" smtClean="0"/>
              <a:t>жоспар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салынған, бұл оның тау</a:t>
            </a:r>
            <a:r>
              <a:rPr lang="ru-RU" dirty="0" smtClean="0"/>
              <a:t> </a:t>
            </a:r>
            <a:r>
              <a:rPr lang="ru-RU" dirty="0" err="1" smtClean="0"/>
              <a:t>ауасымен</a:t>
            </a:r>
            <a:r>
              <a:rPr lang="ru-RU" dirty="0" smtClean="0"/>
              <a:t> </a:t>
            </a:r>
            <a:r>
              <a:rPr lang="ru-RU" dirty="0" err="1" smtClean="0"/>
              <a:t>желдетілуіне</a:t>
            </a:r>
            <a:r>
              <a:rPr lang="ru-RU" dirty="0" smtClean="0"/>
              <a:t> </a:t>
            </a:r>
            <a:r>
              <a:rPr lang="ru-RU" dirty="0" err="1" smtClean="0"/>
              <a:t>ықпал етеді</a:t>
            </a:r>
            <a:r>
              <a:rPr lang="ru-RU" dirty="0" smtClean="0"/>
              <a:t>. Бішкекте-938 </a:t>
            </a:r>
            <a:r>
              <a:rPr lang="ru-RU" dirty="0" err="1" smtClean="0"/>
              <a:t>көше</a:t>
            </a:r>
            <a:r>
              <a:rPr lang="ru-RU" dirty="0" smtClean="0"/>
              <a:t>. </a:t>
            </a:r>
            <a:r>
              <a:rPr lang="ru-RU" dirty="0" err="1" smtClean="0"/>
              <a:t>Қаланың </a:t>
            </a:r>
            <a:r>
              <a:rPr lang="ru-RU" dirty="0" smtClean="0"/>
              <a:t>бас </a:t>
            </a:r>
            <a:r>
              <a:rPr lang="ru-RU" dirty="0" err="1" smtClean="0"/>
              <a:t>көшелері</a:t>
            </a:r>
            <a:r>
              <a:rPr lang="ru-RU" dirty="0" smtClean="0"/>
              <a:t>: </a:t>
            </a:r>
            <a:r>
              <a:rPr lang="ru-RU" dirty="0" err="1" smtClean="0"/>
              <a:t>Манас</a:t>
            </a:r>
            <a:r>
              <a:rPr lang="ru-RU" dirty="0" smtClean="0"/>
              <a:t> </a:t>
            </a:r>
            <a:r>
              <a:rPr lang="ru-RU" dirty="0" err="1" smtClean="0"/>
              <a:t>даңғылы</a:t>
            </a:r>
            <a:r>
              <a:rPr lang="ru-RU" dirty="0" smtClean="0"/>
              <a:t>, </a:t>
            </a:r>
            <a:r>
              <a:rPr lang="ru-RU" dirty="0" err="1" smtClean="0"/>
              <a:t>Шуй</a:t>
            </a:r>
            <a:r>
              <a:rPr lang="ru-RU" dirty="0" smtClean="0"/>
              <a:t> </a:t>
            </a:r>
            <a:r>
              <a:rPr lang="ru-RU" dirty="0" err="1" smtClean="0"/>
              <a:t>даңғылы-Дэн Сяо</a:t>
            </a:r>
            <a:r>
              <a:rPr lang="ru-RU" dirty="0" smtClean="0"/>
              <a:t> </a:t>
            </a:r>
            <a:r>
              <a:rPr lang="ru-RU" dirty="0" err="1" smtClean="0"/>
              <a:t>Пин</a:t>
            </a:r>
            <a:r>
              <a:rPr lang="ru-RU" dirty="0" smtClean="0"/>
              <a:t> </a:t>
            </a:r>
            <a:r>
              <a:rPr lang="ru-RU" dirty="0" err="1" smtClean="0"/>
              <a:t>көшесі</a:t>
            </a:r>
            <a:r>
              <a:rPr lang="ru-RU" dirty="0" smtClean="0"/>
              <a:t>, </a:t>
            </a:r>
            <a:r>
              <a:rPr lang="ru-RU" dirty="0" err="1" smtClean="0"/>
              <a:t>Абдрахманов</a:t>
            </a:r>
            <a:r>
              <a:rPr lang="ru-RU" dirty="0" smtClean="0"/>
              <a:t>, </a:t>
            </a:r>
            <a:r>
              <a:rPr lang="ru-RU" dirty="0" err="1" smtClean="0"/>
              <a:t>Алматы</a:t>
            </a:r>
            <a:r>
              <a:rPr lang="ru-RU" dirty="0" smtClean="0"/>
              <a:t>, правда, </a:t>
            </a:r>
            <a:r>
              <a:rPr lang="ru-RU" dirty="0" err="1" smtClean="0"/>
              <a:t>Жібек</a:t>
            </a:r>
            <a:r>
              <a:rPr lang="ru-RU" dirty="0" smtClean="0"/>
              <a:t> </a:t>
            </a:r>
            <a:r>
              <a:rPr lang="ru-RU" dirty="0" err="1" smtClean="0"/>
              <a:t>жопу</a:t>
            </a:r>
            <a:r>
              <a:rPr lang="ru-RU" dirty="0" smtClean="0"/>
              <a:t> (</a:t>
            </a:r>
            <a:r>
              <a:rPr lang="ru-RU" dirty="0" err="1" smtClean="0"/>
              <a:t>Жібек</a:t>
            </a:r>
            <a:r>
              <a:rPr lang="ru-RU" dirty="0" smtClean="0"/>
              <a:t> </a:t>
            </a:r>
            <a:r>
              <a:rPr lang="ru-RU" dirty="0" err="1" smtClean="0"/>
              <a:t>жолы</a:t>
            </a:r>
            <a:r>
              <a:rPr lang="ru-RU" dirty="0" smtClean="0"/>
              <a:t>), </a:t>
            </a:r>
            <a:r>
              <a:rPr lang="ru-RU" dirty="0" err="1" smtClean="0"/>
              <a:t>Бәйтик </a:t>
            </a:r>
            <a:r>
              <a:rPr lang="ru-RU" dirty="0" smtClean="0"/>
              <a:t>батыр (</a:t>
            </a:r>
            <a:r>
              <a:rPr lang="ru-RU" dirty="0" err="1" smtClean="0"/>
              <a:t>бұрынғы</a:t>
            </a:r>
            <a:r>
              <a:rPr lang="ru-RU" dirty="0" smtClean="0"/>
              <a:t>. </a:t>
            </a:r>
            <a:r>
              <a:rPr lang="ru-RU" dirty="0" err="1" smtClean="0"/>
              <a:t>Кеңестік</a:t>
            </a:r>
            <a:r>
              <a:rPr lang="ru-RU" dirty="0" smtClean="0"/>
              <a:t>) - Бакинская, </a:t>
            </a:r>
            <a:r>
              <a:rPr lang="ru-RU" dirty="0" err="1" smtClean="0"/>
              <a:t>Мәскеу.</a:t>
            </a:r>
            <a:r>
              <a:rPr lang="ru-RU" dirty="0" smtClean="0"/>
              <a:t> </a:t>
            </a:r>
            <a:r>
              <a:rPr lang="ru-RU" dirty="0" err="1" smtClean="0"/>
              <a:t>Эркиндік</a:t>
            </a:r>
            <a:r>
              <a:rPr lang="ru-RU" dirty="0" smtClean="0"/>
              <a:t> </a:t>
            </a:r>
            <a:r>
              <a:rPr lang="ru-RU" dirty="0" err="1" smtClean="0"/>
              <a:t>және Жас</a:t>
            </a:r>
            <a:r>
              <a:rPr lang="ru-RU" dirty="0" smtClean="0"/>
              <a:t> Гвардия </a:t>
            </a:r>
            <a:r>
              <a:rPr lang="ru-RU" dirty="0" err="1" smtClean="0"/>
              <a:t>бульварында</a:t>
            </a:r>
            <a:r>
              <a:rPr lang="ru-RU" dirty="0" smtClean="0"/>
              <a:t> </a:t>
            </a:r>
            <a:r>
              <a:rPr lang="ru-RU" dirty="0" err="1" smtClean="0"/>
              <a:t>көптеген балалар</a:t>
            </a:r>
            <a:r>
              <a:rPr lang="ru-RU" dirty="0" smtClean="0"/>
              <a:t> </a:t>
            </a:r>
            <a:r>
              <a:rPr lang="ru-RU" dirty="0" err="1" smtClean="0"/>
              <a:t>алаңдары </a:t>
            </a:r>
            <a:r>
              <a:rPr lang="ru-RU" dirty="0" smtClean="0"/>
              <a:t>мен </a:t>
            </a:r>
            <a:r>
              <a:rPr lang="ru-RU" dirty="0" err="1" smtClean="0"/>
              <a:t>жазғы кафелер</a:t>
            </a:r>
            <a:r>
              <a:rPr lang="ru-RU" dirty="0" smtClean="0"/>
              <a:t> </a:t>
            </a:r>
            <a:r>
              <a:rPr lang="ru-RU" dirty="0" err="1" smtClean="0"/>
              <a:t>орналасқан</a:t>
            </a:r>
            <a:r>
              <a:rPr lang="ru-RU" dirty="0" smtClean="0"/>
              <a:t>. </a:t>
            </a:r>
            <a:r>
              <a:rPr lang="ru-RU" dirty="0" err="1" smtClean="0"/>
              <a:t>Тұрғын аудандар</a:t>
            </a:r>
            <a:r>
              <a:rPr lang="ru-RU" dirty="0" smtClean="0"/>
              <a:t> </a:t>
            </a:r>
            <a:r>
              <a:rPr lang="ru-RU" dirty="0" err="1" smtClean="0"/>
              <a:t>оңтүстікте орналасқан: </a:t>
            </a:r>
            <a:r>
              <a:rPr lang="ru-RU" dirty="0" smtClean="0"/>
              <a:t>3-12 </a:t>
            </a:r>
            <a:r>
              <a:rPr lang="ru-RU" dirty="0" err="1" smtClean="0"/>
              <a:t>шағын аудандар</a:t>
            </a:r>
            <a:r>
              <a:rPr lang="ru-RU" dirty="0" smtClean="0"/>
              <a:t>, "</a:t>
            </a:r>
            <a:r>
              <a:rPr lang="ru-RU" dirty="0" err="1" smtClean="0"/>
              <a:t>Асанбай</a:t>
            </a:r>
            <a:r>
              <a:rPr lang="ru-RU" dirty="0" smtClean="0"/>
              <a:t>" </a:t>
            </a:r>
            <a:r>
              <a:rPr lang="ru-RU" dirty="0" err="1" smtClean="0"/>
              <a:t>ауданы</a:t>
            </a:r>
            <a:r>
              <a:rPr lang="ru-RU" dirty="0" smtClean="0"/>
              <a:t>; </a:t>
            </a:r>
            <a:r>
              <a:rPr lang="ru-RU" dirty="0" err="1" smtClean="0"/>
              <a:t>шығыста</a:t>
            </a:r>
            <a:r>
              <a:rPr lang="ru-RU" dirty="0" smtClean="0"/>
              <a:t>: "Аламедин-1", "Восток-5"; </a:t>
            </a:r>
            <a:r>
              <a:rPr lang="ru-RU" dirty="0" err="1" smtClean="0"/>
              <a:t>оңтүстік-шығыста</a:t>
            </a:r>
            <a:r>
              <a:rPr lang="ru-RU" dirty="0" smtClean="0"/>
              <a:t>: "</a:t>
            </a:r>
            <a:r>
              <a:rPr lang="ru-RU" dirty="0" err="1" smtClean="0"/>
              <a:t>Көк-Жар</a:t>
            </a:r>
            <a:r>
              <a:rPr lang="ru-RU" dirty="0" smtClean="0"/>
              <a:t>", " </a:t>
            </a:r>
            <a:r>
              <a:rPr lang="ru-RU" dirty="0" err="1" smtClean="0"/>
              <a:t>Ұлан</a:t>
            </a:r>
            <a:r>
              <a:rPr lang="ru-RU" dirty="0" smtClean="0"/>
              <a:t>»; </a:t>
            </a:r>
            <a:r>
              <a:rPr lang="ru-RU" dirty="0" err="1" smtClean="0"/>
              <a:t>орталық бөлігінде </a:t>
            </a:r>
            <a:r>
              <a:rPr lang="ru-RU" dirty="0" smtClean="0"/>
              <a:t>- "Оңтүстік-2".[18] </a:t>
            </a:r>
            <a:r>
              <a:rPr lang="ru-RU" dirty="0" err="1" smtClean="0"/>
              <a:t>сондай-ақ жаңа шағын аудандар</a:t>
            </a:r>
            <a:r>
              <a:rPr lang="ru-RU" dirty="0" smtClean="0"/>
              <a:t> мен </a:t>
            </a:r>
            <a:r>
              <a:rPr lang="ru-RU" dirty="0" err="1" smtClean="0"/>
              <a:t>жекелеген</a:t>
            </a:r>
            <a:r>
              <a:rPr lang="ru-RU" dirty="0" smtClean="0"/>
              <a:t> </a:t>
            </a:r>
            <a:r>
              <a:rPr lang="ru-RU" dirty="0" err="1" smtClean="0"/>
              <a:t>көп қабатты тұрғын үйлер мен</a:t>
            </a:r>
            <a:r>
              <a:rPr lang="ru-RU" dirty="0" smtClean="0"/>
              <a:t> </a:t>
            </a:r>
            <a:r>
              <a:rPr lang="ru-RU" dirty="0" err="1" smtClean="0"/>
              <a:t>сауда</a:t>
            </a:r>
            <a:r>
              <a:rPr lang="ru-RU" dirty="0" smtClean="0"/>
              <a:t> </a:t>
            </a:r>
            <a:r>
              <a:rPr lang="ru-RU" dirty="0" err="1" smtClean="0"/>
              <a:t>орталықтарының құрылысы белсенді</a:t>
            </a:r>
            <a:r>
              <a:rPr lang="ru-RU" dirty="0" smtClean="0"/>
              <a:t> </a:t>
            </a:r>
            <a:r>
              <a:rPr lang="ru-RU" dirty="0" err="1" smtClean="0"/>
              <a:t>жүргізілуде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tatic-2.akipress.org/127/.storage/limon2/images/march2016/0ec9809b51a410cf43a9c029927740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513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Климаты</a:t>
            </a:r>
          </a:p>
          <a:p>
            <a:r>
              <a:rPr lang="ru-RU" dirty="0" err="1" smtClean="0"/>
              <a:t>Бішкек</a:t>
            </a:r>
            <a:r>
              <a:rPr lang="ru-RU" dirty="0" smtClean="0"/>
              <a:t> </a:t>
            </a:r>
            <a:r>
              <a:rPr lang="ru-RU" dirty="0" err="1" smtClean="0"/>
              <a:t>Шу</a:t>
            </a:r>
            <a:r>
              <a:rPr lang="ru-RU" dirty="0" smtClean="0"/>
              <a:t> </a:t>
            </a:r>
            <a:r>
              <a:rPr lang="ru-RU" dirty="0" err="1" smtClean="0"/>
              <a:t>алқабының орталығында, Қырғыз Ала-ЖШС</a:t>
            </a:r>
            <a:r>
              <a:rPr lang="ru-RU" dirty="0" smtClean="0"/>
              <a:t> </a:t>
            </a:r>
            <a:r>
              <a:rPr lang="ru-RU" dirty="0" err="1" smtClean="0"/>
              <a:t>жотасының етегінде</a:t>
            </a:r>
            <a:r>
              <a:rPr lang="ru-RU" dirty="0" smtClean="0"/>
              <a:t>, </a:t>
            </a:r>
            <a:r>
              <a:rPr lang="ru-RU" dirty="0" err="1" smtClean="0"/>
              <a:t>теңіз деңгейінен </a:t>
            </a:r>
            <a:r>
              <a:rPr lang="ru-RU" dirty="0" smtClean="0"/>
              <a:t>760 метр </a:t>
            </a:r>
            <a:r>
              <a:rPr lang="ru-RU" dirty="0" err="1" smtClean="0"/>
              <a:t>биіктікте</a:t>
            </a:r>
            <a:r>
              <a:rPr lang="ru-RU" dirty="0" smtClean="0"/>
              <a:t> </a:t>
            </a:r>
            <a:r>
              <a:rPr lang="ru-RU" dirty="0" err="1" smtClean="0"/>
              <a:t>орналасқан</a:t>
            </a:r>
            <a:r>
              <a:rPr lang="ru-RU" dirty="0" smtClean="0"/>
              <a:t>. </a:t>
            </a:r>
            <a:r>
              <a:rPr lang="ru-RU" dirty="0" err="1" smtClean="0"/>
              <a:t>Бішкек</a:t>
            </a:r>
            <a:r>
              <a:rPr lang="ru-RU" dirty="0" smtClean="0"/>
              <a:t> климат </a:t>
            </a:r>
            <a:r>
              <a:rPr lang="ru-RU" dirty="0" err="1" smtClean="0"/>
              <a:t>жағдайы бойынша</a:t>
            </a:r>
            <a:r>
              <a:rPr lang="ru-RU" dirty="0" smtClean="0"/>
              <a:t> </a:t>
            </a:r>
            <a:r>
              <a:rPr lang="ru-RU" dirty="0" err="1" smtClean="0"/>
              <a:t>климаттың континентальды</a:t>
            </a:r>
            <a:r>
              <a:rPr lang="ru-RU" dirty="0" smtClean="0"/>
              <a:t> </a:t>
            </a:r>
            <a:r>
              <a:rPr lang="ru-RU" dirty="0" err="1" smtClean="0"/>
              <a:t>аймағында айтарлықтай Оңтүстік жағдайға ие</a:t>
            </a:r>
            <a:r>
              <a:rPr lang="ru-RU" dirty="0" smtClean="0"/>
              <a:t>. </a:t>
            </a:r>
            <a:r>
              <a:rPr lang="ru-RU" dirty="0" err="1" smtClean="0"/>
              <a:t>Шілде</a:t>
            </a:r>
            <a:r>
              <a:rPr lang="ru-RU" dirty="0" smtClean="0"/>
              <a:t> </a:t>
            </a:r>
            <a:r>
              <a:rPr lang="ru-RU" dirty="0" err="1" smtClean="0"/>
              <a:t>айында</a:t>
            </a:r>
            <a:r>
              <a:rPr lang="ru-RU" dirty="0" smtClean="0"/>
              <a:t> </a:t>
            </a:r>
            <a:r>
              <a:rPr lang="ru-RU" dirty="0" err="1" smtClean="0"/>
              <a:t>күн сәулесінің айлық ұзақтығы </a:t>
            </a:r>
            <a:r>
              <a:rPr lang="ru-RU" dirty="0" smtClean="0"/>
              <a:t>— 322 </a:t>
            </a:r>
            <a:r>
              <a:rPr lang="ru-RU" dirty="0" err="1" smtClean="0"/>
              <a:t>сағат</a:t>
            </a:r>
            <a:r>
              <a:rPr lang="ru-RU" dirty="0" smtClean="0"/>
              <a:t>, </a:t>
            </a:r>
            <a:r>
              <a:rPr lang="ru-RU" dirty="0" err="1" smtClean="0"/>
              <a:t>желтоқсан айында</a:t>
            </a:r>
            <a:r>
              <a:rPr lang="ru-RU" dirty="0" smtClean="0"/>
              <a:t> </a:t>
            </a:r>
            <a:r>
              <a:rPr lang="ru-RU" dirty="0" err="1" smtClean="0"/>
              <a:t>Ең </a:t>
            </a:r>
            <a:r>
              <a:rPr lang="ru-RU" dirty="0" smtClean="0"/>
              <a:t>аз — 126 </a:t>
            </a:r>
            <a:r>
              <a:rPr lang="ru-RU" dirty="0" err="1" smtClean="0"/>
              <a:t>сағат</a:t>
            </a:r>
            <a:r>
              <a:rPr lang="ru-RU" dirty="0" smtClean="0"/>
              <a:t>. ЕҢ СУЫҚ ай — </a:t>
            </a:r>
            <a:r>
              <a:rPr lang="ru-RU" dirty="0" err="1" smtClean="0"/>
              <a:t>қаңтар </a:t>
            </a:r>
            <a:r>
              <a:rPr lang="ru-RU" dirty="0" smtClean="0"/>
              <a:t>(-2,6 °С), </a:t>
            </a:r>
            <a:r>
              <a:rPr lang="ru-RU" dirty="0" err="1" smtClean="0"/>
              <a:t>ең жылы</a:t>
            </a:r>
            <a:r>
              <a:rPr lang="ru-RU" dirty="0" smtClean="0"/>
              <a:t> — </a:t>
            </a:r>
            <a:r>
              <a:rPr lang="ru-RU" dirty="0" err="1" smtClean="0"/>
              <a:t>шілде</a:t>
            </a:r>
            <a:r>
              <a:rPr lang="ru-RU" dirty="0" smtClean="0"/>
              <a:t> (+24,9 °</a:t>
            </a:r>
            <a:r>
              <a:rPr lang="en-US" dirty="0" smtClean="0"/>
              <a:t>C). </a:t>
            </a:r>
            <a:r>
              <a:rPr lang="ru-RU" dirty="0" err="1" smtClean="0"/>
              <a:t>Орташа</a:t>
            </a:r>
            <a:r>
              <a:rPr lang="ru-RU" dirty="0" smtClean="0"/>
              <a:t> </a:t>
            </a:r>
            <a:r>
              <a:rPr lang="ru-RU" dirty="0" err="1" smtClean="0"/>
              <a:t>айлық салыстырмалы</a:t>
            </a:r>
            <a:r>
              <a:rPr lang="ru-RU" dirty="0" smtClean="0"/>
              <a:t> </a:t>
            </a:r>
            <a:r>
              <a:rPr lang="ru-RU" dirty="0" err="1" smtClean="0"/>
              <a:t>ылғалдылық маусым</a:t>
            </a:r>
            <a:r>
              <a:rPr lang="ru-RU" dirty="0" smtClean="0"/>
              <a:t> </a:t>
            </a:r>
            <a:r>
              <a:rPr lang="ru-RU" dirty="0" err="1" smtClean="0"/>
              <a:t>және шілде</a:t>
            </a:r>
            <a:r>
              <a:rPr lang="ru-RU" dirty="0" smtClean="0"/>
              <a:t> </a:t>
            </a:r>
            <a:r>
              <a:rPr lang="ru-RU" dirty="0" err="1" smtClean="0"/>
              <a:t>айларында</a:t>
            </a:r>
            <a:r>
              <a:rPr lang="ru-RU" dirty="0" smtClean="0"/>
              <a:t> 44% — дан </a:t>
            </a:r>
            <a:r>
              <a:rPr lang="ru-RU" dirty="0" err="1" smtClean="0"/>
              <a:t>Наурызда</a:t>
            </a:r>
            <a:r>
              <a:rPr lang="ru-RU" dirty="0" smtClean="0"/>
              <a:t> 74% - </a:t>
            </a:r>
            <a:r>
              <a:rPr lang="ru-RU" dirty="0" err="1" smtClean="0"/>
              <a:t>ға дейін</a:t>
            </a:r>
            <a:r>
              <a:rPr lang="ru-RU" dirty="0" smtClean="0"/>
              <a:t>, </a:t>
            </a:r>
            <a:r>
              <a:rPr lang="ru-RU" dirty="0" err="1" smtClean="0"/>
              <a:t>орташа</a:t>
            </a:r>
            <a:r>
              <a:rPr lang="ru-RU" dirty="0" smtClean="0"/>
              <a:t> </a:t>
            </a:r>
            <a:r>
              <a:rPr lang="ru-RU" dirty="0" err="1" smtClean="0"/>
              <a:t>жылдық </a:t>
            </a:r>
            <a:r>
              <a:rPr lang="ru-RU" dirty="0" smtClean="0"/>
              <a:t>ылғалдылық-60% - </a:t>
            </a:r>
            <a:r>
              <a:rPr lang="ru-RU" dirty="0" err="1" smtClean="0"/>
              <a:t>ға дейін</a:t>
            </a:r>
            <a:r>
              <a:rPr lang="ru-RU" dirty="0" smtClean="0"/>
              <a:t> </a:t>
            </a:r>
            <a:r>
              <a:rPr lang="ru-RU" dirty="0" err="1" smtClean="0"/>
              <a:t>өседі</a:t>
            </a:r>
            <a:r>
              <a:rPr lang="ru-RU" dirty="0" smtClean="0"/>
              <a:t>. </a:t>
            </a:r>
            <a:r>
              <a:rPr lang="ru-RU" dirty="0" err="1" smtClean="0"/>
              <a:t>Қала арқылы Ала-Арча</a:t>
            </a:r>
            <a:r>
              <a:rPr lang="ru-RU" dirty="0" smtClean="0"/>
              <a:t> </a:t>
            </a:r>
            <a:r>
              <a:rPr lang="ru-RU" dirty="0" err="1" smtClean="0"/>
              <a:t>және Аламедин</a:t>
            </a:r>
            <a:r>
              <a:rPr lang="ru-RU" dirty="0" smtClean="0"/>
              <a:t> </a:t>
            </a:r>
            <a:r>
              <a:rPr lang="ru-RU" dirty="0" err="1" smtClean="0"/>
              <a:t>өзендері ағып өтеді, Оңтүстік таулардан</a:t>
            </a:r>
            <a:r>
              <a:rPr lang="ru-RU" dirty="0" smtClean="0"/>
              <a:t> </a:t>
            </a:r>
            <a:r>
              <a:rPr lang="ru-RU" dirty="0" err="1" smtClean="0"/>
              <a:t>ағады, Бішкектің солтүстігінде шығыстан батысқа Үлкен Шу</a:t>
            </a:r>
            <a:r>
              <a:rPr lang="ru-RU" dirty="0" smtClean="0"/>
              <a:t> </a:t>
            </a:r>
            <a:r>
              <a:rPr lang="ru-RU" dirty="0" err="1" smtClean="0"/>
              <a:t>арнасы</a:t>
            </a:r>
            <a:r>
              <a:rPr lang="ru-RU" dirty="0" smtClean="0"/>
              <a:t> (БЧК) </a:t>
            </a:r>
            <a:r>
              <a:rPr lang="ru-RU" dirty="0" err="1" smtClean="0"/>
              <a:t>өтеді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</TotalTime>
  <Words>468</Words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Жаксылык Рахимов</dc:creator>
  <cp:lastModifiedBy>Пользователь Windows</cp:lastModifiedBy>
  <cp:revision>8</cp:revision>
  <dcterms:created xsi:type="dcterms:W3CDTF">2018-10-01T16:13:43Z</dcterms:created>
  <dcterms:modified xsi:type="dcterms:W3CDTF">2018-12-05T09:30:25Z</dcterms:modified>
</cp:coreProperties>
</file>