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gjYmnuK3NY" TargetMode="External"/><Relationship Id="rId2" Type="http://schemas.openxmlformats.org/officeDocument/2006/relationships/hyperlink" Target="https://www.youtube.com/watch?v=lfMYzcAHut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fMYzcAHut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4392488"/>
          </a:xfrm>
        </p:spPr>
        <p:txBody>
          <a:bodyPr>
            <a:normAutofit fontScale="90000"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Сілтемені ашып, берілген бейнежазбаны көріңіз.</a:t>
            </a: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1800" dirty="0"/>
              <a:t/>
            </a:r>
            <a:br>
              <a:rPr lang="kk-KZ" sz="18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en-US" sz="2800" dirty="0" smtClean="0">
                <a:hlinkClick r:id="rId3"/>
              </a:rPr>
              <a:t>https://www.youtube.com/watch?v=pgjYmnuK3NY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16634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4392488"/>
          </a:xfrm>
        </p:spPr>
        <p:txBody>
          <a:bodyPr>
            <a:normAutofit fontScale="90000"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1800" dirty="0"/>
              <a:t/>
            </a:r>
            <a:br>
              <a:rPr lang="kk-KZ" sz="1800" dirty="0"/>
            </a:b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4900" b="1" dirty="0" smtClean="0"/>
              <a:t>Бейнежазба бойынша лексикалық минимум құрастырыңыздар</a:t>
            </a:r>
            <a:r>
              <a:rPr lang="kk-KZ" sz="1800" b="1" dirty="0" smtClean="0"/>
              <a:t/>
            </a:r>
            <a:br>
              <a:rPr lang="kk-KZ" sz="1800" b="1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16634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Бейнебаянмен жұмыс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kk-KZ" dirty="0" smtClean="0"/>
              <a:t>“Болашаққа бағдар: рухани жаңғыру” бағдарламасындағы “Жүз жаңа есім” кіші бағдарламасы негізінде елімізде немесе облысымызда, Өскемен қаласында кімді осы номаницияға лайық деп санайсыз? Ойыңызды нақты мысалдар негізінде шағын мәтін түрінде беріңіз</a:t>
            </a:r>
            <a:r>
              <a:rPr lang="kk-KZ" dirty="0" smtClean="0"/>
              <a:t>. </a:t>
            </a:r>
            <a:r>
              <a:rPr lang="kk-KZ" smtClean="0"/>
              <a:t>Мәтінде өзіңіз құрастырған лексикалық минимумды қолданыңыз.</a:t>
            </a:r>
            <a:endParaRPr lang="kk-KZ" dirty="0" smtClean="0"/>
          </a:p>
          <a:p>
            <a:pPr marL="0" indent="0">
              <a:buNone/>
            </a:pPr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50642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62</TotalTime>
  <Words>47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Кнопка</vt:lpstr>
      <vt:lpstr>        Сілтемені ашып, берілген бейнежазбаны көріңіз.   https://www.youtube.com/watch?v=pgjYmnuK3NY   </vt:lpstr>
      <vt:lpstr>            Бейнежазба бойынша лексикалық минимум құрастырыңыздар     </vt:lpstr>
      <vt:lpstr>Бейнебаянмен жұмыс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https://www.youtube.com/watch?v=lfMYzcAHutg</dc:title>
  <dc:creator>Меруерт Зиятбек</dc:creator>
  <cp:lastModifiedBy>Гаухар</cp:lastModifiedBy>
  <cp:revision>12</cp:revision>
  <dcterms:created xsi:type="dcterms:W3CDTF">2017-11-15T03:48:39Z</dcterms:created>
  <dcterms:modified xsi:type="dcterms:W3CDTF">2020-03-27T17:06:42Z</dcterms:modified>
</cp:coreProperties>
</file>