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7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8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3042F-608A-4FE5-A70E-B80C7746EE4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DC97-12A2-4925-882B-573B0E546B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38042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3042F-608A-4FE5-A70E-B80C7746EE4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DC97-12A2-4925-882B-573B0E546B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77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3042F-608A-4FE5-A70E-B80C7746EE4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DC97-12A2-4925-882B-573B0E546B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0726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3042F-608A-4FE5-A70E-B80C7746EE4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DC97-12A2-4925-882B-573B0E546B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6467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3042F-608A-4FE5-A70E-B80C7746EE4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DC97-12A2-4925-882B-573B0E546B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90026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3042F-608A-4FE5-A70E-B80C7746EE4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DC97-12A2-4925-882B-573B0E546B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9247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3042F-608A-4FE5-A70E-B80C7746EE4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DC97-12A2-4925-882B-573B0E546B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19814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3042F-608A-4FE5-A70E-B80C7746EE4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DC97-12A2-4925-882B-573B0E546B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92522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3042F-608A-4FE5-A70E-B80C7746EE4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DC97-12A2-4925-882B-573B0E546B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87904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3042F-608A-4FE5-A70E-B80C7746EE4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DC97-12A2-4925-882B-573B0E546B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55641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3042F-608A-4FE5-A70E-B80C7746EE4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DC97-12A2-4925-882B-573B0E546B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1802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3042F-608A-4FE5-A70E-B80C7746EE4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DC97-12A2-4925-882B-573B0E546B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293010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3042F-608A-4FE5-A70E-B80C7746EE4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DC97-12A2-4925-882B-573B0E546B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3360693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3042F-608A-4FE5-A70E-B80C7746EE4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DC97-12A2-4925-882B-573B0E546B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60130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3042F-608A-4FE5-A70E-B80C7746EE4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DC97-12A2-4925-882B-573B0E546B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041868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3042F-608A-4FE5-A70E-B80C7746EE4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DC97-12A2-4925-882B-573B0E546B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4791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3042F-608A-4FE5-A70E-B80C7746EE49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09DDC97-12A2-4925-882B-573B0E546B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1837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rmburo.kz/novosti/film-o-perehode-kazahskogo-alfavita-na-latinicu-snyal-trk-prezidenta.html" TargetMode="External"/><Relationship Id="rId2" Type="http://schemas.openxmlformats.org/officeDocument/2006/relationships/hyperlink" Target="https://www.youtube.com/watch?v=E28nqFq0MEg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10984"/>
          </a:xfrm>
        </p:spPr>
        <p:txBody>
          <a:bodyPr/>
          <a:lstStyle/>
          <a:p>
            <a:pPr algn="ctr"/>
            <a:r>
              <a:rPr lang="kk-KZ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/>
            </a:r>
            <a:br>
              <a:rPr lang="kk-KZ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</a:br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Сілтемені ашып, берілген бейнежазбаны көріңіз.</a:t>
            </a:r>
            <a:r>
              <a:rPr lang="en-US" dirty="0" smtClean="0">
                <a:solidFill>
                  <a:schemeClr val="tx1"/>
                </a:solidFill>
                <a:hlinkClick r:id="rId3"/>
              </a:rPr>
              <a:t> </a:t>
            </a:r>
            <a:r>
              <a:rPr lang="kk-KZ" dirty="0" smtClean="0">
                <a:solidFill>
                  <a:schemeClr val="tx1"/>
                </a:solidFill>
                <a:hlinkClick r:id="rId3"/>
              </a:rPr>
              <a:t/>
            </a:r>
            <a:br>
              <a:rPr lang="kk-KZ" dirty="0" smtClean="0">
                <a:solidFill>
                  <a:schemeClr val="tx1"/>
                </a:solidFill>
                <a:hlinkClick r:id="rId3"/>
              </a:rPr>
            </a:br>
            <a:r>
              <a:rPr lang="kk-KZ" dirty="0" smtClean="0">
                <a:solidFill>
                  <a:schemeClr val="tx1"/>
                </a:solidFill>
                <a:hlinkClick r:id="rId3"/>
              </a:rPr>
              <a:t/>
            </a:r>
            <a:br>
              <a:rPr lang="kk-KZ" dirty="0" smtClean="0">
                <a:solidFill>
                  <a:schemeClr val="tx1"/>
                </a:solidFill>
                <a:hlinkClick r:id="rId3"/>
              </a:rPr>
            </a:br>
            <a:r>
              <a:rPr lang="en-US" dirty="0" smtClean="0">
                <a:solidFill>
                  <a:schemeClr val="tx1"/>
                </a:solidFill>
                <a:hlinkClick r:id="rId3"/>
              </a:rPr>
              <a:t>https://informburo.kz/novosti/film-o-perehode-kazahskogo-alfavita-na-latinicu-snyal-trk-prezidenta.html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877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092" y="277092"/>
            <a:ext cx="11700164" cy="6386944"/>
          </a:xfrm>
        </p:spPr>
        <p:txBody>
          <a:bodyPr>
            <a:normAutofit fontScale="90000"/>
          </a:bodyPr>
          <a:lstStyle/>
          <a:p>
            <a:pPr algn="ctr">
              <a:lnSpc>
                <a:spcPct val="106000"/>
              </a:lnSpc>
              <a:spcAft>
                <a:spcPts val="0"/>
              </a:spcAft>
            </a:pPr>
            <a:r>
              <a:rPr lang="kk-KZ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Сұрақтар:</a:t>
            </a:r>
            <a:br>
              <a:rPr lang="kk-KZ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*Бейнебаянда  не туралы айтылған</a:t>
            </a:r>
            <a:r>
              <a:rPr lang="kk-KZ" sz="3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br>
              <a:rPr lang="kk-KZ" sz="3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3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kk-KZ" sz="3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3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*Бейнебаяндағы </a:t>
            </a:r>
            <a:r>
              <a:rPr lang="kk-KZ" sz="3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негізгі деректерді анықтаңыз</a:t>
            </a:r>
            <a:r>
              <a:rPr lang="kk-KZ" sz="3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kk-KZ" sz="3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kk-KZ" sz="3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Бейнебаянның </a:t>
            </a:r>
            <a:r>
              <a:rPr lang="kk-KZ" sz="3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идеясы не, ол </a:t>
            </a:r>
            <a:r>
              <a:rPr lang="kk-KZ" sz="3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қалай жеткізілген?</a:t>
            </a:r>
            <a:br>
              <a:rPr lang="kk-KZ" sz="3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310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kk-KZ" sz="310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Латын әліпбиінің </a:t>
            </a:r>
            <a:r>
              <a:rPr lang="kk-KZ" sz="3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адам </a:t>
            </a:r>
            <a:r>
              <a:rPr lang="kk-KZ" sz="3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өміріндегі маңыздылығы туралы қорытынды </a:t>
            </a:r>
            <a:r>
              <a:rPr lang="kk-KZ" sz="3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жасаңыздар.</a:t>
            </a:r>
            <a:br>
              <a:rPr lang="kk-KZ" sz="3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1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kk-KZ" sz="3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Бейнебаяндағы </a:t>
            </a:r>
            <a:r>
              <a:rPr lang="kk-KZ" sz="3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оқиғаларды  өмірмен қалай сәйкестендірер едіңіз? Ойыңызға дәлелдер келтіріңіз.</a:t>
            </a:r>
            <a:r>
              <a:rPr lang="ru-RU" sz="3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80301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197363728"/>
              </p:ext>
            </p:extLst>
          </p:nvPr>
        </p:nvGraphicFramePr>
        <p:xfrm>
          <a:off x="1246188" y="1628775"/>
          <a:ext cx="10945216" cy="4389120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3648024"/>
                <a:gridCol w="3648024"/>
                <a:gridCol w="3649168"/>
              </a:tblGrid>
              <a:tr h="7315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 (+)</a:t>
                      </a:r>
                      <a:endParaRPr lang="ru-RU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 (-)</a:t>
                      </a:r>
                      <a:endParaRPr lang="ru-RU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 (қызықты</a:t>
                      </a:r>
                      <a:r>
                        <a:rPr lang="kk-KZ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657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27382" y="236472"/>
            <a:ext cx="11491628" cy="1217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46" tIns="54423" rIns="108846" bIns="5442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2400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Кері байланыс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sz="2400" b="1" dirty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4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«Плюс-минус-қызықты» әдісі</a:t>
            </a:r>
            <a:endParaRPr lang="kk-KZ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7208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381</TotalTime>
  <Words>16</Words>
  <Application>Microsoft Office PowerPoint</Application>
  <PresentationFormat>Произвольный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Грань</vt:lpstr>
      <vt:lpstr>  Сілтемені ашып, берілген бейнежазбаны көріңіз.   https://informburo.kz/novosti/film-o-perehode-kazahskogo-alfavita-na-latinicu-snyal-trk-prezidenta.html</vt:lpstr>
      <vt:lpstr>Сұрақтар: *Бейнебаянда  не туралы айтылған?   *Бейнебаяндағы негізгі деректерді анықтаңыз.  *Бейнебаянның идеясы не, ол қалай жеткізілген?  * Латын әліпбиінің адам өміріндегі маңыздылығы туралы қорытынды жасаңыздар.  * Бейнебаяндағы оқиғаларды  өмірмен қалай сәйкестендірер едіңіз? Ойыңызға дәлелдер келтіріңіз.        </vt:lpstr>
      <vt:lpstr>Слайд 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Отбасылық құндылықтар</dc:title>
  <dc:creator>Гулдерай Кудияр</dc:creator>
  <cp:lastModifiedBy>Гаухар</cp:lastModifiedBy>
  <cp:revision>19</cp:revision>
  <dcterms:created xsi:type="dcterms:W3CDTF">2017-11-05T23:33:00Z</dcterms:created>
  <dcterms:modified xsi:type="dcterms:W3CDTF">2020-03-27T17:39:56Z</dcterms:modified>
</cp:coreProperties>
</file>