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0" r:id="rId4"/>
    <p:sldId id="262" r:id="rId5"/>
    <p:sldId id="263" r:id="rId6"/>
    <p:sldId id="25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fMYzcAHut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fMYzcAHut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fMYzcAHut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harar.com/kz/makal/7132-tarbi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4392488"/>
          </a:xfrm>
        </p:spPr>
        <p:txBody>
          <a:bodyPr>
            <a:normAutofit fontScale="9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Сілтемені ашып, берілген бейнежазбаны көріңіз.</a:t>
            </a: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1800" dirty="0"/>
              <a:t/>
            </a:r>
            <a:br>
              <a:rPr lang="kk-KZ" sz="18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en-US" sz="2800" dirty="0" smtClean="0">
                <a:hlinkClick r:id="rId2"/>
              </a:rPr>
              <a:t>https://www.youtube.com/watch?v=lfMYzcAHutg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16634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4392488"/>
          </a:xfrm>
        </p:spPr>
        <p:txBody>
          <a:bodyPr>
            <a:normAutofit fontScale="90000"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1800" dirty="0"/>
              <a:t/>
            </a:r>
            <a:br>
              <a:rPr lang="kk-KZ" sz="1800" dirty="0"/>
            </a:br>
            <a:r>
              <a:rPr lang="kk-KZ" sz="4900" b="1" dirty="0" smtClean="0"/>
              <a:t>Лексикалық минимум:</a:t>
            </a:r>
            <a:r>
              <a:rPr lang="kk-KZ" sz="1800" b="1" dirty="0" smtClean="0"/>
              <a:t/>
            </a:r>
            <a:br>
              <a:rPr lang="kk-KZ" sz="1800" b="1" dirty="0" smtClean="0"/>
            </a:br>
            <a:r>
              <a:rPr lang="ru-RU" sz="3200" dirty="0" smtClean="0"/>
              <a:t>* </a:t>
            </a:r>
            <a:r>
              <a:rPr lang="ru-RU" sz="3200" dirty="0" err="1"/>
              <a:t>Тыным</a:t>
            </a:r>
            <a:r>
              <a:rPr lang="ru-RU" sz="3200" dirty="0"/>
              <a:t> </a:t>
            </a:r>
            <a:r>
              <a:rPr lang="ru-RU" sz="3200" dirty="0" err="1"/>
              <a:t>таппай</a:t>
            </a:r>
            <a:r>
              <a:rPr lang="ru-RU" sz="3200" dirty="0"/>
              <a:t> </a:t>
            </a:r>
            <a:r>
              <a:rPr lang="ru-RU" sz="3200" dirty="0" err="1"/>
              <a:t>еңбек</a:t>
            </a:r>
            <a:r>
              <a:rPr lang="ru-RU" sz="3200" dirty="0"/>
              <a:t> </a:t>
            </a:r>
            <a:r>
              <a:rPr lang="ru-RU" sz="3200" dirty="0" err="1"/>
              <a:t>ету</a:t>
            </a:r>
            <a:r>
              <a:rPr lang="ru-RU" sz="3200" dirty="0"/>
              <a:t>  </a:t>
            </a:r>
            <a:br>
              <a:rPr lang="ru-RU" sz="3200" dirty="0"/>
            </a:br>
            <a:r>
              <a:rPr lang="ru-RU" sz="3200" dirty="0" smtClean="0"/>
              <a:t>* </a:t>
            </a:r>
            <a:r>
              <a:rPr lang="ru-RU" sz="3200" dirty="0" err="1" smtClean="0"/>
              <a:t>Бармағын</a:t>
            </a:r>
            <a:r>
              <a:rPr lang="ru-RU" sz="3200" dirty="0" smtClean="0"/>
              <a:t> </a:t>
            </a:r>
            <a:r>
              <a:rPr lang="ru-RU" sz="3200" dirty="0" err="1" smtClean="0"/>
              <a:t>тістеу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*  </a:t>
            </a:r>
            <a:r>
              <a:rPr lang="ru-RU" sz="3200" dirty="0" err="1" smtClean="0"/>
              <a:t>Құлақ</a:t>
            </a:r>
            <a:r>
              <a:rPr lang="ru-RU" sz="3200" dirty="0" smtClean="0"/>
              <a:t> </a:t>
            </a:r>
            <a:r>
              <a:rPr lang="ru-RU" sz="3200" dirty="0" err="1" smtClean="0"/>
              <a:t>қою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* </a:t>
            </a:r>
            <a:r>
              <a:rPr lang="ru-RU" sz="3200" dirty="0" err="1" smtClean="0"/>
              <a:t>Арқа</a:t>
            </a:r>
            <a:r>
              <a:rPr lang="ru-RU" sz="3200" dirty="0" smtClean="0"/>
              <a:t> </a:t>
            </a:r>
            <a:r>
              <a:rPr lang="ru-RU" sz="3200" dirty="0" err="1" smtClean="0"/>
              <a:t>сүйеу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* </a:t>
            </a:r>
            <a:r>
              <a:rPr lang="ru-RU" sz="3200" dirty="0" err="1" smtClean="0"/>
              <a:t>Әңгімесі</a:t>
            </a:r>
            <a:r>
              <a:rPr lang="ru-RU" sz="3200" dirty="0" smtClean="0"/>
              <a:t> </a:t>
            </a:r>
            <a:r>
              <a:rPr lang="ru-RU" sz="3200" dirty="0" err="1" smtClean="0"/>
              <a:t>жарасу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* Бес </a:t>
            </a:r>
            <a:r>
              <a:rPr lang="ru-RU" sz="3200" dirty="0" err="1" smtClean="0"/>
              <a:t>аспап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16634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4392488"/>
          </a:xfrm>
        </p:spPr>
        <p:txBody>
          <a:bodyPr>
            <a:normAutofit fontScale="90000"/>
          </a:bodyPr>
          <a:lstStyle/>
          <a:p>
            <a:pPr algn="l"/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kk-KZ" sz="1800" dirty="0" smtClean="0">
                <a:hlinkClick r:id="rId2"/>
              </a:rPr>
              <a:t/>
            </a:r>
            <a:br>
              <a:rPr lang="kk-KZ" sz="1800" dirty="0" smtClean="0">
                <a:hlinkClick r:id="rId2"/>
              </a:rPr>
            </a:br>
            <a:r>
              <a:rPr lang="kk-KZ" sz="1800" dirty="0">
                <a:hlinkClick r:id="rId2"/>
              </a:rPr>
              <a:t/>
            </a:r>
            <a:br>
              <a:rPr lang="kk-KZ" sz="1800" dirty="0">
                <a:hlinkClick r:id="rId2"/>
              </a:rPr>
            </a:br>
            <a:r>
              <a:rPr lang="en-US" sz="1800" dirty="0" smtClean="0">
                <a:hlinkClick r:id="rId2"/>
              </a:rPr>
              <a:t>https</a:t>
            </a:r>
            <a:r>
              <a:rPr lang="en-US" sz="1800" dirty="0">
                <a:hlinkClick r:id="rId2"/>
              </a:rPr>
              <a:t>://</a:t>
            </a:r>
            <a:r>
              <a:rPr lang="en-US" sz="1800" dirty="0" smtClean="0">
                <a:hlinkClick r:id="rId2"/>
              </a:rPr>
              <a:t>www.youtube.com/watch?v=lfMYzcAHutg</a:t>
            </a:r>
            <a:r>
              <a:rPr lang="kk-KZ" sz="1800" dirty="0" smtClean="0"/>
              <a:t/>
            </a:r>
            <a:br>
              <a:rPr lang="kk-KZ" sz="1800" dirty="0" smtClean="0"/>
            </a:br>
            <a:r>
              <a:rPr lang="kk-KZ" sz="1800" dirty="0"/>
              <a:t/>
            </a:r>
            <a:br>
              <a:rPr lang="kk-KZ" sz="1800" dirty="0"/>
            </a:br>
            <a:r>
              <a:rPr lang="kk-KZ" sz="4900" b="1" dirty="0" smtClean="0"/>
              <a:t>Лексикалық минимум:</a:t>
            </a:r>
            <a:r>
              <a:rPr lang="kk-KZ" sz="1800" b="1" dirty="0" smtClean="0"/>
              <a:t/>
            </a:r>
            <a:br>
              <a:rPr lang="kk-KZ" sz="1800" b="1" dirty="0" smtClean="0"/>
            </a:br>
            <a:r>
              <a:rPr lang="ru-RU" sz="3200" dirty="0" err="1" smtClean="0"/>
              <a:t>Тыным</a:t>
            </a:r>
            <a:r>
              <a:rPr lang="ru-RU" sz="3200" dirty="0" smtClean="0"/>
              <a:t> </a:t>
            </a:r>
            <a:r>
              <a:rPr lang="ru-RU" sz="3200" dirty="0" err="1"/>
              <a:t>таппай</a:t>
            </a:r>
            <a:r>
              <a:rPr lang="ru-RU" sz="3200" dirty="0"/>
              <a:t> </a:t>
            </a:r>
            <a:r>
              <a:rPr lang="ru-RU" sz="3200" dirty="0" err="1"/>
              <a:t>еңбек</a:t>
            </a:r>
            <a:r>
              <a:rPr lang="ru-RU" sz="3200" dirty="0"/>
              <a:t> </a:t>
            </a:r>
            <a:r>
              <a:rPr lang="ru-RU" sz="3200" dirty="0" err="1"/>
              <a:t>ету</a:t>
            </a:r>
            <a:r>
              <a:rPr lang="ru-RU" sz="3200" dirty="0"/>
              <a:t> – 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err="1"/>
              <a:t>Б</a:t>
            </a:r>
            <a:r>
              <a:rPr lang="ru-RU" sz="3200" dirty="0" err="1" smtClean="0"/>
              <a:t>армағын</a:t>
            </a:r>
            <a:r>
              <a:rPr lang="ru-RU" sz="3200" dirty="0" smtClean="0"/>
              <a:t> </a:t>
            </a:r>
            <a:r>
              <a:rPr lang="ru-RU" sz="3200" dirty="0" err="1" smtClean="0"/>
              <a:t>тістеу</a:t>
            </a:r>
            <a:r>
              <a:rPr lang="ru-RU" sz="3200" dirty="0" smtClean="0"/>
              <a:t> – </a:t>
            </a:r>
            <a:r>
              <a:rPr lang="ru-RU" sz="3200" dirty="0" err="1" smtClean="0"/>
              <a:t>өкіну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 smtClean="0"/>
              <a:t>Құлақ</a:t>
            </a:r>
            <a:r>
              <a:rPr lang="ru-RU" sz="3200" dirty="0" smtClean="0"/>
              <a:t> </a:t>
            </a:r>
            <a:r>
              <a:rPr lang="ru-RU" sz="3200" dirty="0" err="1" smtClean="0"/>
              <a:t>қою</a:t>
            </a:r>
            <a:r>
              <a:rPr lang="ru-RU" sz="3200" dirty="0" smtClean="0"/>
              <a:t> – </a:t>
            </a:r>
            <a:r>
              <a:rPr lang="ru-RU" sz="3200" dirty="0" err="1" smtClean="0"/>
              <a:t>тыңдау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/>
              <a:t>Арқа</a:t>
            </a:r>
            <a:r>
              <a:rPr lang="ru-RU" sz="3200" dirty="0"/>
              <a:t> </a:t>
            </a:r>
            <a:r>
              <a:rPr lang="ru-RU" sz="3200" dirty="0" err="1"/>
              <a:t>сүйеу</a:t>
            </a:r>
            <a:r>
              <a:rPr lang="ru-RU" sz="3200" dirty="0"/>
              <a:t> – </a:t>
            </a:r>
            <a:r>
              <a:rPr lang="ru-RU" sz="3200" dirty="0" err="1"/>
              <a:t>сүйеніш</a:t>
            </a:r>
            <a:r>
              <a:rPr lang="ru-RU" sz="3200" dirty="0"/>
              <a:t> </a:t>
            </a:r>
            <a:r>
              <a:rPr lang="ru-RU" sz="3200" dirty="0" err="1" smtClean="0"/>
              <a:t>ету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/>
              <a:t>Әңгімесі</a:t>
            </a:r>
            <a:r>
              <a:rPr lang="ru-RU" sz="3200" dirty="0"/>
              <a:t> </a:t>
            </a:r>
            <a:r>
              <a:rPr lang="ru-RU" sz="3200" dirty="0" err="1"/>
              <a:t>жарасу</a:t>
            </a:r>
            <a:r>
              <a:rPr lang="ru-RU" sz="3200" dirty="0"/>
              <a:t> – </a:t>
            </a:r>
            <a:r>
              <a:rPr lang="ru-RU" sz="3200" dirty="0" err="1"/>
              <a:t>ортақ</a:t>
            </a:r>
            <a:r>
              <a:rPr lang="ru-RU" sz="3200" dirty="0"/>
              <a:t> </a:t>
            </a:r>
            <a:r>
              <a:rPr lang="ru-RU" sz="3200" dirty="0" err="1"/>
              <a:t>тіл</a:t>
            </a:r>
            <a:r>
              <a:rPr lang="ru-RU" sz="3200" dirty="0"/>
              <a:t> </a:t>
            </a:r>
            <a:r>
              <a:rPr lang="ru-RU" sz="3200" dirty="0" err="1" smtClean="0"/>
              <a:t>табысу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Бес </a:t>
            </a:r>
            <a:r>
              <a:rPr lang="ru-RU" sz="3200" dirty="0" err="1"/>
              <a:t>аспап</a:t>
            </a:r>
            <a:r>
              <a:rPr lang="ru-RU" sz="3200" dirty="0"/>
              <a:t> – </a:t>
            </a:r>
            <a:r>
              <a:rPr lang="ru-RU" sz="3200" dirty="0" err="1"/>
              <a:t>өнерлі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37511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Бейнебаянмен жұмыс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Тұрақты тіркестерді қолданып, </a:t>
            </a:r>
            <a:r>
              <a:rPr lang="kk-KZ" dirty="0" smtClean="0"/>
              <a:t>бейнебаян </a:t>
            </a:r>
            <a:r>
              <a:rPr lang="kk-KZ" dirty="0" smtClean="0"/>
              <a:t>мазмұнын айту.</a:t>
            </a:r>
          </a:p>
          <a:p>
            <a:r>
              <a:rPr lang="kk-KZ" dirty="0" smtClean="0"/>
              <a:t>Бейнебаян эпизодтарына берілген сөз тіркестерін сәйкестендіріңіз.</a:t>
            </a:r>
          </a:p>
          <a:p>
            <a:pPr marL="0" indent="0">
              <a:buNone/>
            </a:pPr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506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«РАФТ» стратегиясы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Рөл: </a:t>
            </a:r>
          </a:p>
          <a:p>
            <a:r>
              <a:rPr lang="kk-KZ" dirty="0" smtClean="0"/>
              <a:t>Аудитория:</a:t>
            </a:r>
          </a:p>
          <a:p>
            <a:r>
              <a:rPr lang="kk-KZ" dirty="0" smtClean="0"/>
              <a:t>Форма:</a:t>
            </a:r>
          </a:p>
          <a:p>
            <a:r>
              <a:rPr lang="kk-KZ" dirty="0" smtClean="0"/>
              <a:t> Тақырып: </a:t>
            </a:r>
            <a:r>
              <a:rPr lang="ru-RU" dirty="0" err="1">
                <a:solidFill>
                  <a:srgbClr val="FF0000"/>
                </a:solidFill>
              </a:rPr>
              <a:t>Балаға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өз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тілінде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сөйлескенде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ғана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дұрыс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тәрбие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қалыптасуы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мүмкін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kk-KZ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1764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Мақал-мәтелдер: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25000" lnSpcReduction="20000"/>
          </a:bodyPr>
          <a:lstStyle/>
          <a:p>
            <a:r>
              <a:rPr lang="ru-RU" sz="12800" dirty="0" err="1"/>
              <a:t>Балаға</a:t>
            </a:r>
            <a:r>
              <a:rPr lang="ru-RU" sz="12800" dirty="0"/>
              <a:t> </a:t>
            </a:r>
            <a:r>
              <a:rPr lang="ru-RU" sz="12800" dirty="0" err="1"/>
              <a:t>өз</a:t>
            </a:r>
            <a:r>
              <a:rPr lang="ru-RU" sz="12800" dirty="0"/>
              <a:t> </a:t>
            </a:r>
            <a:r>
              <a:rPr lang="ru-RU" sz="12800" dirty="0" err="1"/>
              <a:t>тіліңмен</a:t>
            </a:r>
            <a:r>
              <a:rPr lang="ru-RU" sz="12800" dirty="0"/>
              <a:t> </a:t>
            </a:r>
            <a:r>
              <a:rPr lang="ru-RU" sz="12800" dirty="0" err="1"/>
              <a:t>сөйлеме</a:t>
            </a:r>
            <a:r>
              <a:rPr lang="ru-RU" sz="12800" dirty="0"/>
              <a:t>, </a:t>
            </a:r>
            <a:r>
              <a:rPr lang="ru-RU" sz="12800" dirty="0" err="1"/>
              <a:t>өз</a:t>
            </a:r>
            <a:r>
              <a:rPr lang="ru-RU" sz="12800" dirty="0"/>
              <a:t> </a:t>
            </a:r>
            <a:r>
              <a:rPr lang="ru-RU" sz="12800" dirty="0" err="1"/>
              <a:t>тілімен</a:t>
            </a:r>
            <a:r>
              <a:rPr lang="ru-RU" sz="12800" dirty="0"/>
              <a:t> </a:t>
            </a:r>
            <a:r>
              <a:rPr lang="ru-RU" sz="12800" dirty="0" err="1" smtClean="0"/>
              <a:t>сөйле</a:t>
            </a:r>
            <a:endParaRPr lang="ru-RU" sz="12800" dirty="0" smtClean="0"/>
          </a:p>
          <a:p>
            <a:r>
              <a:rPr lang="ru-RU" sz="12800" dirty="0" err="1"/>
              <a:t>Дұрыс</a:t>
            </a:r>
            <a:r>
              <a:rPr lang="ru-RU" sz="12800" dirty="0"/>
              <a:t> </a:t>
            </a:r>
            <a:r>
              <a:rPr lang="ru-RU" sz="12800" dirty="0" err="1"/>
              <a:t>қанаттанған</a:t>
            </a:r>
            <a:r>
              <a:rPr lang="ru-RU" sz="12800" dirty="0"/>
              <a:t> </a:t>
            </a:r>
            <a:r>
              <a:rPr lang="ru-RU" sz="12800" dirty="0" err="1"/>
              <a:t>түзу</a:t>
            </a:r>
            <a:r>
              <a:rPr lang="ru-RU" sz="12800" dirty="0"/>
              <a:t> </a:t>
            </a:r>
            <a:r>
              <a:rPr lang="ru-RU" sz="12800" dirty="0" err="1" smtClean="0"/>
              <a:t>ұшар</a:t>
            </a:r>
            <a:endParaRPr lang="ru-RU" sz="12800" dirty="0" smtClean="0"/>
          </a:p>
          <a:p>
            <a:r>
              <a:rPr lang="ru-RU" sz="12800" dirty="0" err="1"/>
              <a:t>Балапан</a:t>
            </a:r>
            <a:r>
              <a:rPr lang="ru-RU" sz="12800" dirty="0"/>
              <a:t> </a:t>
            </a:r>
            <a:r>
              <a:rPr lang="ru-RU" sz="12800" dirty="0" err="1"/>
              <a:t>ұяда</a:t>
            </a:r>
            <a:r>
              <a:rPr lang="ru-RU" sz="12800" dirty="0"/>
              <a:t> не </a:t>
            </a:r>
            <a:r>
              <a:rPr lang="ru-RU" sz="12800" dirty="0" err="1"/>
              <a:t>көрсе</a:t>
            </a:r>
            <a:r>
              <a:rPr lang="ru-RU" sz="12800" dirty="0"/>
              <a:t>, </a:t>
            </a:r>
            <a:r>
              <a:rPr lang="ru-RU" sz="12800" dirty="0" err="1"/>
              <a:t>Ұшқанда</a:t>
            </a:r>
            <a:r>
              <a:rPr lang="ru-RU" sz="12800" dirty="0"/>
              <a:t> </a:t>
            </a:r>
            <a:r>
              <a:rPr lang="ru-RU" sz="12800" dirty="0" err="1"/>
              <a:t>соны</a:t>
            </a:r>
            <a:r>
              <a:rPr lang="ru-RU" sz="12800" dirty="0"/>
              <a:t> </a:t>
            </a:r>
            <a:r>
              <a:rPr lang="ru-RU" sz="12800" dirty="0" err="1"/>
              <a:t>іледі</a:t>
            </a:r>
            <a:r>
              <a:rPr lang="ru-RU" sz="12800" dirty="0" smtClean="0"/>
              <a:t>.</a:t>
            </a:r>
          </a:p>
          <a:p>
            <a:r>
              <a:rPr lang="ru-RU" sz="12800" dirty="0"/>
              <a:t>Бала </a:t>
            </a:r>
            <a:r>
              <a:rPr lang="ru-RU" sz="12800" dirty="0" err="1"/>
              <a:t>тәрбиесі</a:t>
            </a:r>
            <a:r>
              <a:rPr lang="ru-RU" sz="12800" dirty="0"/>
              <a:t> – </a:t>
            </a:r>
            <a:r>
              <a:rPr lang="ru-RU" sz="12800" dirty="0" err="1" smtClean="0"/>
              <a:t>бесіктен</a:t>
            </a:r>
            <a:r>
              <a:rPr lang="ru-RU" sz="12800" dirty="0" smtClean="0"/>
              <a:t>.</a:t>
            </a:r>
          </a:p>
          <a:p>
            <a:r>
              <a:rPr lang="ru-RU" sz="12800" dirty="0" err="1"/>
              <a:t>Балаға</a:t>
            </a:r>
            <a:r>
              <a:rPr lang="ru-RU" sz="12800" dirty="0"/>
              <a:t> </a:t>
            </a:r>
            <a:r>
              <a:rPr lang="ru-RU" sz="12800" dirty="0" err="1"/>
              <a:t>байқап</a:t>
            </a:r>
            <a:r>
              <a:rPr lang="ru-RU" sz="12800" dirty="0"/>
              <a:t> </a:t>
            </a:r>
            <a:r>
              <a:rPr lang="ru-RU" sz="12800" dirty="0" err="1"/>
              <a:t>сөйлесең</a:t>
            </a:r>
            <a:r>
              <a:rPr lang="ru-RU" sz="12800" dirty="0"/>
              <a:t>,</a:t>
            </a:r>
          </a:p>
          <a:p>
            <a:pPr marL="0" indent="0">
              <a:buNone/>
            </a:pPr>
            <a:r>
              <a:rPr lang="ru-RU" sz="12800" dirty="0" err="1"/>
              <a:t>Ақылыңа</a:t>
            </a:r>
            <a:r>
              <a:rPr lang="ru-RU" sz="12800" dirty="0"/>
              <a:t> </a:t>
            </a:r>
            <a:r>
              <a:rPr lang="ru-RU" sz="12800" dirty="0" err="1"/>
              <a:t>көнер</a:t>
            </a:r>
            <a:r>
              <a:rPr lang="ru-RU" sz="12800" dirty="0"/>
              <a:t>,</a:t>
            </a:r>
          </a:p>
          <a:p>
            <a:pPr marL="0" indent="0">
              <a:buNone/>
            </a:pPr>
            <a:r>
              <a:rPr lang="ru-RU" sz="12800" dirty="0" err="1"/>
              <a:t>Байқамай</a:t>
            </a:r>
            <a:r>
              <a:rPr lang="ru-RU" sz="12800" dirty="0"/>
              <a:t> </a:t>
            </a:r>
            <a:r>
              <a:rPr lang="ru-RU" sz="12800" dirty="0" err="1"/>
              <a:t>шайқап</a:t>
            </a:r>
            <a:r>
              <a:rPr lang="ru-RU" sz="12800" dirty="0"/>
              <a:t> </a:t>
            </a:r>
            <a:r>
              <a:rPr lang="ru-RU" sz="12800" dirty="0" err="1"/>
              <a:t>сөйлесең</a:t>
            </a:r>
            <a:r>
              <a:rPr lang="ru-RU" sz="12800" dirty="0"/>
              <a:t>,</a:t>
            </a:r>
          </a:p>
          <a:p>
            <a:pPr marL="0" indent="0">
              <a:buNone/>
            </a:pPr>
            <a:r>
              <a:rPr lang="ru-RU" sz="12800" dirty="0" err="1"/>
              <a:t>Көрсетер</a:t>
            </a:r>
            <a:r>
              <a:rPr lang="ru-RU" sz="12800" dirty="0"/>
              <a:t> </a:t>
            </a:r>
            <a:r>
              <a:rPr lang="ru-RU" sz="12800" dirty="0" err="1"/>
              <a:t>бір</a:t>
            </a:r>
            <a:r>
              <a:rPr lang="ru-RU" sz="12800" dirty="0"/>
              <a:t> «</a:t>
            </a:r>
            <a:r>
              <a:rPr lang="ru-RU" sz="12800" dirty="0" err="1"/>
              <a:t>өнер</a:t>
            </a:r>
            <a:r>
              <a:rPr lang="ru-RU" sz="12800" dirty="0"/>
              <a:t>».</a:t>
            </a:r>
          </a:p>
          <a:p>
            <a:pPr marL="0" indent="0">
              <a:buNone/>
            </a:pPr>
            <a:r>
              <a:rPr lang="ru-RU" sz="8000" dirty="0" err="1" smtClean="0"/>
              <a:t>Дереккөзі</a:t>
            </a:r>
            <a:r>
              <a:rPr lang="ru-RU" sz="8000" dirty="0"/>
              <a:t>: </a:t>
            </a:r>
            <a:r>
              <a:rPr lang="ru-RU" sz="8000" dirty="0">
                <a:hlinkClick r:id="rId2"/>
              </a:rPr>
              <a:t>https://www.zharar.com/kz/makal/7132-tarbie.html</a:t>
            </a:r>
            <a:r>
              <a:rPr lang="ru-RU" sz="8000" dirty="0"/>
              <a:t/>
            </a:r>
            <a:br>
              <a:rPr lang="ru-RU" sz="80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37532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56</TotalTime>
  <Words>86</Words>
  <Application>Microsoft Office PowerPoint</Application>
  <PresentationFormat>Экран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Кнопка</vt:lpstr>
      <vt:lpstr>        Сілтемені ашып, берілген бейнежазбаны көріңіз.   https://www.youtube.com/watch?v=lfMYzcAHutg   </vt:lpstr>
      <vt:lpstr>          Лексикалық минимум: * Тыным таппай еңбек ету   * Бармағын тістеу  *  Құлақ қою * Арқа сүйеу * Әңгімесі жарасу * Бес аспап    </vt:lpstr>
      <vt:lpstr>        https://www.youtube.com/watch?v=lfMYzcAHutg  Лексикалық минимум: Тыным таппай еңбек ету –   Бармағын тістеу – өкіну Құлақ қою – тыңдау Арқа сүйеу – сүйеніш ету Әңгімесі жарасу – ортақ тіл табысу Бес аспап – өнерлі    </vt:lpstr>
      <vt:lpstr>Бейнебаянмен жұмыс</vt:lpstr>
      <vt:lpstr>«РАФТ» стратегиясы</vt:lpstr>
      <vt:lpstr>Мақал-мәтелдер: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https://www.youtube.com/watch?v=lfMYzcAHutg</dc:title>
  <dc:creator>Меруерт Зиятбек</dc:creator>
  <cp:lastModifiedBy>Гаухар</cp:lastModifiedBy>
  <cp:revision>10</cp:revision>
  <dcterms:created xsi:type="dcterms:W3CDTF">2017-11-15T03:48:39Z</dcterms:created>
  <dcterms:modified xsi:type="dcterms:W3CDTF">2020-03-27T03:36:19Z</dcterms:modified>
</cp:coreProperties>
</file>