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2" r:id="rId8"/>
    <p:sldId id="263" r:id="rId9"/>
    <p:sldId id="264" r:id="rId10"/>
    <p:sldId id="265" r:id="rId11"/>
    <p:sldId id="269" r:id="rId12"/>
    <p:sldId id="267" r:id="rId13"/>
    <p:sldId id="268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>
      <p:cViewPr varScale="1">
        <p:scale>
          <a:sx n="67" d="100"/>
          <a:sy n="67" d="100"/>
        </p:scale>
        <p:origin x="150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348880"/>
            <a:ext cx="8145692" cy="4320480"/>
          </a:xfrm>
        </p:spPr>
        <p:txBody>
          <a:bodyPr>
            <a:normAutofit/>
          </a:bodyPr>
          <a:lstStyle/>
          <a:p>
            <a:pPr algn="l"/>
            <a:r>
              <a:rPr lang="kk-KZ" dirty="0">
                <a:solidFill>
                  <a:schemeClr val="tx1"/>
                </a:solidFill>
              </a:rPr>
              <a:t>		        </a:t>
            </a:r>
            <a:endParaRPr lang="kk-KZ" sz="9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kk-KZ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Тақырып: Топырақ биоремедиациясы</a:t>
            </a:r>
          </a:p>
          <a:p>
            <a:pPr algn="l"/>
            <a:endParaRPr lang="kk-KZ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kk-KZ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kk-KZ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		</a:t>
            </a:r>
          </a:p>
        </p:txBody>
      </p:sp>
    </p:spTree>
    <p:extLst>
      <p:ext uri="{BB962C8B-B14F-4D97-AF65-F5344CB8AC3E}">
        <p14:creationId xmlns:p14="http://schemas.microsoft.com/office/powerpoint/2010/main" val="2201085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7239000" cy="1143000"/>
          </a:xfrm>
        </p:spPr>
        <p:txBody>
          <a:bodyPr/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Жоспар: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011680"/>
            <a:ext cx="7239000" cy="484632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kk-KZ" sz="3600" dirty="0">
                <a:latin typeface="Times New Roman" pitchFamily="18" charset="0"/>
                <a:cs typeface="Times New Roman" pitchFamily="18" charset="0"/>
              </a:rPr>
              <a:t>Биоремедиация дегеніміз...</a:t>
            </a:r>
          </a:p>
          <a:p>
            <a:pPr marL="514350" indent="-514350">
              <a:buFont typeface="+mj-lt"/>
              <a:buAutoNum type="arabicPeriod"/>
            </a:pPr>
            <a:r>
              <a:rPr lang="kk-KZ" sz="3600" dirty="0">
                <a:latin typeface="Times New Roman" pitchFamily="18" charset="0"/>
                <a:cs typeface="Times New Roman" pitchFamily="18" charset="0"/>
              </a:rPr>
              <a:t>Топырақ биоремедиациясы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in situ</a:t>
            </a:r>
            <a:r>
              <a:rPr lang="kk-KZ" sz="3600" dirty="0">
                <a:latin typeface="Times New Roman" pitchFamily="18" charset="0"/>
                <a:cs typeface="Times New Roman" pitchFamily="18" charset="0"/>
              </a:rPr>
              <a:t> биоремедиациясы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ex situ</a:t>
            </a:r>
            <a:r>
              <a:rPr lang="kk-KZ" sz="3600" dirty="0">
                <a:latin typeface="Times New Roman" pitchFamily="18" charset="0"/>
                <a:cs typeface="Times New Roman" pitchFamily="18" charset="0"/>
              </a:rPr>
              <a:t> биоремедиациясы</a:t>
            </a:r>
          </a:p>
          <a:p>
            <a:pPr marL="514350" indent="-514350">
              <a:buFont typeface="+mj-lt"/>
              <a:buAutoNum type="arabicPeriod"/>
            </a:pPr>
            <a:r>
              <a:rPr lang="kk-KZ" sz="3600" dirty="0">
                <a:latin typeface="Times New Roman" pitchFamily="18" charset="0"/>
                <a:cs typeface="Times New Roman" pitchFamily="18" charset="0"/>
              </a:rPr>
              <a:t>Өсімдіктер арқылы биоремедиация</a:t>
            </a:r>
          </a:p>
          <a:p>
            <a:pPr marL="514350" indent="-514350">
              <a:buFont typeface="+mj-lt"/>
              <a:buAutoNum type="arabicPeriod"/>
            </a:pPr>
            <a:endParaRPr lang="kk-KZ" dirty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6747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Биоремедиация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дегеніміз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...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28800"/>
            <a:ext cx="7239000" cy="484632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   </a:t>
            </a:r>
            <a:r>
              <a:rPr lang="ru-RU" b="1" i="1" dirty="0"/>
              <a:t> </a:t>
            </a:r>
            <a:r>
              <a:rPr lang="ru-RU" b="1" i="1" dirty="0" err="1"/>
              <a:t>Биоремидиация</a:t>
            </a:r>
            <a:r>
              <a:rPr lang="ru-RU" b="1" i="1" dirty="0"/>
              <a:t>- </a:t>
            </a:r>
            <a:r>
              <a:rPr lang="ru-RU" dirty="0"/>
              <a:t>суды </a:t>
            </a:r>
            <a:r>
              <a:rPr lang="ru-RU" dirty="0" err="1"/>
              <a:t>тазартуда</a:t>
            </a:r>
            <a:r>
              <a:rPr lang="ru-RU" dirty="0"/>
              <a:t> </a:t>
            </a:r>
            <a:r>
              <a:rPr lang="ru-RU" dirty="0" err="1"/>
              <a:t>қолданатын</a:t>
            </a:r>
            <a:r>
              <a:rPr lang="ru-RU" dirty="0"/>
              <a:t> </a:t>
            </a:r>
            <a:r>
              <a:rPr lang="ru-RU" dirty="0" err="1"/>
              <a:t>кешенді</a:t>
            </a:r>
            <a:r>
              <a:rPr lang="ru-RU" dirty="0"/>
              <a:t> шара. </a:t>
            </a:r>
            <a:r>
              <a:rPr lang="ru-RU" dirty="0" err="1"/>
              <a:t>Груннты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атмосфераны</a:t>
            </a:r>
            <a:r>
              <a:rPr lang="ru-RU" dirty="0"/>
              <a:t> </a:t>
            </a:r>
            <a:r>
              <a:rPr lang="ru-RU" dirty="0" err="1"/>
              <a:t>қолдана</a:t>
            </a:r>
            <a:r>
              <a:rPr lang="ru-RU" dirty="0"/>
              <a:t> </a:t>
            </a:r>
            <a:r>
              <a:rPr lang="ru-RU" dirty="0" err="1"/>
              <a:t>отырып</a:t>
            </a:r>
            <a:r>
              <a:rPr lang="ru-RU" dirty="0"/>
              <a:t>, </a:t>
            </a:r>
            <a:r>
              <a:rPr lang="ru-RU" dirty="0" err="1"/>
              <a:t>биологиялық</a:t>
            </a:r>
            <a:r>
              <a:rPr lang="ru-RU" dirty="0"/>
              <a:t> </a:t>
            </a:r>
            <a:r>
              <a:rPr lang="ru-RU" dirty="0" err="1"/>
              <a:t>объектілерге</a:t>
            </a:r>
            <a:r>
              <a:rPr lang="ru-RU" dirty="0"/>
              <a:t> – </a:t>
            </a:r>
            <a:r>
              <a:rPr lang="ru-RU" dirty="0" err="1"/>
              <a:t>өсімдіктер</a:t>
            </a:r>
            <a:r>
              <a:rPr lang="ru-RU" dirty="0"/>
              <a:t>, </a:t>
            </a:r>
            <a:r>
              <a:rPr lang="ru-RU" dirty="0" err="1"/>
              <a:t>саңырауқұлақтар</a:t>
            </a:r>
            <a:r>
              <a:rPr lang="ru-RU" dirty="0"/>
              <a:t>, </a:t>
            </a:r>
            <a:r>
              <a:rPr lang="ru-RU" dirty="0" err="1"/>
              <a:t>құрт-құмырскалар</a:t>
            </a:r>
            <a:r>
              <a:rPr lang="ru-RU" dirty="0"/>
              <a:t>, </a:t>
            </a:r>
            <a:r>
              <a:rPr lang="ru-RU" dirty="0" err="1"/>
              <a:t>құрттар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 </a:t>
            </a:r>
            <a:r>
              <a:rPr lang="ru-RU" dirty="0" err="1"/>
              <a:t>жатады</a:t>
            </a:r>
            <a:r>
              <a:rPr lang="ru-RU" dirty="0"/>
              <a:t>. </a:t>
            </a:r>
            <a:r>
              <a:rPr lang="ru-RU" dirty="0" err="1"/>
              <a:t>Биоремедиация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ластанған</a:t>
            </a:r>
            <a:r>
              <a:rPr lang="ru-RU" dirty="0"/>
              <a:t> </a:t>
            </a:r>
            <a:r>
              <a:rPr lang="ru-RU" dirty="0" err="1"/>
              <a:t>ортада</a:t>
            </a:r>
            <a:r>
              <a:rPr lang="ru-RU" dirty="0"/>
              <a:t> </a:t>
            </a:r>
            <a:r>
              <a:rPr lang="ru-RU" dirty="0" err="1"/>
              <a:t>жиналатын</a:t>
            </a:r>
            <a:r>
              <a:rPr lang="ru-RU" dirty="0"/>
              <a:t> </a:t>
            </a:r>
            <a:r>
              <a:rPr lang="ru-RU" dirty="0" err="1"/>
              <a:t>улы</a:t>
            </a:r>
            <a:r>
              <a:rPr lang="ru-RU" dirty="0"/>
              <a:t> </a:t>
            </a:r>
            <a:r>
              <a:rPr lang="ru-RU" dirty="0" err="1"/>
              <a:t>қалдық</a:t>
            </a:r>
            <a:r>
              <a:rPr lang="ru-RU" dirty="0"/>
              <a:t> </a:t>
            </a:r>
            <a:r>
              <a:rPr lang="ru-RU" dirty="0" err="1"/>
              <a:t>заттарын</a:t>
            </a:r>
            <a:r>
              <a:rPr lang="ru-RU" dirty="0"/>
              <a:t>, </a:t>
            </a:r>
            <a:r>
              <a:rPr lang="ru-RU" dirty="0" err="1"/>
              <a:t>қауіпсіз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қауіпсіздігі</a:t>
            </a:r>
            <a:r>
              <a:rPr lang="ru-RU" dirty="0"/>
              <a:t> </a:t>
            </a:r>
            <a:r>
              <a:rPr lang="ru-RU" dirty="0" err="1"/>
              <a:t>төмендетілген</a:t>
            </a:r>
            <a:r>
              <a:rPr lang="ru-RU" dirty="0"/>
              <a:t> </a:t>
            </a:r>
            <a:r>
              <a:rPr lang="ru-RU" dirty="0" err="1"/>
              <a:t>заттарға</a:t>
            </a:r>
            <a:r>
              <a:rPr lang="ru-RU" dirty="0"/>
              <a:t> </a:t>
            </a:r>
            <a:r>
              <a:rPr lang="ru-RU" dirty="0" err="1"/>
              <a:t>айналдыру</a:t>
            </a:r>
            <a:r>
              <a:rPr lang="ru-RU" dirty="0"/>
              <a:t> </a:t>
            </a:r>
            <a:r>
              <a:rPr lang="ru-RU" dirty="0" err="1"/>
              <a:t>мақсатында</a:t>
            </a:r>
            <a:r>
              <a:rPr lang="ru-RU" dirty="0"/>
              <a:t> </a:t>
            </a:r>
            <a:r>
              <a:rPr lang="ru-RU" dirty="0" err="1"/>
              <a:t>биологиялық</a:t>
            </a:r>
            <a:r>
              <a:rPr lang="ru-RU" dirty="0"/>
              <a:t> </a:t>
            </a:r>
            <a:r>
              <a:rPr lang="ru-RU" dirty="0" err="1"/>
              <a:t>объктілерді</a:t>
            </a:r>
            <a:r>
              <a:rPr lang="ru-RU" dirty="0"/>
              <a:t> </a:t>
            </a:r>
            <a:r>
              <a:rPr lang="ru-RU" dirty="0" err="1"/>
              <a:t>пайдалануы</a:t>
            </a:r>
            <a:r>
              <a:rPr lang="ru-RU" dirty="0"/>
              <a:t>. </a:t>
            </a:r>
            <a:r>
              <a:rPr lang="ru-RU" dirty="0" err="1"/>
              <a:t>Биоремедиацияның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түрі</a:t>
            </a:r>
            <a:r>
              <a:rPr lang="ru-RU" dirty="0"/>
              <a:t> – </a:t>
            </a:r>
            <a:r>
              <a:rPr lang="ru-RU" dirty="0" err="1"/>
              <a:t>минералды</a:t>
            </a:r>
            <a:r>
              <a:rPr lang="ru-RU" dirty="0"/>
              <a:t> </a:t>
            </a:r>
            <a:r>
              <a:rPr lang="ru-RU" dirty="0" err="1"/>
              <a:t>тұздардан</a:t>
            </a:r>
            <a:r>
              <a:rPr lang="ru-RU" dirty="0"/>
              <a:t>, </a:t>
            </a:r>
            <a:r>
              <a:rPr lang="ru-RU" dirty="0" err="1"/>
              <a:t>қант</a:t>
            </a:r>
            <a:r>
              <a:rPr lang="ru-RU" dirty="0"/>
              <a:t>, </a:t>
            </a:r>
            <a:r>
              <a:rPr lang="ru-RU" dirty="0" err="1"/>
              <a:t>ферменттерден</a:t>
            </a:r>
            <a:r>
              <a:rPr lang="ru-RU" dirty="0"/>
              <a:t> </a:t>
            </a:r>
            <a:r>
              <a:rPr lang="ru-RU" dirty="0" err="1"/>
              <a:t>тұратын</a:t>
            </a:r>
            <a:r>
              <a:rPr lang="ru-RU" dirty="0"/>
              <a:t> </a:t>
            </a:r>
            <a:r>
              <a:rPr lang="ru-RU" dirty="0" err="1"/>
              <a:t>биогенді</a:t>
            </a:r>
            <a:r>
              <a:rPr lang="ru-RU" dirty="0"/>
              <a:t> </a:t>
            </a:r>
            <a:r>
              <a:rPr lang="ru-RU" dirty="0" err="1"/>
              <a:t>қоспамен</a:t>
            </a:r>
            <a:r>
              <a:rPr lang="ru-RU" dirty="0"/>
              <a:t> </a:t>
            </a:r>
            <a:r>
              <a:rPr lang="ru-RU" dirty="0" err="1"/>
              <a:t>қатар</a:t>
            </a:r>
            <a:r>
              <a:rPr lang="ru-RU" dirty="0"/>
              <a:t>, микроорганизм - </a:t>
            </a:r>
            <a:r>
              <a:rPr lang="ru-RU" dirty="0" err="1"/>
              <a:t>деструкторлардан</a:t>
            </a:r>
            <a:r>
              <a:rPr lang="ru-RU" dirty="0"/>
              <a:t> </a:t>
            </a:r>
            <a:r>
              <a:rPr lang="ru-RU" dirty="0" err="1"/>
              <a:t>құралған</a:t>
            </a:r>
            <a:r>
              <a:rPr lang="ru-RU" dirty="0"/>
              <a:t> </a:t>
            </a:r>
            <a:r>
              <a:rPr lang="ru-RU" dirty="0" err="1"/>
              <a:t>препараттарды</a:t>
            </a:r>
            <a:r>
              <a:rPr lang="ru-RU" dirty="0"/>
              <a:t> </a:t>
            </a:r>
            <a:r>
              <a:rPr lang="ru-RU" dirty="0" err="1"/>
              <a:t>қолдану</a:t>
            </a:r>
            <a:r>
              <a:rPr lang="ru-RU" dirty="0"/>
              <a:t>. </a:t>
            </a:r>
            <a:r>
              <a:rPr lang="ru-RU" dirty="0" err="1"/>
              <a:t>Биодеградациялаушы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биологиялық</a:t>
            </a:r>
            <a:r>
              <a:rPr lang="ru-RU" dirty="0"/>
              <a:t> </a:t>
            </a:r>
            <a:r>
              <a:rPr lang="ru-RU" dirty="0" err="1"/>
              <a:t>агенттер</a:t>
            </a:r>
            <a:r>
              <a:rPr lang="ru-RU" dirty="0"/>
              <a:t> – </a:t>
            </a:r>
            <a:r>
              <a:rPr lang="ru-RU" dirty="0" err="1"/>
              <a:t>қарқынды</a:t>
            </a:r>
            <a:r>
              <a:rPr lang="ru-RU" dirty="0"/>
              <a:t> </a:t>
            </a:r>
            <a:r>
              <a:rPr lang="ru-RU" dirty="0" err="1"/>
              <a:t>метаболизмі</a:t>
            </a:r>
            <a:r>
              <a:rPr lang="ru-RU" dirty="0"/>
              <a:t> мен </a:t>
            </a:r>
            <a:r>
              <a:rPr lang="ru-RU" dirty="0" err="1"/>
              <a:t>әртүрлі</a:t>
            </a:r>
            <a:r>
              <a:rPr lang="ru-RU" dirty="0"/>
              <a:t> </a:t>
            </a:r>
            <a:r>
              <a:rPr lang="ru-RU" dirty="0" err="1"/>
              <a:t>ферменттік</a:t>
            </a:r>
            <a:r>
              <a:rPr lang="ru-RU" dirty="0"/>
              <a:t> </a:t>
            </a:r>
            <a:r>
              <a:rPr lang="ru-RU" dirty="0" err="1"/>
              <a:t>жүйеге</a:t>
            </a:r>
            <a:r>
              <a:rPr lang="ru-RU" dirty="0"/>
              <a:t> </a:t>
            </a:r>
            <a:r>
              <a:rPr lang="ru-RU" dirty="0" err="1"/>
              <a:t>ие</a:t>
            </a:r>
            <a:r>
              <a:rPr lang="ru-RU" dirty="0"/>
              <a:t> – </a:t>
            </a:r>
            <a:r>
              <a:rPr lang="ru-RU" dirty="0" err="1"/>
              <a:t>микроорганизмдер</a:t>
            </a:r>
            <a:r>
              <a:rPr lang="ru-RU" dirty="0"/>
              <a:t>.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кең</a:t>
            </a:r>
            <a:r>
              <a:rPr lang="ru-RU" dirty="0"/>
              <a:t> </a:t>
            </a:r>
            <a:r>
              <a:rPr lang="ru-RU" dirty="0" err="1"/>
              <a:t>спектрдегі</a:t>
            </a:r>
            <a:r>
              <a:rPr lang="ru-RU" dirty="0"/>
              <a:t> </a:t>
            </a:r>
            <a:r>
              <a:rPr lang="ru-RU" dirty="0" err="1"/>
              <a:t>тұрақты</a:t>
            </a:r>
            <a:r>
              <a:rPr lang="ru-RU" dirty="0"/>
              <a:t> </a:t>
            </a:r>
            <a:r>
              <a:rPr lang="ru-RU" dirty="0" err="1"/>
              <a:t>химиялық</a:t>
            </a:r>
            <a:r>
              <a:rPr lang="ru-RU" dirty="0"/>
              <a:t> </a:t>
            </a:r>
            <a:r>
              <a:rPr lang="ru-RU" dirty="0" err="1"/>
              <a:t>байланыстарды</a:t>
            </a:r>
            <a:r>
              <a:rPr lang="ru-RU" dirty="0"/>
              <a:t> </a:t>
            </a:r>
            <a:r>
              <a:rPr lang="ru-RU" dirty="0" err="1"/>
              <a:t>ыдыратып</a:t>
            </a:r>
            <a:r>
              <a:rPr lang="ru-RU" dirty="0"/>
              <a:t>, </a:t>
            </a:r>
            <a:r>
              <a:rPr lang="ru-RU" dirty="0" err="1"/>
              <a:t>сонымен</a:t>
            </a:r>
            <a:r>
              <a:rPr lang="ru-RU" dirty="0"/>
              <a:t> </a:t>
            </a:r>
            <a:r>
              <a:rPr lang="ru-RU" dirty="0" err="1"/>
              <a:t>қатар</a:t>
            </a:r>
            <a:r>
              <a:rPr lang="ru-RU" dirty="0"/>
              <a:t> </a:t>
            </a:r>
            <a:r>
              <a:rPr lang="ru-RU" dirty="0" err="1"/>
              <a:t>глобальдық</a:t>
            </a:r>
            <a:r>
              <a:rPr lang="ru-RU" dirty="0"/>
              <a:t> </a:t>
            </a:r>
            <a:r>
              <a:rPr lang="ru-RU" dirty="0" err="1"/>
              <a:t>заттар</a:t>
            </a:r>
            <a:r>
              <a:rPr lang="ru-RU" dirty="0"/>
              <a:t> </a:t>
            </a:r>
            <a:r>
              <a:rPr lang="ru-RU" dirty="0" err="1"/>
              <a:t>айналымына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элементтерді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бетінде</a:t>
            </a:r>
            <a:r>
              <a:rPr lang="ru-RU" dirty="0"/>
              <a:t> </a:t>
            </a:r>
            <a:r>
              <a:rPr lang="ru-RU" dirty="0" err="1"/>
              <a:t>қалдықтырдың</a:t>
            </a:r>
            <a:r>
              <a:rPr lang="ru-RU" dirty="0"/>
              <a:t> </a:t>
            </a:r>
            <a:r>
              <a:rPr lang="ru-RU" dirty="0" err="1"/>
              <a:t>қалмауын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. </a:t>
            </a:r>
            <a:r>
              <a:rPr lang="ru-RU" dirty="0" err="1"/>
              <a:t>Биологиялық</a:t>
            </a:r>
            <a:r>
              <a:rPr lang="ru-RU" dirty="0"/>
              <a:t> </a:t>
            </a:r>
            <a:r>
              <a:rPr lang="ru-RU" dirty="0" err="1"/>
              <a:t>ремедиациялау</a:t>
            </a:r>
            <a:r>
              <a:rPr lang="ru-RU" dirty="0"/>
              <a:t> </a:t>
            </a:r>
            <a:r>
              <a:rPr lang="ru-RU" dirty="0" err="1"/>
              <a:t>жүйелері</a:t>
            </a:r>
            <a:r>
              <a:rPr lang="ru-RU" dirty="0"/>
              <a:t> </a:t>
            </a:r>
            <a:r>
              <a:rPr lang="ru-RU" dirty="0" err="1"/>
              <a:t>тотығудың</a:t>
            </a:r>
            <a:r>
              <a:rPr lang="ru-RU" dirty="0"/>
              <a:t> </a:t>
            </a:r>
            <a:r>
              <a:rPr lang="ru-RU" dirty="0" err="1"/>
              <a:t>биологиялық</a:t>
            </a:r>
            <a:r>
              <a:rPr lang="ru-RU" dirty="0"/>
              <a:t> </a:t>
            </a:r>
            <a:r>
              <a:rPr lang="ru-RU" dirty="0" err="1"/>
              <a:t>тәсілі</a:t>
            </a:r>
            <a:r>
              <a:rPr lang="ru-RU" dirty="0"/>
              <a:t>, </a:t>
            </a:r>
            <a:r>
              <a:rPr lang="ru-RU" dirty="0" err="1"/>
              <a:t>органикалық</a:t>
            </a:r>
            <a:r>
              <a:rPr lang="ru-RU" dirty="0"/>
              <a:t> </a:t>
            </a:r>
            <a:r>
              <a:rPr lang="ru-RU" dirty="0" err="1"/>
              <a:t>поллютанттардың</a:t>
            </a:r>
            <a:r>
              <a:rPr lang="ru-RU" dirty="0"/>
              <a:t> </a:t>
            </a:r>
            <a:r>
              <a:rPr lang="ru-RU" dirty="0" err="1"/>
              <a:t>құрылымының</a:t>
            </a:r>
            <a:r>
              <a:rPr lang="ru-RU" dirty="0"/>
              <a:t> </a:t>
            </a:r>
            <a:r>
              <a:rPr lang="ru-RU" dirty="0" err="1"/>
              <a:t>өзгеруі</a:t>
            </a:r>
            <a:r>
              <a:rPr lang="ru-RU" dirty="0"/>
              <a:t> мен </a:t>
            </a:r>
            <a:r>
              <a:rPr lang="ru-RU" dirty="0" err="1"/>
              <a:t>топырақ</a:t>
            </a:r>
            <a:r>
              <a:rPr lang="ru-RU" dirty="0"/>
              <a:t> </a:t>
            </a:r>
            <a:r>
              <a:rPr lang="ru-RU" dirty="0" err="1"/>
              <a:t>құрамын</a:t>
            </a:r>
            <a:r>
              <a:rPr lang="ru-RU" dirty="0"/>
              <a:t> </a:t>
            </a:r>
            <a:r>
              <a:rPr lang="ru-RU" dirty="0" err="1"/>
              <a:t>ауыр</a:t>
            </a:r>
            <a:r>
              <a:rPr lang="ru-RU" dirty="0"/>
              <a:t> </a:t>
            </a:r>
            <a:r>
              <a:rPr lang="ru-RU" dirty="0" err="1"/>
              <a:t>металлдардан</a:t>
            </a:r>
            <a:r>
              <a:rPr lang="ru-RU" dirty="0"/>
              <a:t> </a:t>
            </a:r>
            <a:r>
              <a:rPr lang="ru-RU" dirty="0" err="1"/>
              <a:t>арылту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тұрақтандыру</a:t>
            </a:r>
            <a:r>
              <a:rPr lang="ru-RU" dirty="0"/>
              <a:t> </a:t>
            </a:r>
            <a:r>
              <a:rPr lang="ru-RU" dirty="0" err="1"/>
              <a:t>сияқты</a:t>
            </a:r>
            <a:r>
              <a:rPr lang="ru-RU" dirty="0"/>
              <a:t> </a:t>
            </a:r>
            <a:r>
              <a:rPr lang="ru-RU" dirty="0" err="1"/>
              <a:t>тәсілдерден</a:t>
            </a:r>
            <a:r>
              <a:rPr lang="ru-RU" dirty="0"/>
              <a:t> </a:t>
            </a:r>
            <a:r>
              <a:rPr lang="ru-RU" dirty="0" err="1"/>
              <a:t>тұрады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04679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793" y="3789040"/>
            <a:ext cx="5656628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88640"/>
            <a:ext cx="4356743" cy="3267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694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7239000" cy="1143000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2.Топырақ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биоремедиациясы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44824"/>
            <a:ext cx="8496944" cy="558632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  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Ластанған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топырақтың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биоремедиациясы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биологиялық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агенттерді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ксенобиотиктерден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поллютанттардан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тазарту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қолдануға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негізделген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әдістер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жиынтығы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Көбінесе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топырақтың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биоремедиациясы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микроорганизмдер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бактериялар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саңырауқұлақтар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сирек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өсімдіктер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Биоремедиацияның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технологиясын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таңдау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тазалау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орнының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табиғи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жағдайлары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топырақтың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қасиеттері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ластаушы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агент пен Т. Б.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уыттылығының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концентрациясы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деңгейі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сияқты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өлшемдерге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негізделеді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5931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3528392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774001"/>
            <a:ext cx="3600400" cy="3309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788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in situ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биоремедиациясы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224577"/>
            <a:ext cx="8496944" cy="561662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Биоремедиация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situ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ластану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ауданынан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ластанған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топырақты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тастамай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ластаушы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агенттен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ортаны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тазартуға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негізделген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типтегі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технологиялар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қазу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жұмыстарын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жүргізуді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етпейтіндіктен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арзан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ауаның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тозаңдануын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аз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жасайды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ex situ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технологиясына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қарағанда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ұшатын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поллютанттарды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босатады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situ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биоремедиация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тәсілдерінің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бірі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микроорганизмдердің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өсуін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ксенобиотиктердің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аэробтық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биодеградациясын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ынталандыру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арнайы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жабдықтың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көмегімен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ластанған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топыраққа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оттегі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енгізу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технология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көбінесе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әртүрлі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мұнай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өнімдерінен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тазарту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Биодеградацияны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белсендіру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ксенобиотиктердің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азып-тозуын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асыратын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микроорганизмдердің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өсуі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метаболизмін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ынталандыру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қоректік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заттарды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топыраққа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енгізу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жолымен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асырылуы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мүмкін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Көбінесе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мақсаттар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азот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фосфор бар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тыңайтқыштар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қолданылады.Басқа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тараған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тәсіл-топыраққа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микроорганизмдерді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генетикалық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түрлендірілген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топырақтағы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органикалық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ксенобиотиктердің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тозуын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жеделдету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ферменттерді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енгізу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96501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15720"/>
            <a:ext cx="7704856" cy="487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99592" y="332656"/>
            <a:ext cx="6696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 </a:t>
            </a:r>
            <a:r>
              <a:rPr lang="en-US" sz="3200" dirty="0"/>
              <a:t>in situ</a:t>
            </a:r>
            <a:r>
              <a:rPr lang="kk-KZ" sz="3200" dirty="0"/>
              <a:t> биоремедиациясы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183641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7239000" cy="626328"/>
          </a:xfrm>
        </p:spPr>
        <p:txBody>
          <a:bodyPr>
            <a:normAutofit/>
          </a:bodyPr>
          <a:lstStyle/>
          <a:p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Ex situ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биоремедиациясы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k-KZ" dirty="0"/>
              <a:t>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Ex situ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биоремедиациясы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ластанған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топырақ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тастауға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оны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ластану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орнынан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ксенобиотиктерден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тазартуға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негізделген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Мұндай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тәсіл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 situ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биоремедиация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қарағанда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қымбат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бірқатар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артықшылықтары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бар – аз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уақытты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тазалау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процесін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бақылауды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05760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58670"/>
            <a:ext cx="7668344" cy="5751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9655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04664"/>
            <a:ext cx="8424936" cy="626469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Ex situ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биоремедиация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әдістері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бар:</a:t>
            </a:r>
          </a:p>
          <a:p>
            <a:pPr marL="514350" indent="-514350"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Ex situ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биоремедиациясы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Биореакторға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орналастыру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алдында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топырақтан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тастар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шығарылады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топырақ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араласады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оны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біртектес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су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қосылған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сазды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суспензия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Осы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суспензияға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топырақты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ксенобиотиктерден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тазартуды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жүргізетін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микроорганизмдердің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препараттары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енгізіледі,олар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реакторда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оңтайлы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жағдайлар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жасалады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Тазалау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аяқталғаннан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топырақ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кептіріледі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қоршаған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ортаға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қайтарылады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 situ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биоремедиациясының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тәсілі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ластану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орнынан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алыстатылған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топырақтың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аумақта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орналасуы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оны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биоремедиацияны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асыратын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микроорганизмдердің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өсуі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метаболизмін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ынталандыру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аэрациямен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қоректік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заттармен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Биореакторлардың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көмегімен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тазалаумен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салыстырғанда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технология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орынды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ұзақ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уақыт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5463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7536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7397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29879"/>
            <a:ext cx="8496944" cy="619508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kk-KZ" dirty="0"/>
              <a:t> 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 situ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ex situ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жағдайларында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топырақты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тазалауға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мүмкіндік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беретін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биоремедиацияның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бірқатар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әдістері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бар:</a:t>
            </a:r>
          </a:p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көбік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Көбік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түзетін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заттың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қоспасы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азып-тозатын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бактериялармен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топырақтың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тереңдігінде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сығылған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ауамен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айдалады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Көбік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ластаушы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заттарды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айтқанда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сұйық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көмірсутектер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жұмылдырады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биожетімділігін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арттырады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Вакуумдық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сорғының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көмегімен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көбік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бактериялар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азып-тозатын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заттардың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қоспасы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топырақтан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айдалады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ксенобиотик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жойылады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азып-тозуға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барады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тазартылған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көбік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түзетін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тазалау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микроорганизмдермен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пайдаланылады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электролиз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механизміне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негізделген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топырақты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биоремедиациялау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технологиясы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Топыраққа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қарама-қарсы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зарядталған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электрод (катод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анод)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орналастырылады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Топырақ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электролизі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сутегі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оттегі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биодеструкторлардың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метаболизмін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ынталандырады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Оттегімен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ынталандырудан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микроорганизмдердің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өсуі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метаболизмі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электролизге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ілесе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жүретін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температураның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жоғарылауымен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ынталандырылады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Сутегі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оттегі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топырақтан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бөлінетін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да газ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тәріздес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заттар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танкерге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жиналады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Танкерде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араластырылғаннан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топыраққа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айналады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топыраққа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оңтайлы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ылғалдылықты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су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лактат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беріледі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7048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498632" cy="1143000"/>
          </a:xfrm>
        </p:spPr>
        <p:txBody>
          <a:bodyPr>
            <a:normAutofit fontScale="90000"/>
          </a:bodyPr>
          <a:lstStyle/>
          <a:p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5.Өсімдіктер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биоремедиация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7239000" cy="484632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  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Өсімдіктерді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пайдалана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биоремедиациалау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технологиясы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фиторемедиация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топырақ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құрамынан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кадмий, мыс,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қорғасын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никель,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мырыш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сынды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ауыр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металлдарды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сіңіру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ауыр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металлдардан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арылту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әдісіне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органикалық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қосылыстарды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тотықтыруға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негізделген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Артықшылығы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тазарту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тиімділігі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экологиялығы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ластанудың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болмауы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мүмкіндігі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жетімділігі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Кемшілігі: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процесстің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ұзақтығы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ластаушының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жоғары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концентрациясына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төзімсіздігі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269599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04704"/>
          </a:xfrm>
        </p:spPr>
        <p:txBody>
          <a:bodyPr>
            <a:normAutofit/>
          </a:bodyPr>
          <a:lstStyle/>
          <a:p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Пайдалынған әдебиеттер: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http://pps.kaznu.kz/kz/Main/FileShow2/59252/76/1/0/2016//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Ф.А.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Төлегенова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Р.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Адырбайқызы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С.К.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Капалова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(Қ.И.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Сәтбаев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атындағы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ұлттық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университеті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, Алматы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қ.,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Республикасы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ЛАСТАНҒАН ТОПЫРАҚТЫ БИОТЕХНОЛОГИЯЛЫҚ ЖОЛМЕН ТАЗАРТУ</a:t>
            </a:r>
          </a:p>
        </p:txBody>
      </p:sp>
    </p:spTree>
    <p:extLst>
      <p:ext uri="{BB962C8B-B14F-4D97-AF65-F5344CB8AC3E}">
        <p14:creationId xmlns:p14="http://schemas.microsoft.com/office/powerpoint/2010/main" val="2714764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0659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45</TotalTime>
  <Words>847</Words>
  <Application>Microsoft Office PowerPoint</Application>
  <PresentationFormat>Экран (4:3)</PresentationFormat>
  <Paragraphs>43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Times New Roman</vt:lpstr>
      <vt:lpstr>Trebuchet MS</vt:lpstr>
      <vt:lpstr>Wingdings</vt:lpstr>
      <vt:lpstr>Wingdings 2</vt:lpstr>
      <vt:lpstr>Изящная</vt:lpstr>
      <vt:lpstr>Презентация PowerPoint</vt:lpstr>
      <vt:lpstr>Жоспар:</vt:lpstr>
      <vt:lpstr>1. Биоремедиация дегеніміз... </vt:lpstr>
      <vt:lpstr>Презентация PowerPoint</vt:lpstr>
      <vt:lpstr>2.Топырақ биоремедиациясы </vt:lpstr>
      <vt:lpstr>Презентация PowerPoint</vt:lpstr>
      <vt:lpstr>3.in situ биоремедиациясы  </vt:lpstr>
      <vt:lpstr>Презентация PowerPoint</vt:lpstr>
      <vt:lpstr>3.Ex situ биоремедиациясы </vt:lpstr>
      <vt:lpstr>Презентация PowerPoint</vt:lpstr>
      <vt:lpstr>Презентация PowerPoint</vt:lpstr>
      <vt:lpstr>Презентация PowerPoint</vt:lpstr>
      <vt:lpstr>Презентация PowerPoint</vt:lpstr>
      <vt:lpstr>5.Өсімдіктер арқылы биоремедиация </vt:lpstr>
      <vt:lpstr>Пайдалынған әдебиеттер: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Қазақ стан республикасының білім және ғылым министрлігі   Қазақ технология және бизнес университеті     «Технология және стандарттау»  кафедрасы</dc:title>
  <dc:creator>Admin</dc:creator>
  <cp:lastModifiedBy>Saltanat Makatova</cp:lastModifiedBy>
  <cp:revision>7</cp:revision>
  <dcterms:created xsi:type="dcterms:W3CDTF">2019-10-16T05:02:04Z</dcterms:created>
  <dcterms:modified xsi:type="dcterms:W3CDTF">2024-01-05T21:39:28Z</dcterms:modified>
</cp:coreProperties>
</file>