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3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6858000" type="screen4x3"/>
  <p:notesSz cx="6858000" cy="9144000"/>
  <p:embeddedFontLst>
    <p:embeddedFont>
      <p:font typeface="Century Schoolbook" charset="0"/>
      <p:regular r:id="rId33"/>
      <p:bold r:id="rId34"/>
      <p:italic r:id="rId35"/>
      <p:boldItalic r:id="rId36"/>
    </p:embeddedFont>
    <p:embeddedFont>
      <p:font typeface="Corbel"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4" name="Google Shape;30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3" name="Google Shape;323;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1" name="Google Shape;341;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Титульный слайд" type="title">
  <p:cSld name="TITLE">
    <p:bg>
      <p:bgPr>
        <a:solidFill>
          <a:schemeClr val="lt1"/>
        </a:solidFill>
        <a:effectLst/>
      </p:bgPr>
    </p:bg>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2286000" y="3124200"/>
            <a:ext cx="6172200" cy="1894362"/>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000"/>
              <a:buFont typeface="Century Schoolboo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2286000" y="5003322"/>
            <a:ext cx="6172200" cy="1371600"/>
          </a:xfrm>
          <a:prstGeom prst="rect">
            <a:avLst/>
          </a:prstGeom>
          <a:noFill/>
          <a:ln>
            <a:noFill/>
          </a:ln>
        </p:spPr>
        <p:txBody>
          <a:bodyPr spcFirstLastPara="1" wrap="square" lIns="91425" tIns="45700" rIns="91425" bIns="45700" anchor="t" anchorCtr="0">
            <a:noAutofit/>
          </a:bodyPr>
          <a:lstStyle>
            <a:lvl1pPr lvl="0" algn="l">
              <a:spcBef>
                <a:spcPts val="600"/>
              </a:spcBef>
              <a:spcAft>
                <a:spcPts val="0"/>
              </a:spcAft>
              <a:buSzPts val="1260"/>
              <a:buNone/>
              <a:defRPr sz="1800" b="1">
                <a:solidFill>
                  <a:schemeClr val="dk2"/>
                </a:solidFill>
              </a:defRPr>
            </a:lvl1pPr>
            <a:lvl2pPr lvl="1" algn="ctr">
              <a:spcBef>
                <a:spcPts val="360"/>
              </a:spcBef>
              <a:spcAft>
                <a:spcPts val="0"/>
              </a:spcAft>
              <a:buSzPts val="1440"/>
              <a:buNone/>
              <a:defRPr/>
            </a:lvl2pPr>
            <a:lvl3pPr lvl="2" algn="ctr">
              <a:spcBef>
                <a:spcPts val="360"/>
              </a:spcBef>
              <a:spcAft>
                <a:spcPts val="0"/>
              </a:spcAft>
              <a:buSzPts val="1080"/>
              <a:buNone/>
              <a:defRPr/>
            </a:lvl3pPr>
            <a:lvl4pPr lvl="3" algn="ctr">
              <a:spcBef>
                <a:spcPts val="360"/>
              </a:spcBef>
              <a:spcAft>
                <a:spcPts val="0"/>
              </a:spcAft>
              <a:buSzPts val="1080"/>
              <a:buNone/>
              <a:defRPr/>
            </a:lvl4pPr>
            <a:lvl5pPr lvl="4" algn="ctr">
              <a:spcBef>
                <a:spcPts val="360"/>
              </a:spcBef>
              <a:spcAft>
                <a:spcPts val="0"/>
              </a:spcAft>
              <a:buSzPts val="1224"/>
              <a:buNone/>
              <a:defRPr/>
            </a:lvl5pPr>
            <a:lvl6pPr lvl="5" algn="ctr">
              <a:spcBef>
                <a:spcPts val="360"/>
              </a:spcBef>
              <a:spcAft>
                <a:spcPts val="0"/>
              </a:spcAft>
              <a:buSzPts val="1800"/>
              <a:buNone/>
              <a:defRPr/>
            </a:lvl6pPr>
            <a:lvl7pPr lvl="6" algn="ctr">
              <a:spcBef>
                <a:spcPts val="360"/>
              </a:spcBef>
              <a:spcAft>
                <a:spcPts val="0"/>
              </a:spcAft>
              <a:buSzPts val="108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a:endParaRPr/>
          </a:p>
        </p:txBody>
      </p:sp>
      <p:sp>
        <p:nvSpPr>
          <p:cNvPr id="20" name="Google Shape;20;p2"/>
          <p:cNvSpPr txBox="1">
            <a:spLocks noGrp="1"/>
          </p:cNvSpPr>
          <p:nvPr>
            <p:ph type="dt" idx="10"/>
          </p:nvPr>
        </p:nvSpPr>
        <p:spPr>
          <a:xfrm rot="5400000">
            <a:off x="7764621" y="1174097"/>
            <a:ext cx="2286000" cy="3810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ftr" idx="11"/>
          </p:nvPr>
        </p:nvSpPr>
        <p:spPr>
          <a:xfrm rot="5400000">
            <a:off x="7077269" y="4181669"/>
            <a:ext cx="3657600" cy="38404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p:nvPr/>
        </p:nvSpPr>
        <p:spPr>
          <a:xfrm>
            <a:off x="381000" y="0"/>
            <a:ext cx="609600" cy="6858000"/>
          </a:xfrm>
          <a:prstGeom prst="rect">
            <a:avLst/>
          </a:prstGeom>
          <a:solidFill>
            <a:srgbClr val="A8BADC">
              <a:alpha val="5372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23" name="Google Shape;23;p2"/>
          <p:cNvSpPr/>
          <p:nvPr/>
        </p:nvSpPr>
        <p:spPr>
          <a:xfrm>
            <a:off x="276336" y="0"/>
            <a:ext cx="104664" cy="6858000"/>
          </a:xfrm>
          <a:prstGeom prst="rect">
            <a:avLst/>
          </a:prstGeom>
          <a:solidFill>
            <a:srgbClr val="CAD4E8">
              <a:alpha val="3568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24" name="Google Shape;24;p2"/>
          <p:cNvSpPr/>
          <p:nvPr/>
        </p:nvSpPr>
        <p:spPr>
          <a:xfrm>
            <a:off x="990600" y="0"/>
            <a:ext cx="181872" cy="6858000"/>
          </a:xfrm>
          <a:prstGeom prst="rect">
            <a:avLst/>
          </a:prstGeom>
          <a:solidFill>
            <a:srgbClr val="CAD4E8">
              <a:alpha val="6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25" name="Google Shape;25;p2"/>
          <p:cNvSpPr/>
          <p:nvPr/>
        </p:nvSpPr>
        <p:spPr>
          <a:xfrm>
            <a:off x="1141320" y="0"/>
            <a:ext cx="230280" cy="6858000"/>
          </a:xfrm>
          <a:prstGeom prst="rect">
            <a:avLst/>
          </a:prstGeom>
          <a:solidFill>
            <a:srgbClr val="E6EBF4">
              <a:alpha val="7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26" name="Google Shape;26;p2"/>
          <p:cNvCxnSpPr/>
          <p:nvPr/>
        </p:nvCxnSpPr>
        <p:spPr>
          <a:xfrm>
            <a:off x="106344" y="0"/>
            <a:ext cx="0" cy="6858000"/>
          </a:xfrm>
          <a:prstGeom prst="straightConnector1">
            <a:avLst/>
          </a:prstGeom>
          <a:noFill/>
          <a:ln w="57150" cap="flat" cmpd="sng">
            <a:solidFill>
              <a:srgbClr val="A8BADC">
                <a:alpha val="72941"/>
              </a:srgbClr>
            </a:solidFill>
            <a:prstDash val="solid"/>
            <a:round/>
            <a:headEnd type="none" w="sm" len="sm"/>
            <a:tailEnd type="none" w="sm" len="sm"/>
          </a:ln>
        </p:spPr>
      </p:cxnSp>
      <p:cxnSp>
        <p:nvCxnSpPr>
          <p:cNvPr id="27" name="Google Shape;27;p2"/>
          <p:cNvCxnSpPr/>
          <p:nvPr/>
        </p:nvCxnSpPr>
        <p:spPr>
          <a:xfrm>
            <a:off x="914400" y="0"/>
            <a:ext cx="0" cy="6858000"/>
          </a:xfrm>
          <a:prstGeom prst="straightConnector1">
            <a:avLst/>
          </a:prstGeom>
          <a:noFill/>
          <a:ln w="57150" cap="flat" cmpd="sng">
            <a:solidFill>
              <a:srgbClr val="E6EBF4">
                <a:alpha val="82745"/>
              </a:srgbClr>
            </a:solidFill>
            <a:prstDash val="solid"/>
            <a:round/>
            <a:headEnd type="none" w="sm" len="sm"/>
            <a:tailEnd type="none" w="sm" len="sm"/>
          </a:ln>
        </p:spPr>
      </p:cxnSp>
      <p:cxnSp>
        <p:nvCxnSpPr>
          <p:cNvPr id="28" name="Google Shape;28;p2"/>
          <p:cNvCxnSpPr/>
          <p:nvPr/>
        </p:nvCxnSpPr>
        <p:spPr>
          <a:xfrm>
            <a:off x="854112" y="0"/>
            <a:ext cx="0" cy="6858000"/>
          </a:xfrm>
          <a:prstGeom prst="straightConnector1">
            <a:avLst/>
          </a:prstGeom>
          <a:noFill/>
          <a:ln w="57150" cap="flat" cmpd="sng">
            <a:solidFill>
              <a:srgbClr val="A8BADC"/>
            </a:solidFill>
            <a:prstDash val="solid"/>
            <a:round/>
            <a:headEnd type="none" w="sm" len="sm"/>
            <a:tailEnd type="none" w="sm" len="sm"/>
          </a:ln>
        </p:spPr>
      </p:cxnSp>
      <p:cxnSp>
        <p:nvCxnSpPr>
          <p:cNvPr id="29" name="Google Shape;29;p2"/>
          <p:cNvCxnSpPr/>
          <p:nvPr/>
        </p:nvCxnSpPr>
        <p:spPr>
          <a:xfrm>
            <a:off x="1726640" y="0"/>
            <a:ext cx="0" cy="6858000"/>
          </a:xfrm>
          <a:prstGeom prst="straightConnector1">
            <a:avLst/>
          </a:prstGeom>
          <a:noFill/>
          <a:ln w="28575" cap="flat" cmpd="sng">
            <a:solidFill>
              <a:srgbClr val="A8BADC">
                <a:alpha val="81960"/>
              </a:srgbClr>
            </a:solidFill>
            <a:prstDash val="solid"/>
            <a:round/>
            <a:headEnd type="none" w="sm" len="sm"/>
            <a:tailEnd type="none" w="sm" len="sm"/>
          </a:ln>
        </p:spPr>
      </p:cxnSp>
      <p:cxnSp>
        <p:nvCxnSpPr>
          <p:cNvPr id="30" name="Google Shape;30;p2"/>
          <p:cNvCxnSpPr/>
          <p:nvPr/>
        </p:nvCxnSpPr>
        <p:spPr>
          <a:xfrm>
            <a:off x="1066800" y="0"/>
            <a:ext cx="0" cy="6858000"/>
          </a:xfrm>
          <a:prstGeom prst="straightConnector1">
            <a:avLst/>
          </a:prstGeom>
          <a:noFill/>
          <a:ln w="9525" cap="flat" cmpd="sng">
            <a:solidFill>
              <a:srgbClr val="A8BADC"/>
            </a:solidFill>
            <a:prstDash val="solid"/>
            <a:round/>
            <a:headEnd type="none" w="sm" len="sm"/>
            <a:tailEnd type="none" w="sm" len="sm"/>
          </a:ln>
        </p:spPr>
      </p:cxnSp>
      <p:cxnSp>
        <p:nvCxnSpPr>
          <p:cNvPr id="31" name="Google Shape;31;p2"/>
          <p:cNvCxnSpPr/>
          <p:nvPr/>
        </p:nvCxnSpPr>
        <p:spPr>
          <a:xfrm>
            <a:off x="9113856" y="0"/>
            <a:ext cx="0" cy="6858000"/>
          </a:xfrm>
          <a:prstGeom prst="straightConnector1">
            <a:avLst/>
          </a:prstGeom>
          <a:noFill/>
          <a:ln w="57150" cap="flat" cmpd="thickThin">
            <a:solidFill>
              <a:srgbClr val="A8BADC"/>
            </a:solidFill>
            <a:prstDash val="solid"/>
            <a:round/>
            <a:headEnd type="none" w="sm" len="sm"/>
            <a:tailEnd type="none" w="sm" len="sm"/>
          </a:ln>
        </p:spPr>
      </p:cxnSp>
      <p:sp>
        <p:nvSpPr>
          <p:cNvPr id="32" name="Google Shape;32;p2"/>
          <p:cNvSpPr/>
          <p:nvPr/>
        </p:nvSpPr>
        <p:spPr>
          <a:xfrm>
            <a:off x="1219200" y="0"/>
            <a:ext cx="76200" cy="6858000"/>
          </a:xfrm>
          <a:prstGeom prst="rect">
            <a:avLst/>
          </a:prstGeom>
          <a:solidFill>
            <a:srgbClr val="A8BADC">
              <a:alpha val="5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3" name="Google Shape;33;p2"/>
          <p:cNvSpPr/>
          <p:nvPr/>
        </p:nvSpPr>
        <p:spPr>
          <a:xfrm>
            <a:off x="609600" y="3429000"/>
            <a:ext cx="1295400" cy="12954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4" name="Google Shape;34;p2"/>
          <p:cNvSpPr/>
          <p:nvPr/>
        </p:nvSpPr>
        <p:spPr>
          <a:xfrm>
            <a:off x="1309632" y="4866752"/>
            <a:ext cx="641424" cy="64142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5" name="Google Shape;35;p2"/>
          <p:cNvSpPr/>
          <p:nvPr/>
        </p:nvSpPr>
        <p:spPr>
          <a:xfrm>
            <a:off x="1091080" y="5500632"/>
            <a:ext cx="137160" cy="1371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6" name="Google Shape;36;p2"/>
          <p:cNvSpPr/>
          <p:nvPr/>
        </p:nvSpPr>
        <p:spPr>
          <a:xfrm>
            <a:off x="1664208" y="5788152"/>
            <a:ext cx="274320" cy="2743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7" name="Google Shape;37;p2"/>
          <p:cNvSpPr/>
          <p:nvPr/>
        </p:nvSpPr>
        <p:spPr>
          <a:xfrm>
            <a:off x="1905000" y="4495800"/>
            <a:ext cx="365760" cy="3657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38" name="Google Shape;38;p2"/>
          <p:cNvSpPr txBox="1">
            <a:spLocks noGrp="1"/>
          </p:cNvSpPr>
          <p:nvPr>
            <p:ph type="sldNum" idx="12"/>
          </p:nvPr>
        </p:nvSpPr>
        <p:spPr>
          <a:xfrm>
            <a:off x="1325544" y="4928702"/>
            <a:ext cx="609600" cy="51752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39"/>
        <p:cNvGrpSpPr/>
        <p:nvPr/>
      </p:nvGrpSpPr>
      <p:grpSpPr>
        <a:xfrm>
          <a:off x="0" y="0"/>
          <a:ext cx="0" cy="0"/>
          <a:chOff x="0" y="0"/>
          <a:chExt cx="0" cy="0"/>
        </a:xfrm>
      </p:grpSpPr>
      <p:sp>
        <p:nvSpPr>
          <p:cNvPr id="40" name="Google Shape;40;p3"/>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lvl1pPr marL="457200" lvl="0" indent="-308610" algn="l">
              <a:spcBef>
                <a:spcPts val="600"/>
              </a:spcBef>
              <a:spcAft>
                <a:spcPts val="0"/>
              </a:spcAft>
              <a:buSzPts val="1260"/>
              <a:buChar char="🞆"/>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2" name="Google Shape;42;p3"/>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
        <p:nvSpPr>
          <p:cNvPr id="44" name="Google Shape;44;p3"/>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Заголовок раздела" type="secHead">
  <p:cSld name="SECTION_HEADER">
    <p:bg>
      <p:bgPr>
        <a:solidFill>
          <a:schemeClr val="dk2"/>
        </a:solidFill>
        <a:effectLst/>
      </p:bgPr>
    </p:bg>
    <p:spTree>
      <p:nvGrpSpPr>
        <p:cNvPr id="1" name="Shape 45"/>
        <p:cNvGrpSpPr/>
        <p:nvPr/>
      </p:nvGrpSpPr>
      <p:grpSpPr>
        <a:xfrm>
          <a:off x="0" y="0"/>
          <a:ext cx="0" cy="0"/>
          <a:chOff x="0" y="0"/>
          <a:chExt cx="0" cy="0"/>
        </a:xfrm>
      </p:grpSpPr>
      <p:sp>
        <p:nvSpPr>
          <p:cNvPr id="46" name="Google Shape;46;p4"/>
          <p:cNvSpPr txBox="1">
            <a:spLocks noGrp="1"/>
          </p:cNvSpPr>
          <p:nvPr>
            <p:ph type="title"/>
          </p:nvPr>
        </p:nvSpPr>
        <p:spPr>
          <a:xfrm>
            <a:off x="2286000" y="2895600"/>
            <a:ext cx="6172200" cy="205359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3000"/>
              <a:buFont typeface="Century Schoolbook"/>
              <a:buNone/>
              <a:defRPr sz="3000" b="1" cap="small"/>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4"/>
          <p:cNvSpPr txBox="1">
            <a:spLocks noGrp="1"/>
          </p:cNvSpPr>
          <p:nvPr>
            <p:ph type="body" idx="1"/>
          </p:nvPr>
        </p:nvSpPr>
        <p:spPr>
          <a:xfrm>
            <a:off x="2286000" y="5010150"/>
            <a:ext cx="6172200" cy="137160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260"/>
              <a:buNone/>
              <a:defRPr sz="1800" b="1">
                <a:solidFill>
                  <a:schemeClr val="lt2"/>
                </a:solidFill>
              </a:defRPr>
            </a:lvl1pPr>
            <a:lvl2pPr marL="914400" lvl="1" indent="-228600" algn="l">
              <a:spcBef>
                <a:spcPts val="360"/>
              </a:spcBef>
              <a:spcAft>
                <a:spcPts val="0"/>
              </a:spcAft>
              <a:buSzPts val="1440"/>
              <a:buNone/>
              <a:defRPr sz="1800">
                <a:solidFill>
                  <a:schemeClr val="lt1"/>
                </a:solidFill>
              </a:defRPr>
            </a:lvl2pPr>
            <a:lvl3pPr marL="1371600" lvl="2" indent="-228600" algn="l">
              <a:spcBef>
                <a:spcPts val="320"/>
              </a:spcBef>
              <a:spcAft>
                <a:spcPts val="0"/>
              </a:spcAft>
              <a:buSzPts val="960"/>
              <a:buNone/>
              <a:defRPr sz="1600">
                <a:solidFill>
                  <a:schemeClr val="lt1"/>
                </a:solidFill>
              </a:defRPr>
            </a:lvl3pPr>
            <a:lvl4pPr marL="1828800" lvl="3" indent="-228600" algn="l">
              <a:spcBef>
                <a:spcPts val="280"/>
              </a:spcBef>
              <a:spcAft>
                <a:spcPts val="0"/>
              </a:spcAft>
              <a:buSzPts val="840"/>
              <a:buNone/>
              <a:defRPr sz="1400">
                <a:solidFill>
                  <a:schemeClr val="lt1"/>
                </a:solidFill>
              </a:defRPr>
            </a:lvl4pPr>
            <a:lvl5pPr marL="2286000" lvl="4" indent="-228600" algn="l">
              <a:spcBef>
                <a:spcPts val="280"/>
              </a:spcBef>
              <a:spcAft>
                <a:spcPts val="0"/>
              </a:spcAft>
              <a:buSzPts val="952"/>
              <a:buNone/>
              <a:defRPr sz="1400">
                <a:solidFill>
                  <a:schemeClr val="lt1"/>
                </a:solidFill>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8" name="Google Shape;48;p4"/>
          <p:cNvSpPr txBox="1">
            <a:spLocks noGrp="1"/>
          </p:cNvSpPr>
          <p:nvPr>
            <p:ph type="dt" idx="10"/>
          </p:nvPr>
        </p:nvSpPr>
        <p:spPr>
          <a:xfrm rot="5400000">
            <a:off x="7763256" y="1170432"/>
            <a:ext cx="2286000" cy="3810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
          <p:cNvSpPr txBox="1">
            <a:spLocks noGrp="1"/>
          </p:cNvSpPr>
          <p:nvPr>
            <p:ph type="ftr" idx="11"/>
          </p:nvPr>
        </p:nvSpPr>
        <p:spPr>
          <a:xfrm rot="5400000">
            <a:off x="7077456" y="4178808"/>
            <a:ext cx="3657600" cy="38404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
          <p:cNvSpPr/>
          <p:nvPr/>
        </p:nvSpPr>
        <p:spPr>
          <a:xfrm>
            <a:off x="381000" y="0"/>
            <a:ext cx="609600" cy="6858000"/>
          </a:xfrm>
          <a:prstGeom prst="rect">
            <a:avLst/>
          </a:prstGeom>
          <a:solidFill>
            <a:srgbClr val="A8BADC">
              <a:alpha val="5372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51" name="Google Shape;51;p4"/>
          <p:cNvSpPr/>
          <p:nvPr/>
        </p:nvSpPr>
        <p:spPr>
          <a:xfrm>
            <a:off x="276336" y="0"/>
            <a:ext cx="104664" cy="6858000"/>
          </a:xfrm>
          <a:prstGeom prst="rect">
            <a:avLst/>
          </a:prstGeom>
          <a:solidFill>
            <a:srgbClr val="CAD4E8">
              <a:alpha val="3568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52" name="Google Shape;52;p4"/>
          <p:cNvSpPr/>
          <p:nvPr/>
        </p:nvSpPr>
        <p:spPr>
          <a:xfrm>
            <a:off x="990600" y="0"/>
            <a:ext cx="181872" cy="6858000"/>
          </a:xfrm>
          <a:prstGeom prst="rect">
            <a:avLst/>
          </a:prstGeom>
          <a:solidFill>
            <a:srgbClr val="CAD4E8">
              <a:alpha val="6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53" name="Google Shape;53;p4"/>
          <p:cNvSpPr/>
          <p:nvPr/>
        </p:nvSpPr>
        <p:spPr>
          <a:xfrm>
            <a:off x="1141320" y="0"/>
            <a:ext cx="230280" cy="6858000"/>
          </a:xfrm>
          <a:prstGeom prst="rect">
            <a:avLst/>
          </a:prstGeom>
          <a:solidFill>
            <a:srgbClr val="E6EBF4">
              <a:alpha val="7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54" name="Google Shape;54;p4"/>
          <p:cNvCxnSpPr/>
          <p:nvPr/>
        </p:nvCxnSpPr>
        <p:spPr>
          <a:xfrm>
            <a:off x="106344" y="0"/>
            <a:ext cx="0" cy="6858000"/>
          </a:xfrm>
          <a:prstGeom prst="straightConnector1">
            <a:avLst/>
          </a:prstGeom>
          <a:noFill/>
          <a:ln w="57150" cap="flat" cmpd="sng">
            <a:solidFill>
              <a:srgbClr val="A8BADC">
                <a:alpha val="72941"/>
              </a:srgbClr>
            </a:solidFill>
            <a:prstDash val="solid"/>
            <a:round/>
            <a:headEnd type="none" w="sm" len="sm"/>
            <a:tailEnd type="none" w="sm" len="sm"/>
          </a:ln>
        </p:spPr>
      </p:cxnSp>
      <p:cxnSp>
        <p:nvCxnSpPr>
          <p:cNvPr id="55" name="Google Shape;55;p4"/>
          <p:cNvCxnSpPr/>
          <p:nvPr/>
        </p:nvCxnSpPr>
        <p:spPr>
          <a:xfrm>
            <a:off x="914400" y="0"/>
            <a:ext cx="0" cy="6858000"/>
          </a:xfrm>
          <a:prstGeom prst="straightConnector1">
            <a:avLst/>
          </a:prstGeom>
          <a:noFill/>
          <a:ln w="57150" cap="flat" cmpd="sng">
            <a:solidFill>
              <a:srgbClr val="E6EBF4">
                <a:alpha val="82745"/>
              </a:srgbClr>
            </a:solidFill>
            <a:prstDash val="solid"/>
            <a:round/>
            <a:headEnd type="none" w="sm" len="sm"/>
            <a:tailEnd type="none" w="sm" len="sm"/>
          </a:ln>
        </p:spPr>
      </p:cxnSp>
      <p:cxnSp>
        <p:nvCxnSpPr>
          <p:cNvPr id="56" name="Google Shape;56;p4"/>
          <p:cNvCxnSpPr/>
          <p:nvPr/>
        </p:nvCxnSpPr>
        <p:spPr>
          <a:xfrm>
            <a:off x="854112" y="0"/>
            <a:ext cx="0" cy="6858000"/>
          </a:xfrm>
          <a:prstGeom prst="straightConnector1">
            <a:avLst/>
          </a:prstGeom>
          <a:noFill/>
          <a:ln w="57150" cap="flat" cmpd="sng">
            <a:solidFill>
              <a:srgbClr val="A8BADC"/>
            </a:solidFill>
            <a:prstDash val="solid"/>
            <a:round/>
            <a:headEnd type="none" w="sm" len="sm"/>
            <a:tailEnd type="none" w="sm" len="sm"/>
          </a:ln>
        </p:spPr>
      </p:cxnSp>
      <p:cxnSp>
        <p:nvCxnSpPr>
          <p:cNvPr id="57" name="Google Shape;57;p4"/>
          <p:cNvCxnSpPr/>
          <p:nvPr/>
        </p:nvCxnSpPr>
        <p:spPr>
          <a:xfrm>
            <a:off x="1726640" y="0"/>
            <a:ext cx="0" cy="6858000"/>
          </a:xfrm>
          <a:prstGeom prst="straightConnector1">
            <a:avLst/>
          </a:prstGeom>
          <a:noFill/>
          <a:ln w="28575" cap="flat" cmpd="sng">
            <a:solidFill>
              <a:srgbClr val="A8BADC">
                <a:alpha val="81960"/>
              </a:srgbClr>
            </a:solidFill>
            <a:prstDash val="solid"/>
            <a:round/>
            <a:headEnd type="none" w="sm" len="sm"/>
            <a:tailEnd type="none" w="sm" len="sm"/>
          </a:ln>
        </p:spPr>
      </p:cxnSp>
      <p:cxnSp>
        <p:nvCxnSpPr>
          <p:cNvPr id="58" name="Google Shape;58;p4"/>
          <p:cNvCxnSpPr/>
          <p:nvPr/>
        </p:nvCxnSpPr>
        <p:spPr>
          <a:xfrm>
            <a:off x="1066800" y="0"/>
            <a:ext cx="0" cy="6858000"/>
          </a:xfrm>
          <a:prstGeom prst="straightConnector1">
            <a:avLst/>
          </a:prstGeom>
          <a:noFill/>
          <a:ln w="9525" cap="flat" cmpd="sng">
            <a:solidFill>
              <a:srgbClr val="A8BADC"/>
            </a:solidFill>
            <a:prstDash val="solid"/>
            <a:round/>
            <a:headEnd type="none" w="sm" len="sm"/>
            <a:tailEnd type="none" w="sm" len="sm"/>
          </a:ln>
        </p:spPr>
      </p:cxnSp>
      <p:sp>
        <p:nvSpPr>
          <p:cNvPr id="59" name="Google Shape;59;p4"/>
          <p:cNvSpPr/>
          <p:nvPr/>
        </p:nvSpPr>
        <p:spPr>
          <a:xfrm>
            <a:off x="1219200" y="0"/>
            <a:ext cx="76200" cy="6858000"/>
          </a:xfrm>
          <a:prstGeom prst="rect">
            <a:avLst/>
          </a:prstGeom>
          <a:solidFill>
            <a:srgbClr val="A8BADC">
              <a:alpha val="5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0" name="Google Shape;60;p4"/>
          <p:cNvSpPr/>
          <p:nvPr/>
        </p:nvSpPr>
        <p:spPr>
          <a:xfrm>
            <a:off x="609600" y="3429000"/>
            <a:ext cx="1295400" cy="12954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1" name="Google Shape;61;p4"/>
          <p:cNvSpPr/>
          <p:nvPr/>
        </p:nvSpPr>
        <p:spPr>
          <a:xfrm>
            <a:off x="1324704" y="4866752"/>
            <a:ext cx="641424" cy="64142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2" name="Google Shape;62;p4"/>
          <p:cNvSpPr/>
          <p:nvPr/>
        </p:nvSpPr>
        <p:spPr>
          <a:xfrm>
            <a:off x="1091080" y="5500632"/>
            <a:ext cx="137160" cy="1371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3" name="Google Shape;63;p4"/>
          <p:cNvSpPr/>
          <p:nvPr/>
        </p:nvSpPr>
        <p:spPr>
          <a:xfrm>
            <a:off x="1664208" y="5791200"/>
            <a:ext cx="274320" cy="2743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64" name="Google Shape;64;p4"/>
          <p:cNvSpPr/>
          <p:nvPr/>
        </p:nvSpPr>
        <p:spPr>
          <a:xfrm>
            <a:off x="1879040" y="4479888"/>
            <a:ext cx="365760" cy="3657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65" name="Google Shape;65;p4"/>
          <p:cNvCxnSpPr/>
          <p:nvPr/>
        </p:nvCxnSpPr>
        <p:spPr>
          <a:xfrm>
            <a:off x="9097944" y="0"/>
            <a:ext cx="0" cy="6858000"/>
          </a:xfrm>
          <a:prstGeom prst="straightConnector1">
            <a:avLst/>
          </a:prstGeom>
          <a:noFill/>
          <a:ln w="57150" cap="flat" cmpd="thickThin">
            <a:solidFill>
              <a:srgbClr val="A8BADC"/>
            </a:solidFill>
            <a:prstDash val="solid"/>
            <a:round/>
            <a:headEnd type="none" w="sm" len="sm"/>
            <a:tailEnd type="none" w="sm" len="sm"/>
          </a:ln>
        </p:spPr>
      </p:cxnSp>
      <p:sp>
        <p:nvSpPr>
          <p:cNvPr id="66" name="Google Shape;66;p4"/>
          <p:cNvSpPr txBox="1">
            <a:spLocks noGrp="1"/>
          </p:cNvSpPr>
          <p:nvPr>
            <p:ph type="sldNum" idx="12"/>
          </p:nvPr>
        </p:nvSpPr>
        <p:spPr>
          <a:xfrm>
            <a:off x="1340616" y="4928702"/>
            <a:ext cx="609600" cy="51752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67"/>
        <p:cNvGrpSpPr/>
        <p:nvPr/>
      </p:nvGrpSpPr>
      <p:grpSpPr>
        <a:xfrm>
          <a:off x="0" y="0"/>
          <a:ext cx="0" cy="0"/>
          <a:chOff x="0" y="0"/>
          <a:chExt cx="0" cy="0"/>
        </a:xfrm>
      </p:grpSpPr>
      <p:sp>
        <p:nvSpPr>
          <p:cNvPr id="68" name="Google Shape;68;p5"/>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5"/>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5"/>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
        <p:nvSpPr>
          <p:cNvPr id="72" name="Google Shape;72;p5"/>
          <p:cNvSpPr txBox="1">
            <a:spLocks noGrp="1"/>
          </p:cNvSpPr>
          <p:nvPr>
            <p:ph type="body" idx="1"/>
          </p:nvPr>
        </p:nvSpPr>
        <p:spPr>
          <a:xfrm>
            <a:off x="457200" y="1600200"/>
            <a:ext cx="3657600" cy="4572000"/>
          </a:xfrm>
          <a:prstGeom prst="rect">
            <a:avLst/>
          </a:prstGeom>
          <a:noFill/>
          <a:ln>
            <a:noFill/>
          </a:ln>
        </p:spPr>
        <p:txBody>
          <a:bodyPr spcFirstLastPara="1" wrap="square" lIns="91425" tIns="45700" rIns="91425" bIns="45700" anchor="t" anchorCtr="0">
            <a:noAutofit/>
          </a:bodyPr>
          <a:lstStyle>
            <a:lvl1pPr marL="457200" lvl="0" indent="-308610" algn="l">
              <a:spcBef>
                <a:spcPts val="600"/>
              </a:spcBef>
              <a:spcAft>
                <a:spcPts val="0"/>
              </a:spcAft>
              <a:buSzPts val="1260"/>
              <a:buChar char="🞆"/>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3" name="Google Shape;73;p5"/>
          <p:cNvSpPr txBox="1">
            <a:spLocks noGrp="1"/>
          </p:cNvSpPr>
          <p:nvPr>
            <p:ph type="body" idx="2"/>
          </p:nvPr>
        </p:nvSpPr>
        <p:spPr>
          <a:xfrm>
            <a:off x="4270248" y="1600200"/>
            <a:ext cx="3657600" cy="4572000"/>
          </a:xfrm>
          <a:prstGeom prst="rect">
            <a:avLst/>
          </a:prstGeom>
          <a:noFill/>
          <a:ln>
            <a:noFill/>
          </a:ln>
        </p:spPr>
        <p:txBody>
          <a:bodyPr spcFirstLastPara="1" wrap="square" lIns="91425" tIns="45700" rIns="91425" bIns="45700" anchor="t" anchorCtr="0">
            <a:noAutofit/>
          </a:bodyPr>
          <a:lstStyle>
            <a:lvl1pPr marL="457200" lvl="0" indent="-308610" algn="l">
              <a:spcBef>
                <a:spcPts val="600"/>
              </a:spcBef>
              <a:spcAft>
                <a:spcPts val="0"/>
              </a:spcAft>
              <a:buSzPts val="1260"/>
              <a:buChar char="🞆"/>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74"/>
        <p:cNvGrpSpPr/>
        <p:nvPr/>
      </p:nvGrpSpPr>
      <p:grpSpPr>
        <a:xfrm>
          <a:off x="0" y="0"/>
          <a:ext cx="0" cy="0"/>
          <a:chOff x="0" y="0"/>
          <a:chExt cx="0" cy="0"/>
        </a:xfrm>
      </p:grpSpPr>
      <p:sp>
        <p:nvSpPr>
          <p:cNvPr id="75" name="Google Shape;75;p6"/>
          <p:cNvSpPr txBox="1">
            <a:spLocks noGrp="1"/>
          </p:cNvSpPr>
          <p:nvPr>
            <p:ph type="title"/>
          </p:nvPr>
        </p:nvSpPr>
        <p:spPr>
          <a:xfrm>
            <a:off x="457200" y="273050"/>
            <a:ext cx="7543800"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000"/>
              <a:buFont typeface="Century Schoolboo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6"/>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6"/>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
        <p:nvSpPr>
          <p:cNvPr id="79" name="Google Shape;79;p6"/>
          <p:cNvSpPr txBox="1">
            <a:spLocks noGrp="1"/>
          </p:cNvSpPr>
          <p:nvPr>
            <p:ph type="body" idx="1"/>
          </p:nvPr>
        </p:nvSpPr>
        <p:spPr>
          <a:xfrm>
            <a:off x="457200" y="2362200"/>
            <a:ext cx="3657600" cy="3886200"/>
          </a:xfrm>
          <a:prstGeom prst="rect">
            <a:avLst/>
          </a:prstGeom>
          <a:noFill/>
          <a:ln>
            <a:noFill/>
          </a:ln>
        </p:spPr>
        <p:txBody>
          <a:bodyPr spcFirstLastPara="1" wrap="square" lIns="91425" tIns="45700" rIns="91425" bIns="45700" anchor="t" anchorCtr="0">
            <a:noAutofit/>
          </a:bodyPr>
          <a:lstStyle>
            <a:lvl1pPr marL="457200" lvl="0" indent="-308610" algn="l">
              <a:spcBef>
                <a:spcPts val="600"/>
              </a:spcBef>
              <a:spcAft>
                <a:spcPts val="0"/>
              </a:spcAft>
              <a:buSzPts val="1260"/>
              <a:buChar char="🞆"/>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0" name="Google Shape;80;p6"/>
          <p:cNvSpPr txBox="1">
            <a:spLocks noGrp="1"/>
          </p:cNvSpPr>
          <p:nvPr>
            <p:ph type="body" idx="2"/>
          </p:nvPr>
        </p:nvSpPr>
        <p:spPr>
          <a:xfrm>
            <a:off x="4371975" y="2362200"/>
            <a:ext cx="3657600" cy="3886200"/>
          </a:xfrm>
          <a:prstGeom prst="rect">
            <a:avLst/>
          </a:prstGeom>
          <a:noFill/>
          <a:ln>
            <a:noFill/>
          </a:ln>
        </p:spPr>
        <p:txBody>
          <a:bodyPr spcFirstLastPara="1" wrap="square" lIns="91425" tIns="45700" rIns="91425" bIns="45700" anchor="t" anchorCtr="0">
            <a:noAutofit/>
          </a:bodyPr>
          <a:lstStyle>
            <a:lvl1pPr marL="457200" lvl="0" indent="-308610" algn="l">
              <a:spcBef>
                <a:spcPts val="600"/>
              </a:spcBef>
              <a:spcAft>
                <a:spcPts val="0"/>
              </a:spcAft>
              <a:buSzPts val="1260"/>
              <a:buChar char="🞆"/>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1" name="Google Shape;81;p6"/>
          <p:cNvSpPr>
            <a:spLocks noGrp="1"/>
          </p:cNvSpPr>
          <p:nvPr>
            <p:ph type="body" idx="3"/>
          </p:nvPr>
        </p:nvSpPr>
        <p:spPr>
          <a:xfrm>
            <a:off x="457200" y="1569720"/>
            <a:ext cx="3657600" cy="658368"/>
          </a:xfrm>
          <a:prstGeom prst="roundRect">
            <a:avLst>
              <a:gd name="adj" fmla="val 16667"/>
            </a:avLst>
          </a:prstGeom>
          <a:solidFill>
            <a:schemeClr val="accent1"/>
          </a:solidFill>
          <a:ln>
            <a:noFill/>
          </a:ln>
        </p:spPr>
        <p:txBody>
          <a:bodyPr spcFirstLastPara="1" wrap="square" lIns="91425" tIns="45700" rIns="91425" bIns="45700" anchor="ctr" anchorCtr="0">
            <a:noAutofit/>
          </a:bodyPr>
          <a:lstStyle>
            <a:lvl1pPr marL="457200" lvl="0" indent="-228600" algn="l">
              <a:spcBef>
                <a:spcPts val="600"/>
              </a:spcBef>
              <a:spcAft>
                <a:spcPts val="0"/>
              </a:spcAft>
              <a:buSzPts val="1400"/>
              <a:buFont typeface="Century Schoolbook"/>
              <a:buNone/>
              <a:defRPr sz="2000" b="1">
                <a:solidFill>
                  <a:srgbClr val="FFFFFF"/>
                </a:solidFill>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2" name="Google Shape;82;p6"/>
          <p:cNvSpPr>
            <a:spLocks noGrp="1"/>
          </p:cNvSpPr>
          <p:nvPr>
            <p:ph type="body" idx="4"/>
          </p:nvPr>
        </p:nvSpPr>
        <p:spPr>
          <a:xfrm>
            <a:off x="4343400" y="1569720"/>
            <a:ext cx="3657600" cy="658368"/>
          </a:xfrm>
          <a:prstGeom prst="roundRect">
            <a:avLst>
              <a:gd name="adj" fmla="val 16667"/>
            </a:avLst>
          </a:prstGeom>
          <a:solidFill>
            <a:schemeClr val="accent1"/>
          </a:solidFill>
          <a:ln>
            <a:noFill/>
          </a:ln>
        </p:spPr>
        <p:txBody>
          <a:bodyPr spcFirstLastPara="1" wrap="square" lIns="91425" tIns="45700" rIns="91425" bIns="45700" anchor="ctr" anchorCtr="0">
            <a:noAutofit/>
          </a:bodyPr>
          <a:lstStyle>
            <a:lvl1pPr marL="457200" lvl="0" indent="-228600" algn="l">
              <a:spcBef>
                <a:spcPts val="600"/>
              </a:spcBef>
              <a:spcAft>
                <a:spcPts val="0"/>
              </a:spcAft>
              <a:buSzPts val="1400"/>
              <a:buFont typeface="Century Schoolbook"/>
              <a:buNone/>
              <a:defRPr sz="2000" b="1">
                <a:solidFill>
                  <a:srgbClr val="FFFFFF"/>
                </a:solidFill>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83"/>
        <p:cNvGrpSpPr/>
        <p:nvPr/>
      </p:nvGrpSpPr>
      <p:grpSpPr>
        <a:xfrm>
          <a:off x="0" y="0"/>
          <a:ext cx="0" cy="0"/>
          <a:chOff x="0" y="0"/>
          <a:chExt cx="0" cy="0"/>
        </a:xfrm>
      </p:grpSpPr>
      <p:sp>
        <p:nvSpPr>
          <p:cNvPr id="84" name="Google Shape;84;p7"/>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7"/>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7"/>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
        <p:nvSpPr>
          <p:cNvPr id="87" name="Google Shape;87;p7"/>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88"/>
        <p:cNvGrpSpPr/>
        <p:nvPr/>
      </p:nvGrpSpPr>
      <p:grpSpPr>
        <a:xfrm>
          <a:off x="0" y="0"/>
          <a:ext cx="0" cy="0"/>
          <a:chOff x="0" y="0"/>
          <a:chExt cx="0" cy="0"/>
        </a:xfrm>
      </p:grpSpPr>
      <p:sp>
        <p:nvSpPr>
          <p:cNvPr id="89" name="Google Shape;89;p8"/>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8"/>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8"/>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Объект с подписью" type="objTx">
  <p:cSld name="OBJECT_WITH_CAPTION_TEXT">
    <p:bg>
      <p:bgPr>
        <a:solidFill>
          <a:schemeClr val="lt1"/>
        </a:solidFill>
        <a:effectLst/>
      </p:bgPr>
    </p:bg>
    <p:spTree>
      <p:nvGrpSpPr>
        <p:cNvPr id="1" name="Shape 92"/>
        <p:cNvGrpSpPr/>
        <p:nvPr/>
      </p:nvGrpSpPr>
      <p:grpSpPr>
        <a:xfrm>
          <a:off x="0" y="0"/>
          <a:ext cx="0" cy="0"/>
          <a:chOff x="0" y="0"/>
          <a:chExt cx="0" cy="0"/>
        </a:xfrm>
      </p:grpSpPr>
      <p:cxnSp>
        <p:nvCxnSpPr>
          <p:cNvPr id="93" name="Google Shape;93;p9"/>
          <p:cNvCxnSpPr/>
          <p:nvPr/>
        </p:nvCxnSpPr>
        <p:spPr>
          <a:xfrm>
            <a:off x="8763000" y="0"/>
            <a:ext cx="0" cy="6858000"/>
          </a:xfrm>
          <a:prstGeom prst="straightConnector1">
            <a:avLst/>
          </a:prstGeom>
          <a:noFill/>
          <a:ln w="38100" cap="flat" cmpd="sng">
            <a:solidFill>
              <a:srgbClr val="A8BADC">
                <a:alpha val="92941"/>
              </a:srgbClr>
            </a:solidFill>
            <a:prstDash val="solid"/>
            <a:round/>
            <a:headEnd type="none" w="sm" len="sm"/>
            <a:tailEnd type="none" w="sm" len="sm"/>
          </a:ln>
        </p:spPr>
      </p:cxnSp>
      <p:sp>
        <p:nvSpPr>
          <p:cNvPr id="94" name="Google Shape;94;p9"/>
          <p:cNvSpPr txBox="1">
            <a:spLocks noGrp="1"/>
          </p:cNvSpPr>
          <p:nvPr>
            <p:ph type="title"/>
          </p:nvPr>
        </p:nvSpPr>
        <p:spPr>
          <a:xfrm rot="5400000">
            <a:off x="3371850" y="3200400"/>
            <a:ext cx="630936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2000"/>
              <a:buFont typeface="Century Schoolbook"/>
              <a:buNone/>
              <a:defRPr sz="2000" b="1" cap="small"/>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9"/>
          <p:cNvSpPr txBox="1">
            <a:spLocks noGrp="1"/>
          </p:cNvSpPr>
          <p:nvPr>
            <p:ph type="body" idx="1"/>
          </p:nvPr>
        </p:nvSpPr>
        <p:spPr>
          <a:xfrm>
            <a:off x="6812280" y="274320"/>
            <a:ext cx="1527048" cy="4983480"/>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SzPts val="840"/>
              <a:buNone/>
              <a:defRPr sz="1200"/>
            </a:lvl1pPr>
            <a:lvl2pPr marL="914400" lvl="1" indent="-228600" algn="l">
              <a:spcBef>
                <a:spcPts val="1000"/>
              </a:spcBef>
              <a:spcAft>
                <a:spcPts val="0"/>
              </a:spcAft>
              <a:buSzPts val="960"/>
              <a:buNone/>
              <a:defRPr sz="1200"/>
            </a:lvl2pPr>
            <a:lvl3pPr marL="1371600" lvl="2" indent="-228600" algn="l">
              <a:spcBef>
                <a:spcPts val="200"/>
              </a:spcBef>
              <a:spcAft>
                <a:spcPts val="0"/>
              </a:spcAft>
              <a:buSzPts val="600"/>
              <a:buNone/>
              <a:defRPr sz="1000"/>
            </a:lvl3pPr>
            <a:lvl4pPr marL="1828800" lvl="3" indent="-228600" algn="l">
              <a:spcBef>
                <a:spcPts val="180"/>
              </a:spcBef>
              <a:spcAft>
                <a:spcPts val="0"/>
              </a:spcAft>
              <a:buSzPts val="540"/>
              <a:buNone/>
              <a:defRPr sz="900"/>
            </a:lvl4pPr>
            <a:lvl5pPr marL="2286000" lvl="4" indent="-228600" algn="l">
              <a:spcBef>
                <a:spcPts val="180"/>
              </a:spcBef>
              <a:spcAft>
                <a:spcPts val="0"/>
              </a:spcAft>
              <a:buSzPts val="612"/>
              <a:buNone/>
              <a:defRPr sz="900"/>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cxnSp>
        <p:nvCxnSpPr>
          <p:cNvPr id="96" name="Google Shape;96;p9"/>
          <p:cNvCxnSpPr/>
          <p:nvPr/>
        </p:nvCxnSpPr>
        <p:spPr>
          <a:xfrm>
            <a:off x="6248400" y="0"/>
            <a:ext cx="0" cy="6858000"/>
          </a:xfrm>
          <a:prstGeom prst="straightConnector1">
            <a:avLst/>
          </a:prstGeom>
          <a:noFill/>
          <a:ln w="38100" cap="flat" cmpd="sng">
            <a:solidFill>
              <a:srgbClr val="A8BADC"/>
            </a:solidFill>
            <a:prstDash val="solid"/>
            <a:round/>
            <a:headEnd type="none" w="sm" len="sm"/>
            <a:tailEnd type="none" w="sm" len="sm"/>
          </a:ln>
        </p:spPr>
      </p:cxnSp>
      <p:cxnSp>
        <p:nvCxnSpPr>
          <p:cNvPr id="97" name="Google Shape;97;p9"/>
          <p:cNvCxnSpPr/>
          <p:nvPr/>
        </p:nvCxnSpPr>
        <p:spPr>
          <a:xfrm>
            <a:off x="6192296" y="0"/>
            <a:ext cx="0" cy="6858000"/>
          </a:xfrm>
          <a:prstGeom prst="straightConnector1">
            <a:avLst/>
          </a:prstGeom>
          <a:noFill/>
          <a:ln w="12700" cap="flat" cmpd="sng">
            <a:solidFill>
              <a:schemeClr val="accent1"/>
            </a:solidFill>
            <a:prstDash val="solid"/>
            <a:round/>
            <a:headEnd type="none" w="sm" len="sm"/>
            <a:tailEnd type="none" w="sm" len="sm"/>
          </a:ln>
        </p:spPr>
      </p:cxnSp>
      <p:cxnSp>
        <p:nvCxnSpPr>
          <p:cNvPr id="98" name="Google Shape;98;p9"/>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99" name="Google Shape;99;p9"/>
          <p:cNvSpPr/>
          <p:nvPr/>
        </p:nvSpPr>
        <p:spPr>
          <a:xfrm>
            <a:off x="8839200" y="0"/>
            <a:ext cx="304800" cy="6858000"/>
          </a:xfrm>
          <a:prstGeom prst="rect">
            <a:avLst/>
          </a:prstGeom>
          <a:solidFill>
            <a:srgbClr val="A8BADC">
              <a:alpha val="8666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00" name="Google Shape;100;p9"/>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01" name="Google Shape;101;p9"/>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02" name="Google Shape;102;p9"/>
          <p:cNvSpPr txBox="1">
            <a:spLocks noGrp="1"/>
          </p:cNvSpPr>
          <p:nvPr>
            <p:ph type="body" idx="2"/>
          </p:nvPr>
        </p:nvSpPr>
        <p:spPr>
          <a:xfrm>
            <a:off x="304800" y="274320"/>
            <a:ext cx="5638800" cy="6327648"/>
          </a:xfrm>
          <a:prstGeom prst="rect">
            <a:avLst/>
          </a:prstGeom>
          <a:noFill/>
          <a:ln>
            <a:noFill/>
          </a:ln>
        </p:spPr>
        <p:txBody>
          <a:bodyPr spcFirstLastPara="1" wrap="square" lIns="91425" tIns="45700" rIns="91425" bIns="45700" anchor="t" anchorCtr="0">
            <a:noAutofit/>
          </a:bodyPr>
          <a:lstStyle>
            <a:lvl1pPr marL="457200" lvl="0" indent="-308610" algn="l">
              <a:spcBef>
                <a:spcPts val="600"/>
              </a:spcBef>
              <a:spcAft>
                <a:spcPts val="0"/>
              </a:spcAft>
              <a:buSzPts val="1260"/>
              <a:buChar char="🞆"/>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3" name="Google Shape;103;p9"/>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9"/>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
        <p:nvSpPr>
          <p:cNvPr id="105" name="Google Shape;105;p9"/>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Рисунок с подписью" type="picTx">
  <p:cSld name="PICTURE_WITH_CAPTION_TEXT">
    <p:spTree>
      <p:nvGrpSpPr>
        <p:cNvPr id="1" name="Shape 106"/>
        <p:cNvGrpSpPr/>
        <p:nvPr/>
      </p:nvGrpSpPr>
      <p:grpSpPr>
        <a:xfrm>
          <a:off x="0" y="0"/>
          <a:ext cx="0" cy="0"/>
          <a:chOff x="0" y="0"/>
          <a:chExt cx="0" cy="0"/>
        </a:xfrm>
      </p:grpSpPr>
      <p:cxnSp>
        <p:nvCxnSpPr>
          <p:cNvPr id="107" name="Google Shape;107;p10"/>
          <p:cNvCxnSpPr/>
          <p:nvPr/>
        </p:nvCxnSpPr>
        <p:spPr>
          <a:xfrm>
            <a:off x="8763000" y="0"/>
            <a:ext cx="0" cy="6858000"/>
          </a:xfrm>
          <a:prstGeom prst="straightConnector1">
            <a:avLst/>
          </a:prstGeom>
          <a:noFill/>
          <a:ln w="38100" cap="flat" cmpd="sng">
            <a:solidFill>
              <a:srgbClr val="A8BADC"/>
            </a:solidFill>
            <a:prstDash val="solid"/>
            <a:round/>
            <a:headEnd type="none" w="sm" len="sm"/>
            <a:tailEnd type="none" w="sm" len="sm"/>
          </a:ln>
        </p:spPr>
      </p:cxnSp>
      <p:sp>
        <p:nvSpPr>
          <p:cNvPr id="108" name="Google Shape;108;p10"/>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09" name="Google Shape;109;p10"/>
          <p:cNvSpPr txBox="1">
            <a:spLocks noGrp="1"/>
          </p:cNvSpPr>
          <p:nvPr>
            <p:ph type="title"/>
          </p:nvPr>
        </p:nvSpPr>
        <p:spPr>
          <a:xfrm rot="5400000">
            <a:off x="3350133" y="3200400"/>
            <a:ext cx="630936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2000"/>
              <a:buFont typeface="Century Schoolbook"/>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10"/>
          <p:cNvSpPr>
            <a:spLocks noGrp="1"/>
          </p:cNvSpPr>
          <p:nvPr>
            <p:ph type="pic" idx="2"/>
          </p:nvPr>
        </p:nvSpPr>
        <p:spPr>
          <a:xfrm>
            <a:off x="0" y="0"/>
            <a:ext cx="6172200" cy="6858000"/>
          </a:xfrm>
          <a:prstGeom prst="rect">
            <a:avLst/>
          </a:prstGeom>
          <a:solidFill>
            <a:schemeClr val="lt2"/>
          </a:solidFill>
          <a:ln>
            <a:noFill/>
          </a:ln>
        </p:spPr>
        <p:txBody>
          <a:bodyPr spcFirstLastPara="1" wrap="square" lIns="91425" tIns="45700" rIns="91425" bIns="45700" anchor="t" anchorCtr="0">
            <a:noAutofit/>
          </a:bodyPr>
          <a:lstStyle>
            <a:lvl1pPr marR="0" lvl="0" algn="l" rtl="0">
              <a:spcBef>
                <a:spcPts val="600"/>
              </a:spcBef>
              <a:spcAft>
                <a:spcPts val="0"/>
              </a:spcAft>
              <a:buClr>
                <a:schemeClr val="accent1"/>
              </a:buClr>
              <a:buSzPts val="2240"/>
              <a:buFont typeface="Noto Sans Symbols"/>
              <a:buNone/>
              <a:defRPr sz="3200" b="0" i="0" u="none" strike="noStrike" cap="none">
                <a:solidFill>
                  <a:schemeClr val="dk1"/>
                </a:solidFill>
                <a:latin typeface="Century Schoolbook"/>
                <a:ea typeface="Century Schoolbook"/>
                <a:cs typeface="Century Schoolbook"/>
                <a:sym typeface="Century Schoolbook"/>
              </a:defRPr>
            </a:lvl1pPr>
            <a:lvl2pPr marR="0" lvl="1"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R="0" lvl="2" algn="l" rtl="0">
              <a:spcBef>
                <a:spcPts val="360"/>
              </a:spcBef>
              <a:spcAft>
                <a:spcPts val="0"/>
              </a:spcAft>
              <a:buClr>
                <a:srgbClr val="0062A8"/>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360"/>
              </a:spcBef>
              <a:spcAft>
                <a:spcPts val="0"/>
              </a:spcAft>
              <a:buClr>
                <a:srgbClr val="A8BAD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320"/>
              </a:spcBef>
              <a:spcAft>
                <a:spcPts val="0"/>
              </a:spcAft>
              <a:buClr>
                <a:srgbClr val="A8CB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R="0" lvl="5"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R="0" lvl="6" algn="l" rtl="0">
              <a:spcBef>
                <a:spcPts val="280"/>
              </a:spcBef>
              <a:spcAft>
                <a:spcPts val="0"/>
              </a:spcAft>
              <a:buClr>
                <a:srgbClr val="A8BAD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R="0" lvl="7"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R="0" lvl="8" algn="l" rtl="0">
              <a:spcBef>
                <a:spcPts val="280"/>
              </a:spcBef>
              <a:spcAft>
                <a:spcPts val="0"/>
              </a:spcAft>
              <a:buClr>
                <a:srgbClr val="0062A8"/>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111" name="Google Shape;111;p10"/>
          <p:cNvSpPr txBox="1">
            <a:spLocks noGrp="1"/>
          </p:cNvSpPr>
          <p:nvPr>
            <p:ph type="body" idx="1"/>
          </p:nvPr>
        </p:nvSpPr>
        <p:spPr>
          <a:xfrm>
            <a:off x="6765798" y="264795"/>
            <a:ext cx="1524000" cy="4956048"/>
          </a:xfrm>
          <a:prstGeom prst="rect">
            <a:avLst/>
          </a:prstGeom>
          <a:noFill/>
          <a:ln>
            <a:noFill/>
          </a:ln>
        </p:spPr>
        <p:txBody>
          <a:bodyPr spcFirstLastPara="1" wrap="square" lIns="91425" tIns="45700" rIns="91425" bIns="45700" anchor="t" anchorCtr="0">
            <a:noAutofit/>
          </a:bodyPr>
          <a:lstStyle>
            <a:lvl1pPr marL="457200" lvl="0" indent="-228600" algn="l">
              <a:spcBef>
                <a:spcPts val="100"/>
              </a:spcBef>
              <a:spcAft>
                <a:spcPts val="0"/>
              </a:spcAft>
              <a:buSzPts val="840"/>
              <a:buFont typeface="Century Schoolbook"/>
              <a:buNone/>
              <a:defRPr sz="1200"/>
            </a:lvl1pPr>
            <a:lvl2pPr marL="914400" lvl="1" indent="-289560" algn="l">
              <a:spcBef>
                <a:spcPts val="400"/>
              </a:spcBef>
              <a:spcAft>
                <a:spcPts val="0"/>
              </a:spcAft>
              <a:buSzPts val="960"/>
              <a:buChar char="⚫"/>
              <a:defRPr sz="1200"/>
            </a:lvl2pPr>
            <a:lvl3pPr marL="1371600" lvl="2" indent="-266700" algn="l">
              <a:spcBef>
                <a:spcPts val="200"/>
              </a:spcBef>
              <a:spcAft>
                <a:spcPts val="0"/>
              </a:spcAft>
              <a:buSzPts val="600"/>
              <a:buChar char="🞆"/>
              <a:defRPr sz="1000"/>
            </a:lvl3pPr>
            <a:lvl4pPr marL="1828800" lvl="3" indent="-262889" algn="l">
              <a:spcBef>
                <a:spcPts val="180"/>
              </a:spcBef>
              <a:spcAft>
                <a:spcPts val="0"/>
              </a:spcAft>
              <a:buSzPts val="540"/>
              <a:buChar char="🞆"/>
              <a:defRPr sz="900"/>
            </a:lvl4pPr>
            <a:lvl5pPr marL="2286000" lvl="4" indent="-267461" algn="l">
              <a:spcBef>
                <a:spcPts val="180"/>
              </a:spcBef>
              <a:spcAft>
                <a:spcPts val="0"/>
              </a:spcAft>
              <a:buSzPts val="612"/>
              <a:buChar char="⚫"/>
              <a:defRPr sz="900"/>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cxnSp>
        <p:nvCxnSpPr>
          <p:cNvPr id="112" name="Google Shape;112;p10"/>
          <p:cNvCxnSpPr/>
          <p:nvPr/>
        </p:nvCxnSpPr>
        <p:spPr>
          <a:xfrm>
            <a:off x="8991600" y="0"/>
            <a:ext cx="0" cy="6858000"/>
          </a:xfrm>
          <a:prstGeom prst="straightConnector1">
            <a:avLst/>
          </a:prstGeom>
          <a:noFill/>
          <a:ln w="9525" cap="flat" cmpd="sng">
            <a:solidFill>
              <a:schemeClr val="dk1"/>
            </a:solidFill>
            <a:prstDash val="solid"/>
            <a:round/>
            <a:headEnd type="none" w="sm" len="sm"/>
            <a:tailEnd type="none" w="sm" len="sm"/>
          </a:ln>
        </p:spPr>
      </p:cxnSp>
      <p:sp>
        <p:nvSpPr>
          <p:cNvPr id="113" name="Google Shape;113;p10"/>
          <p:cNvSpPr/>
          <p:nvPr/>
        </p:nvSpPr>
        <p:spPr>
          <a:xfrm>
            <a:off x="8839200" y="0"/>
            <a:ext cx="304800" cy="6858000"/>
          </a:xfrm>
          <a:prstGeom prst="rect">
            <a:avLst/>
          </a:prstGeom>
          <a:solidFill>
            <a:srgbClr val="A8BAD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14" name="Google Shape;114;p10"/>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cxnSp>
        <p:nvCxnSpPr>
          <p:cNvPr id="115" name="Google Shape;115;p10"/>
          <p:cNvCxnSpPr/>
          <p:nvPr/>
        </p:nvCxnSpPr>
        <p:spPr>
          <a:xfrm>
            <a:off x="6248400" y="0"/>
            <a:ext cx="0" cy="6858000"/>
          </a:xfrm>
          <a:prstGeom prst="straightConnector1">
            <a:avLst/>
          </a:prstGeom>
          <a:noFill/>
          <a:ln w="38100" cap="flat" cmpd="sng">
            <a:solidFill>
              <a:srgbClr val="A8BADC"/>
            </a:solidFill>
            <a:prstDash val="solid"/>
            <a:round/>
            <a:headEnd type="none" w="sm" len="sm"/>
            <a:tailEnd type="none" w="sm" len="sm"/>
          </a:ln>
        </p:spPr>
      </p:cxnSp>
      <p:cxnSp>
        <p:nvCxnSpPr>
          <p:cNvPr id="116" name="Google Shape;116;p10"/>
          <p:cNvCxnSpPr/>
          <p:nvPr/>
        </p:nvCxnSpPr>
        <p:spPr>
          <a:xfrm>
            <a:off x="6192296" y="0"/>
            <a:ext cx="0" cy="6858000"/>
          </a:xfrm>
          <a:prstGeom prst="straightConnector1">
            <a:avLst/>
          </a:prstGeom>
          <a:noFill/>
          <a:ln w="12700" cap="flat" cmpd="sng">
            <a:solidFill>
              <a:schemeClr val="accent1"/>
            </a:solidFill>
            <a:prstDash val="solid"/>
            <a:round/>
            <a:headEnd type="none" w="sm" len="sm"/>
            <a:tailEnd type="none" w="sm" len="sm"/>
          </a:ln>
        </p:spPr>
      </p:cxnSp>
      <p:sp>
        <p:nvSpPr>
          <p:cNvPr id="117" name="Google Shape;117;p10"/>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0"/>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
        <p:nvSpPr>
          <p:cNvPr id="119" name="Google Shape;119;p10"/>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120"/>
        <p:cNvGrpSpPr/>
        <p:nvPr/>
      </p:nvGrpSpPr>
      <p:grpSpPr>
        <a:xfrm>
          <a:off x="0" y="0"/>
          <a:ext cx="0" cy="0"/>
          <a:chOff x="0" y="0"/>
          <a:chExt cx="0" cy="0"/>
        </a:xfrm>
      </p:grpSpPr>
      <p:sp>
        <p:nvSpPr>
          <p:cNvPr id="121" name="Google Shape;121;p11"/>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11"/>
          <p:cNvSpPr txBox="1">
            <a:spLocks noGrp="1"/>
          </p:cNvSpPr>
          <p:nvPr>
            <p:ph type="body" idx="1"/>
          </p:nvPr>
        </p:nvSpPr>
        <p:spPr>
          <a:xfrm rot="5400000">
            <a:off x="1754124" y="303276"/>
            <a:ext cx="4873752" cy="7467600"/>
          </a:xfrm>
          <a:prstGeom prst="rect">
            <a:avLst/>
          </a:prstGeom>
          <a:noFill/>
          <a:ln>
            <a:noFill/>
          </a:ln>
        </p:spPr>
        <p:txBody>
          <a:bodyPr spcFirstLastPara="1" wrap="square" lIns="91425" tIns="45700" rIns="91425" bIns="45700" anchor="t" anchorCtr="0">
            <a:noAutofit/>
          </a:bodyPr>
          <a:lstStyle>
            <a:lvl1pPr marL="457200" lvl="0" indent="-308610" algn="l">
              <a:spcBef>
                <a:spcPts val="600"/>
              </a:spcBef>
              <a:spcAft>
                <a:spcPts val="0"/>
              </a:spcAft>
              <a:buSzPts val="1260"/>
              <a:buChar char="🞆"/>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23" name="Google Shape;123;p11"/>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11"/>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1"/>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126"/>
        <p:cNvGrpSpPr/>
        <p:nvPr/>
      </p:nvGrpSpPr>
      <p:grpSpPr>
        <a:xfrm>
          <a:off x="0" y="0"/>
          <a:ext cx="0" cy="0"/>
          <a:chOff x="0" y="0"/>
          <a:chExt cx="0" cy="0"/>
        </a:xfrm>
      </p:grpSpPr>
      <p:sp>
        <p:nvSpPr>
          <p:cNvPr id="127" name="Google Shape;127;p12"/>
          <p:cNvSpPr txBox="1">
            <a:spLocks noGrp="1"/>
          </p:cNvSpPr>
          <p:nvPr>
            <p:ph type="title"/>
          </p:nvPr>
        </p:nvSpPr>
        <p:spPr>
          <a:xfrm rot="5400000">
            <a:off x="4541837" y="2362202"/>
            <a:ext cx="5851525" cy="16764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08610" algn="l">
              <a:spcBef>
                <a:spcPts val="600"/>
              </a:spcBef>
              <a:spcAft>
                <a:spcPts val="0"/>
              </a:spcAft>
              <a:buSzPts val="1260"/>
              <a:buChar char="🞆"/>
              <a:defRPr/>
            </a:lvl1pPr>
            <a:lvl2pPr marL="914400" lvl="1" indent="-320040" algn="l">
              <a:spcBef>
                <a:spcPts val="360"/>
              </a:spcBef>
              <a:spcAft>
                <a:spcPts val="0"/>
              </a:spcAft>
              <a:buSzPts val="1440"/>
              <a:buChar char="⚫"/>
              <a:defRPr/>
            </a:lvl2pPr>
            <a:lvl3pPr marL="1371600" lvl="2" indent="-297180" algn="l">
              <a:spcBef>
                <a:spcPts val="360"/>
              </a:spcBef>
              <a:spcAft>
                <a:spcPts val="0"/>
              </a:spcAft>
              <a:buSzPts val="1080"/>
              <a:buChar char="🞆"/>
              <a:defRPr/>
            </a:lvl3pPr>
            <a:lvl4pPr marL="1828800" lvl="3" indent="-297180" algn="l">
              <a:spcBef>
                <a:spcPts val="360"/>
              </a:spcBef>
              <a:spcAft>
                <a:spcPts val="0"/>
              </a:spcAft>
              <a:buSzPts val="1080"/>
              <a:buChar char="🞆"/>
              <a:defRPr/>
            </a:lvl4pPr>
            <a:lvl5pPr marL="2286000" lvl="4" indent="-306323" algn="l">
              <a:spcBef>
                <a:spcPts val="360"/>
              </a:spcBef>
              <a:spcAft>
                <a:spcPts val="0"/>
              </a:spcAft>
              <a:buSzPts val="1224"/>
              <a:buChar char="⚫"/>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29" name="Google Shape;129;p12"/>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2"/>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2"/>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Заголовок раздела" type="secHead">
  <p:cSld name="SECTION_HEADER">
    <p:bg>
      <p:bgPr>
        <a:solidFill>
          <a:schemeClr val="dk2"/>
        </a:solidFill>
        <a:effectLst/>
      </p:bgPr>
    </p:bg>
    <p:spTree>
      <p:nvGrpSpPr>
        <p:cNvPr id="1" name="Shape 144"/>
        <p:cNvGrpSpPr/>
        <p:nvPr/>
      </p:nvGrpSpPr>
      <p:grpSpPr>
        <a:xfrm>
          <a:off x="0" y="0"/>
          <a:ext cx="0" cy="0"/>
          <a:chOff x="0" y="0"/>
          <a:chExt cx="0" cy="0"/>
        </a:xfrm>
      </p:grpSpPr>
      <p:sp>
        <p:nvSpPr>
          <p:cNvPr id="145" name="Google Shape;145;p14"/>
          <p:cNvSpPr txBox="1">
            <a:spLocks noGrp="1"/>
          </p:cNvSpPr>
          <p:nvPr>
            <p:ph type="title"/>
          </p:nvPr>
        </p:nvSpPr>
        <p:spPr>
          <a:xfrm>
            <a:off x="2286000" y="2895600"/>
            <a:ext cx="6172200" cy="205359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3000"/>
              <a:buFont typeface="Century Schoolbook"/>
              <a:buNone/>
              <a:defRPr sz="3000" b="1" cap="small"/>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4"/>
          <p:cNvSpPr txBox="1">
            <a:spLocks noGrp="1"/>
          </p:cNvSpPr>
          <p:nvPr>
            <p:ph type="body" idx="1"/>
          </p:nvPr>
        </p:nvSpPr>
        <p:spPr>
          <a:xfrm>
            <a:off x="2286000" y="5010150"/>
            <a:ext cx="6172200" cy="137160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260"/>
              <a:buNone/>
              <a:defRPr sz="1800" b="1">
                <a:solidFill>
                  <a:schemeClr val="lt2"/>
                </a:solidFill>
              </a:defRPr>
            </a:lvl1pPr>
            <a:lvl2pPr marL="914400" lvl="1" indent="-228600" algn="l">
              <a:spcBef>
                <a:spcPts val="360"/>
              </a:spcBef>
              <a:spcAft>
                <a:spcPts val="0"/>
              </a:spcAft>
              <a:buSzPts val="1440"/>
              <a:buNone/>
              <a:defRPr sz="1800">
                <a:solidFill>
                  <a:schemeClr val="lt1"/>
                </a:solidFill>
              </a:defRPr>
            </a:lvl2pPr>
            <a:lvl3pPr marL="1371600" lvl="2" indent="-228600" algn="l">
              <a:spcBef>
                <a:spcPts val="320"/>
              </a:spcBef>
              <a:spcAft>
                <a:spcPts val="0"/>
              </a:spcAft>
              <a:buSzPts val="960"/>
              <a:buNone/>
              <a:defRPr sz="1600">
                <a:solidFill>
                  <a:schemeClr val="lt1"/>
                </a:solidFill>
              </a:defRPr>
            </a:lvl3pPr>
            <a:lvl4pPr marL="1828800" lvl="3" indent="-228600" algn="l">
              <a:spcBef>
                <a:spcPts val="280"/>
              </a:spcBef>
              <a:spcAft>
                <a:spcPts val="0"/>
              </a:spcAft>
              <a:buSzPts val="840"/>
              <a:buNone/>
              <a:defRPr sz="1400">
                <a:solidFill>
                  <a:schemeClr val="lt1"/>
                </a:solidFill>
              </a:defRPr>
            </a:lvl4pPr>
            <a:lvl5pPr marL="2286000" lvl="4" indent="-228600" algn="l">
              <a:spcBef>
                <a:spcPts val="280"/>
              </a:spcBef>
              <a:spcAft>
                <a:spcPts val="0"/>
              </a:spcAft>
              <a:buSzPts val="952"/>
              <a:buNone/>
              <a:defRPr sz="1400">
                <a:solidFill>
                  <a:schemeClr val="lt1"/>
                </a:solidFill>
              </a:defRPr>
            </a:lvl5pPr>
            <a:lvl6pPr marL="2743200" lvl="5" indent="-342900" algn="l">
              <a:spcBef>
                <a:spcPts val="360"/>
              </a:spcBef>
              <a:spcAft>
                <a:spcPts val="0"/>
              </a:spcAft>
              <a:buSzPts val="1800"/>
              <a:buChar char="•"/>
              <a:defRPr/>
            </a:lvl6pPr>
            <a:lvl7pPr marL="3200400" lvl="6" indent="-297179" algn="l">
              <a:spcBef>
                <a:spcPts val="360"/>
              </a:spcBef>
              <a:spcAft>
                <a:spcPts val="0"/>
              </a:spcAft>
              <a:buSzPts val="108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47" name="Google Shape;147;p14"/>
          <p:cNvSpPr txBox="1">
            <a:spLocks noGrp="1"/>
          </p:cNvSpPr>
          <p:nvPr>
            <p:ph type="dt" idx="10"/>
          </p:nvPr>
        </p:nvSpPr>
        <p:spPr>
          <a:xfrm rot="5400000">
            <a:off x="7763256" y="1170432"/>
            <a:ext cx="2286000" cy="3810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14"/>
          <p:cNvSpPr txBox="1">
            <a:spLocks noGrp="1"/>
          </p:cNvSpPr>
          <p:nvPr>
            <p:ph type="ftr" idx="11"/>
          </p:nvPr>
        </p:nvSpPr>
        <p:spPr>
          <a:xfrm rot="5400000">
            <a:off x="7077456" y="4178808"/>
            <a:ext cx="3657600" cy="38404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14"/>
          <p:cNvSpPr/>
          <p:nvPr/>
        </p:nvSpPr>
        <p:spPr>
          <a:xfrm>
            <a:off x="381000" y="0"/>
            <a:ext cx="609600" cy="6858000"/>
          </a:xfrm>
          <a:prstGeom prst="rect">
            <a:avLst/>
          </a:prstGeom>
          <a:solidFill>
            <a:srgbClr val="A8BADC">
              <a:alpha val="5372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50" name="Google Shape;150;p14"/>
          <p:cNvSpPr/>
          <p:nvPr/>
        </p:nvSpPr>
        <p:spPr>
          <a:xfrm>
            <a:off x="276336" y="0"/>
            <a:ext cx="104664" cy="6858000"/>
          </a:xfrm>
          <a:prstGeom prst="rect">
            <a:avLst/>
          </a:prstGeom>
          <a:solidFill>
            <a:srgbClr val="CAD4E8">
              <a:alpha val="3568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51" name="Google Shape;151;p14"/>
          <p:cNvSpPr/>
          <p:nvPr/>
        </p:nvSpPr>
        <p:spPr>
          <a:xfrm>
            <a:off x="990600" y="0"/>
            <a:ext cx="181872" cy="6858000"/>
          </a:xfrm>
          <a:prstGeom prst="rect">
            <a:avLst/>
          </a:prstGeom>
          <a:solidFill>
            <a:srgbClr val="CAD4E8">
              <a:alpha val="6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52" name="Google Shape;152;p14"/>
          <p:cNvSpPr/>
          <p:nvPr/>
        </p:nvSpPr>
        <p:spPr>
          <a:xfrm>
            <a:off x="1141320" y="0"/>
            <a:ext cx="230280" cy="6858000"/>
          </a:xfrm>
          <a:prstGeom prst="rect">
            <a:avLst/>
          </a:prstGeom>
          <a:solidFill>
            <a:srgbClr val="E6EBF4">
              <a:alpha val="7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53" name="Google Shape;153;p14"/>
          <p:cNvCxnSpPr/>
          <p:nvPr/>
        </p:nvCxnSpPr>
        <p:spPr>
          <a:xfrm>
            <a:off x="106344" y="0"/>
            <a:ext cx="0" cy="6858000"/>
          </a:xfrm>
          <a:prstGeom prst="straightConnector1">
            <a:avLst/>
          </a:prstGeom>
          <a:noFill/>
          <a:ln w="57150" cap="flat" cmpd="sng">
            <a:solidFill>
              <a:srgbClr val="A8BADC">
                <a:alpha val="72941"/>
              </a:srgbClr>
            </a:solidFill>
            <a:prstDash val="solid"/>
            <a:round/>
            <a:headEnd type="none" w="sm" len="sm"/>
            <a:tailEnd type="none" w="sm" len="sm"/>
          </a:ln>
        </p:spPr>
      </p:cxnSp>
      <p:cxnSp>
        <p:nvCxnSpPr>
          <p:cNvPr id="154" name="Google Shape;154;p14"/>
          <p:cNvCxnSpPr/>
          <p:nvPr/>
        </p:nvCxnSpPr>
        <p:spPr>
          <a:xfrm>
            <a:off x="914400" y="0"/>
            <a:ext cx="0" cy="6858000"/>
          </a:xfrm>
          <a:prstGeom prst="straightConnector1">
            <a:avLst/>
          </a:prstGeom>
          <a:noFill/>
          <a:ln w="57150" cap="flat" cmpd="sng">
            <a:solidFill>
              <a:srgbClr val="E6EBF4">
                <a:alpha val="82745"/>
              </a:srgbClr>
            </a:solidFill>
            <a:prstDash val="solid"/>
            <a:round/>
            <a:headEnd type="none" w="sm" len="sm"/>
            <a:tailEnd type="none" w="sm" len="sm"/>
          </a:ln>
        </p:spPr>
      </p:cxnSp>
      <p:cxnSp>
        <p:nvCxnSpPr>
          <p:cNvPr id="155" name="Google Shape;155;p14"/>
          <p:cNvCxnSpPr/>
          <p:nvPr/>
        </p:nvCxnSpPr>
        <p:spPr>
          <a:xfrm>
            <a:off x="854112" y="0"/>
            <a:ext cx="0" cy="6858000"/>
          </a:xfrm>
          <a:prstGeom prst="straightConnector1">
            <a:avLst/>
          </a:prstGeom>
          <a:noFill/>
          <a:ln w="57150" cap="flat" cmpd="sng">
            <a:solidFill>
              <a:srgbClr val="A8BADC"/>
            </a:solidFill>
            <a:prstDash val="solid"/>
            <a:round/>
            <a:headEnd type="none" w="sm" len="sm"/>
            <a:tailEnd type="none" w="sm" len="sm"/>
          </a:ln>
        </p:spPr>
      </p:cxnSp>
      <p:cxnSp>
        <p:nvCxnSpPr>
          <p:cNvPr id="156" name="Google Shape;156;p14"/>
          <p:cNvCxnSpPr/>
          <p:nvPr/>
        </p:nvCxnSpPr>
        <p:spPr>
          <a:xfrm>
            <a:off x="1726640" y="0"/>
            <a:ext cx="0" cy="6858000"/>
          </a:xfrm>
          <a:prstGeom prst="straightConnector1">
            <a:avLst/>
          </a:prstGeom>
          <a:noFill/>
          <a:ln w="28575" cap="flat" cmpd="sng">
            <a:solidFill>
              <a:srgbClr val="A8BADC">
                <a:alpha val="81960"/>
              </a:srgbClr>
            </a:solidFill>
            <a:prstDash val="solid"/>
            <a:round/>
            <a:headEnd type="none" w="sm" len="sm"/>
            <a:tailEnd type="none" w="sm" len="sm"/>
          </a:ln>
        </p:spPr>
      </p:cxnSp>
      <p:cxnSp>
        <p:nvCxnSpPr>
          <p:cNvPr id="157" name="Google Shape;157;p14"/>
          <p:cNvCxnSpPr/>
          <p:nvPr/>
        </p:nvCxnSpPr>
        <p:spPr>
          <a:xfrm>
            <a:off x="1066800" y="0"/>
            <a:ext cx="0" cy="6858000"/>
          </a:xfrm>
          <a:prstGeom prst="straightConnector1">
            <a:avLst/>
          </a:prstGeom>
          <a:noFill/>
          <a:ln w="9525" cap="flat" cmpd="sng">
            <a:solidFill>
              <a:srgbClr val="A8BADC"/>
            </a:solidFill>
            <a:prstDash val="solid"/>
            <a:round/>
            <a:headEnd type="none" w="sm" len="sm"/>
            <a:tailEnd type="none" w="sm" len="sm"/>
          </a:ln>
        </p:spPr>
      </p:cxnSp>
      <p:sp>
        <p:nvSpPr>
          <p:cNvPr id="158" name="Google Shape;158;p14"/>
          <p:cNvSpPr/>
          <p:nvPr/>
        </p:nvSpPr>
        <p:spPr>
          <a:xfrm>
            <a:off x="1219200" y="0"/>
            <a:ext cx="76200" cy="6858000"/>
          </a:xfrm>
          <a:prstGeom prst="rect">
            <a:avLst/>
          </a:prstGeom>
          <a:solidFill>
            <a:srgbClr val="A8BADC">
              <a:alpha val="5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59" name="Google Shape;159;p14"/>
          <p:cNvSpPr/>
          <p:nvPr/>
        </p:nvSpPr>
        <p:spPr>
          <a:xfrm>
            <a:off x="609600" y="3429000"/>
            <a:ext cx="1295400" cy="12954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60" name="Google Shape;160;p14"/>
          <p:cNvSpPr/>
          <p:nvPr/>
        </p:nvSpPr>
        <p:spPr>
          <a:xfrm>
            <a:off x="1324704" y="4866752"/>
            <a:ext cx="641424" cy="64142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61" name="Google Shape;161;p14"/>
          <p:cNvSpPr/>
          <p:nvPr/>
        </p:nvSpPr>
        <p:spPr>
          <a:xfrm>
            <a:off x="1091080" y="5500632"/>
            <a:ext cx="137160" cy="1371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62" name="Google Shape;162;p14"/>
          <p:cNvSpPr/>
          <p:nvPr/>
        </p:nvSpPr>
        <p:spPr>
          <a:xfrm>
            <a:off x="1664208" y="5791200"/>
            <a:ext cx="274320" cy="2743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63" name="Google Shape;163;p14"/>
          <p:cNvSpPr/>
          <p:nvPr/>
        </p:nvSpPr>
        <p:spPr>
          <a:xfrm>
            <a:off x="1879040" y="4479888"/>
            <a:ext cx="365760" cy="3657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64" name="Google Shape;164;p14"/>
          <p:cNvCxnSpPr/>
          <p:nvPr/>
        </p:nvCxnSpPr>
        <p:spPr>
          <a:xfrm>
            <a:off x="9097944" y="0"/>
            <a:ext cx="0" cy="6858000"/>
          </a:xfrm>
          <a:prstGeom prst="straightConnector1">
            <a:avLst/>
          </a:prstGeom>
          <a:noFill/>
          <a:ln w="57150" cap="flat" cmpd="thickThin">
            <a:solidFill>
              <a:srgbClr val="A8BADC"/>
            </a:solidFill>
            <a:prstDash val="solid"/>
            <a:round/>
            <a:headEnd type="none" w="sm" len="sm"/>
            <a:tailEnd type="none" w="sm" len="sm"/>
          </a:ln>
        </p:spPr>
      </p:cxnSp>
      <p:sp>
        <p:nvSpPr>
          <p:cNvPr id="165" name="Google Shape;165;p14"/>
          <p:cNvSpPr txBox="1">
            <a:spLocks noGrp="1"/>
          </p:cNvSpPr>
          <p:nvPr>
            <p:ph type="sldNum" idx="12"/>
          </p:nvPr>
        </p:nvSpPr>
        <p:spPr>
          <a:xfrm>
            <a:off x="1340616" y="4928702"/>
            <a:ext cx="609600" cy="51752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cxnSp>
        <p:nvCxnSpPr>
          <p:cNvPr id="6" name="Google Shape;6;p1"/>
          <p:cNvCxnSpPr/>
          <p:nvPr/>
        </p:nvCxnSpPr>
        <p:spPr>
          <a:xfrm>
            <a:off x="8763000" y="0"/>
            <a:ext cx="0" cy="6858000"/>
          </a:xfrm>
          <a:prstGeom prst="straightConnector1">
            <a:avLst/>
          </a:prstGeom>
          <a:noFill/>
          <a:ln w="38100" cap="flat" cmpd="sng">
            <a:solidFill>
              <a:srgbClr val="A8BADC">
                <a:alpha val="92941"/>
              </a:srgbClr>
            </a:solidFill>
            <a:prstDash val="solid"/>
            <a:round/>
            <a:headEnd type="none" w="sm" len="sm"/>
            <a:tailEnd type="none" w="sm" len="sm"/>
          </a:ln>
        </p:spPr>
      </p:cxnSp>
      <p:sp>
        <p:nvSpPr>
          <p:cNvPr id="7" name="Google Shape;7;p1"/>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0062A8"/>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A8BAD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A8CB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A8BAD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0062A8"/>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9" name="Google Shape;9;p1"/>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0" name="Google Shape;10;p1"/>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cxnSp>
        <p:nvCxnSpPr>
          <p:cNvPr id="11" name="Google Shape;11;p1"/>
          <p:cNvCxnSpPr/>
          <p:nvPr/>
        </p:nvCxnSpPr>
        <p:spPr>
          <a:xfrm>
            <a:off x="76200" y="0"/>
            <a:ext cx="0" cy="6858000"/>
          </a:xfrm>
          <a:prstGeom prst="straightConnector1">
            <a:avLst/>
          </a:prstGeom>
          <a:noFill/>
          <a:ln w="57150" cap="flat" cmpd="thickThin">
            <a:solidFill>
              <a:srgbClr val="A8BADC"/>
            </a:solidFill>
            <a:prstDash val="solid"/>
            <a:round/>
            <a:headEnd type="none" w="sm" len="sm"/>
            <a:tailEnd type="none" w="sm" len="sm"/>
          </a:ln>
        </p:spPr>
      </p:cxnSp>
      <p:cxnSp>
        <p:nvCxnSpPr>
          <p:cNvPr id="12" name="Google Shape;12;p1"/>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13" name="Google Shape;13;p1"/>
          <p:cNvSpPr/>
          <p:nvPr/>
        </p:nvSpPr>
        <p:spPr>
          <a:xfrm>
            <a:off x="8839200" y="0"/>
            <a:ext cx="304800" cy="6858000"/>
          </a:xfrm>
          <a:prstGeom prst="rect">
            <a:avLst/>
          </a:prstGeom>
          <a:solidFill>
            <a:srgbClr val="A8BADC">
              <a:alpha val="8666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4" name="Google Shape;14;p1"/>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5" name="Google Shape;15;p1"/>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6" name="Google Shape;16;p1"/>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2"/>
        <p:cNvGrpSpPr/>
        <p:nvPr/>
      </p:nvGrpSpPr>
      <p:grpSpPr>
        <a:xfrm>
          <a:off x="0" y="0"/>
          <a:ext cx="0" cy="0"/>
          <a:chOff x="0" y="0"/>
          <a:chExt cx="0" cy="0"/>
        </a:xfrm>
      </p:grpSpPr>
      <p:cxnSp>
        <p:nvCxnSpPr>
          <p:cNvPr id="133" name="Google Shape;133;p13"/>
          <p:cNvCxnSpPr/>
          <p:nvPr/>
        </p:nvCxnSpPr>
        <p:spPr>
          <a:xfrm>
            <a:off x="8763000" y="0"/>
            <a:ext cx="0" cy="6858000"/>
          </a:xfrm>
          <a:prstGeom prst="straightConnector1">
            <a:avLst/>
          </a:prstGeom>
          <a:noFill/>
          <a:ln w="38100" cap="flat" cmpd="sng">
            <a:solidFill>
              <a:srgbClr val="A8BADC">
                <a:alpha val="92941"/>
              </a:srgbClr>
            </a:solidFill>
            <a:prstDash val="solid"/>
            <a:round/>
            <a:headEnd type="none" w="sm" len="sm"/>
            <a:tailEnd type="none" w="sm" len="sm"/>
          </a:ln>
        </p:spPr>
      </p:cxnSp>
      <p:sp>
        <p:nvSpPr>
          <p:cNvPr id="134" name="Google Shape;134;p13"/>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lt2"/>
              </a:buClr>
              <a:buSzPts val="3000"/>
              <a:buFont typeface="Century Schoolbook"/>
              <a:buNone/>
              <a:defRPr sz="3000" b="0" i="0" u="none" strike="noStrike" cap="small">
                <a:solidFill>
                  <a:schemeClr val="lt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5" name="Google Shape;135;p13"/>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noAutofit/>
          </a:bodyPr>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lt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lt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0062A8"/>
              </a:buClr>
              <a:buSzPts val="1080"/>
              <a:buFont typeface="Noto Sans Symbols"/>
              <a:buChar char="🞆"/>
              <a:defRPr sz="1800" b="0" i="0" u="none" strike="noStrike" cap="none">
                <a:solidFill>
                  <a:schemeClr val="lt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A8BADC"/>
              </a:buClr>
              <a:buSzPts val="1080"/>
              <a:buFont typeface="Noto Sans Symbols"/>
              <a:buChar char="🞆"/>
              <a:defRPr sz="1800" b="0" i="0" u="none" strike="noStrike" cap="none">
                <a:solidFill>
                  <a:schemeClr val="lt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A8CBE9"/>
              </a:buClr>
              <a:buSzPts val="1088"/>
              <a:buFont typeface="Noto Sans Symbols"/>
              <a:buChar char="⚫"/>
              <a:defRPr sz="1600" b="0" i="0" u="none" strike="noStrike" cap="none">
                <a:solidFill>
                  <a:schemeClr val="lt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lt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A8BADC"/>
              </a:buClr>
              <a:buSzPts val="840"/>
              <a:buFont typeface="Noto Sans Symbols"/>
              <a:buChar char="⚪"/>
              <a:defRPr sz="1400" b="0" i="0" u="none" strike="noStrike" cap="none">
                <a:solidFill>
                  <a:schemeClr val="lt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lt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0062A8"/>
              </a:buClr>
              <a:buSzPts val="1400"/>
              <a:buFont typeface="Century Schoolbook"/>
              <a:buChar char="•"/>
              <a:defRPr sz="1400" b="0" i="0" u="none" strike="noStrike" cap="none">
                <a:solidFill>
                  <a:schemeClr val="lt2"/>
                </a:solidFill>
                <a:latin typeface="Century Schoolbook"/>
                <a:ea typeface="Century Schoolbook"/>
                <a:cs typeface="Century Schoolbook"/>
                <a:sym typeface="Century Schoolbook"/>
              </a:defRPr>
            </a:lvl9pPr>
          </a:lstStyle>
          <a:p>
            <a:endParaRPr/>
          </a:p>
        </p:txBody>
      </p:sp>
      <p:sp>
        <p:nvSpPr>
          <p:cNvPr id="136" name="Google Shape;136;p13"/>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9pPr>
          </a:lstStyle>
          <a:p>
            <a:endParaRPr/>
          </a:p>
        </p:txBody>
      </p:sp>
      <p:sp>
        <p:nvSpPr>
          <p:cNvPr id="137" name="Google Shape;137;p13"/>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9pPr>
          </a:lstStyle>
          <a:p>
            <a:endParaRPr/>
          </a:p>
        </p:txBody>
      </p:sp>
      <p:cxnSp>
        <p:nvCxnSpPr>
          <p:cNvPr id="138" name="Google Shape;138;p13"/>
          <p:cNvCxnSpPr/>
          <p:nvPr/>
        </p:nvCxnSpPr>
        <p:spPr>
          <a:xfrm>
            <a:off x="76200" y="0"/>
            <a:ext cx="0" cy="6858000"/>
          </a:xfrm>
          <a:prstGeom prst="straightConnector1">
            <a:avLst/>
          </a:prstGeom>
          <a:noFill/>
          <a:ln w="57150" cap="flat" cmpd="thickThin">
            <a:solidFill>
              <a:srgbClr val="A8BADC"/>
            </a:solidFill>
            <a:prstDash val="solid"/>
            <a:round/>
            <a:headEnd type="none" w="sm" len="sm"/>
            <a:tailEnd type="none" w="sm" len="sm"/>
          </a:ln>
        </p:spPr>
      </p:cxnSp>
      <p:cxnSp>
        <p:nvCxnSpPr>
          <p:cNvPr id="139" name="Google Shape;139;p13"/>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140" name="Google Shape;140;p13"/>
          <p:cNvSpPr/>
          <p:nvPr/>
        </p:nvSpPr>
        <p:spPr>
          <a:xfrm>
            <a:off x="8839200" y="0"/>
            <a:ext cx="304800" cy="6858000"/>
          </a:xfrm>
          <a:prstGeom prst="rect">
            <a:avLst/>
          </a:prstGeom>
          <a:solidFill>
            <a:srgbClr val="A8BADC">
              <a:alpha val="8666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41" name="Google Shape;141;p13"/>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42" name="Google Shape;142;p13"/>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143" name="Google Shape;143;p13"/>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lgn="ctr" rtl="0">
              <a:spcBef>
                <a:spcPts val="0"/>
              </a:spcBef>
              <a:spcAft>
                <a:spcPts val="0"/>
              </a:spcAft>
              <a:buNone/>
            </a:pPr>
            <a:fld id="{00000000-1234-1234-1234-123412341234}" type="slidenum">
              <a:rPr lang="kk-KZ"/>
              <a:pPr marL="0" lvl="0" indent="0" algn="ct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s://kk.wikipedia.org/wiki/%D0%A1%D1%83%D1%80%D0%B5%D1%82:Kazakhstan_location_map.sv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hyperlink" Target="https://kk.wikipedia.org/wiki/%D0%A1%D1%83%D1%80%D0%B5%D1%82:20130518_Altyn_Emel_Kazakhstan.jp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kk.wikipedia.org/wiki/%D0%9A%D0%B0%D1%82%D0%BE%D0%BD%D2%9B%D0%B0%D1%80%D0%B0%D2%93%D0%B0%D0%B9_%D2%B1%D0%BB%D1%82%D1%82%D1%8B%D2%9B_%D0%BF%D0%B0%D1%80%D0%BA%D1%96"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5"/>
          <p:cNvSpPr txBox="1">
            <a:spLocks noGrp="1"/>
          </p:cNvSpPr>
          <p:nvPr>
            <p:ph type="ctrTitle"/>
          </p:nvPr>
        </p:nvSpPr>
        <p:spPr>
          <a:xfrm>
            <a:off x="1000100" y="142852"/>
            <a:ext cx="7715304" cy="5929354"/>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dk2"/>
              </a:buClr>
              <a:buSzPts val="2700"/>
              <a:buFont typeface="Times New Roman"/>
              <a:buNone/>
            </a:pPr>
            <a:r>
              <a:rPr lang="kk-KZ" sz="2700" dirty="0">
                <a:latin typeface="Times New Roman"/>
                <a:ea typeface="Times New Roman"/>
                <a:cs typeface="Times New Roman"/>
                <a:sym typeface="Times New Roman"/>
              </a:rPr>
              <a:t/>
            </a:r>
            <a:br>
              <a:rPr lang="kk-KZ" sz="2700" dirty="0">
                <a:latin typeface="Times New Roman"/>
                <a:ea typeface="Times New Roman"/>
                <a:cs typeface="Times New Roman"/>
                <a:sym typeface="Times New Roman"/>
              </a:rPr>
            </a:br>
            <a:r>
              <a:rPr lang="kk-KZ" sz="2700" dirty="0">
                <a:latin typeface="Times New Roman"/>
                <a:ea typeface="Times New Roman"/>
                <a:cs typeface="Times New Roman"/>
                <a:sym typeface="Times New Roman"/>
              </a:rPr>
              <a:t/>
            </a:r>
            <a:br>
              <a:rPr lang="kk-KZ" sz="2700" dirty="0">
                <a:latin typeface="Times New Roman"/>
                <a:ea typeface="Times New Roman"/>
                <a:cs typeface="Times New Roman"/>
                <a:sym typeface="Times New Roman"/>
              </a:rPr>
            </a:br>
            <a:r>
              <a:rPr lang="kk-KZ" sz="2880" dirty="0">
                <a:latin typeface="Times New Roman"/>
                <a:ea typeface="Times New Roman"/>
                <a:cs typeface="Times New Roman"/>
                <a:sym typeface="Times New Roman"/>
              </a:rPr>
              <a:t/>
            </a:r>
            <a:br>
              <a:rPr lang="kk-KZ" sz="2880" dirty="0">
                <a:latin typeface="Times New Roman"/>
                <a:ea typeface="Times New Roman"/>
                <a:cs typeface="Times New Roman"/>
                <a:sym typeface="Times New Roman"/>
              </a:rPr>
            </a:br>
            <a:r>
              <a:rPr lang="kk-KZ" sz="2880" dirty="0">
                <a:latin typeface="Times New Roman"/>
                <a:ea typeface="Times New Roman"/>
                <a:cs typeface="Times New Roman"/>
                <a:sym typeface="Times New Roman"/>
              </a:rPr>
              <a:t/>
            </a:r>
            <a:br>
              <a:rPr lang="kk-KZ" sz="2880" dirty="0">
                <a:latin typeface="Times New Roman"/>
                <a:ea typeface="Times New Roman"/>
                <a:cs typeface="Times New Roman"/>
                <a:sym typeface="Times New Roman"/>
              </a:rPr>
            </a:br>
            <a:r>
              <a:rPr lang="kk-KZ" sz="2880" dirty="0">
                <a:latin typeface="Times New Roman"/>
                <a:ea typeface="Times New Roman"/>
                <a:cs typeface="Times New Roman"/>
                <a:sym typeface="Times New Roman"/>
              </a:rPr>
              <a:t>          Тақырыбы: </a:t>
            </a:r>
            <a:r>
              <a:rPr lang="kk-KZ" sz="4320" i="1" u="sng" dirty="0">
                <a:latin typeface="Times New Roman"/>
                <a:ea typeface="Times New Roman"/>
                <a:cs typeface="Times New Roman"/>
                <a:sym typeface="Times New Roman"/>
              </a:rPr>
              <a:t>Ұлттық парктер</a:t>
            </a:r>
            <a:br>
              <a:rPr lang="kk-KZ" sz="4320" i="1" u="sng" dirty="0">
                <a:latin typeface="Times New Roman"/>
                <a:ea typeface="Times New Roman"/>
                <a:cs typeface="Times New Roman"/>
                <a:sym typeface="Times New Roman"/>
              </a:rPr>
            </a:br>
            <a:r>
              <a:rPr lang="kk-KZ" sz="2880" dirty="0">
                <a:latin typeface="Times New Roman"/>
                <a:ea typeface="Times New Roman"/>
                <a:cs typeface="Times New Roman"/>
                <a:sym typeface="Times New Roman"/>
              </a:rPr>
              <a:t/>
            </a:r>
            <a:br>
              <a:rPr lang="kk-KZ" sz="2880" dirty="0">
                <a:latin typeface="Times New Roman"/>
                <a:ea typeface="Times New Roman"/>
                <a:cs typeface="Times New Roman"/>
                <a:sym typeface="Times New Roman"/>
              </a:rPr>
            </a:br>
            <a:r>
              <a:rPr lang="kk-KZ" sz="2880" dirty="0">
                <a:latin typeface="Times New Roman"/>
                <a:ea typeface="Times New Roman"/>
                <a:cs typeface="Times New Roman"/>
                <a:sym typeface="Times New Roman"/>
              </a:rPr>
              <a:t>                     </a:t>
            </a:r>
            <a:endParaRPr sz="2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6"/>
          <p:cNvSpPr/>
          <p:nvPr/>
        </p:nvSpPr>
        <p:spPr>
          <a:xfrm>
            <a:off x="428597" y="0"/>
            <a:ext cx="3857651" cy="6858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91000"/>
              </a:lnSpc>
              <a:spcBef>
                <a:spcPts val="0"/>
              </a:spcBef>
              <a:spcAft>
                <a:spcPts val="0"/>
              </a:spcAft>
              <a:buClr>
                <a:srgbClr val="FFFF00"/>
              </a:buClr>
              <a:buSzPts val="2400"/>
              <a:buFont typeface="Corbel"/>
              <a:buNone/>
            </a:pPr>
            <a:r>
              <a:rPr lang="kk-KZ" sz="2400" b="0" i="0" u="none" strike="noStrike" cap="none">
                <a:solidFill>
                  <a:srgbClr val="FFFF00"/>
                </a:solidFill>
                <a:latin typeface="Times New Roman"/>
                <a:ea typeface="Times New Roman"/>
                <a:cs typeface="Times New Roman"/>
                <a:sym typeface="Times New Roman"/>
              </a:rPr>
              <a:t>Мемлекеттiк ұлттық табиғи парк — ерекше экологиялық, ғылыми, тарихи-мәдени және рекреациялық құндылығы бар мемлекеттiк табиғи-қорық қорының бiрегей табиғи кешендерi мен объектiлерiнiң биологиялық және ландшафтық саналуандығын сақтауға, оларды табиғат қорғау, экологиялық-ағартушылық, ғылыми, туристiк және рекреациялық мақсаттарда пайдалануға арналған табиғат қорғау және ғылыми мекеме мәртебесi бар ерекше қорғалатын табиғи аумақ.</a:t>
            </a:r>
            <a:endParaRPr/>
          </a:p>
          <a:p>
            <a:pPr marL="0" marR="0" lvl="0" indent="0" algn="l" rtl="0">
              <a:lnSpc>
                <a:spcPct val="91000"/>
              </a:lnSpc>
              <a:spcBef>
                <a:spcPts val="930"/>
              </a:spcBef>
              <a:spcAft>
                <a:spcPts val="0"/>
              </a:spcAft>
              <a:buClr>
                <a:srgbClr val="E3F7FA"/>
              </a:buClr>
              <a:buSzPts val="500"/>
              <a:buFont typeface="Corbel"/>
              <a:buNone/>
            </a:pPr>
            <a:endParaRPr sz="500" b="0" i="0" u="none" strike="noStrike" cap="none">
              <a:solidFill>
                <a:srgbClr val="E3F7FA"/>
              </a:solidFill>
              <a:latin typeface="Century Schoolbook"/>
              <a:ea typeface="Century Schoolbook"/>
              <a:cs typeface="Century Schoolbook"/>
              <a:sym typeface="Century Schoolbook"/>
            </a:endParaRPr>
          </a:p>
        </p:txBody>
      </p:sp>
      <p:pic>
        <p:nvPicPr>
          <p:cNvPr id="176" name="Google Shape;176;p16"/>
          <p:cNvPicPr preferRelativeResize="0"/>
          <p:nvPr/>
        </p:nvPicPr>
        <p:blipFill rotWithShape="1">
          <a:blip r:embed="rId3">
            <a:alphaModFix/>
          </a:blip>
          <a:srcRect/>
          <a:stretch/>
        </p:blipFill>
        <p:spPr>
          <a:xfrm>
            <a:off x="4437279" y="0"/>
            <a:ext cx="4706721" cy="2888445"/>
          </a:xfrm>
          <a:prstGeom prst="rect">
            <a:avLst/>
          </a:prstGeom>
          <a:noFill/>
          <a:ln>
            <a:noFill/>
          </a:ln>
        </p:spPr>
      </p:pic>
      <p:pic>
        <p:nvPicPr>
          <p:cNvPr id="177" name="Google Shape;177;p16"/>
          <p:cNvPicPr preferRelativeResize="0"/>
          <p:nvPr/>
        </p:nvPicPr>
        <p:blipFill rotWithShape="1">
          <a:blip r:embed="rId4">
            <a:alphaModFix/>
          </a:blip>
          <a:srcRect/>
          <a:stretch/>
        </p:blipFill>
        <p:spPr>
          <a:xfrm>
            <a:off x="4335488" y="4143380"/>
            <a:ext cx="4808512" cy="193947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7"/>
          <p:cNvSpPr txBox="1">
            <a:spLocks noGrp="1"/>
          </p:cNvSpPr>
          <p:nvPr>
            <p:ph type="title"/>
          </p:nvPr>
        </p:nvSpPr>
        <p:spPr>
          <a:xfrm>
            <a:off x="500034" y="714356"/>
            <a:ext cx="7467600" cy="171451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dk2"/>
              </a:buClr>
              <a:buSzPts val="2880"/>
              <a:buFont typeface="Times New Roman"/>
              <a:buNone/>
            </a:pPr>
            <a:r>
              <a:rPr lang="kk-KZ" sz="2880">
                <a:latin typeface="Times New Roman"/>
                <a:ea typeface="Times New Roman"/>
                <a:cs typeface="Times New Roman"/>
                <a:sym typeface="Times New Roman"/>
              </a:rPr>
              <a:t/>
            </a:r>
            <a:br>
              <a:rPr lang="kk-KZ" sz="2880">
                <a:latin typeface="Times New Roman"/>
                <a:ea typeface="Times New Roman"/>
                <a:cs typeface="Times New Roman"/>
                <a:sym typeface="Times New Roman"/>
              </a:rPr>
            </a:br>
            <a:r>
              <a:rPr lang="kk-KZ" sz="2880">
                <a:latin typeface="Times New Roman"/>
                <a:ea typeface="Times New Roman"/>
                <a:cs typeface="Times New Roman"/>
                <a:sym typeface="Times New Roman"/>
              </a:rPr>
              <a:t/>
            </a:r>
            <a:br>
              <a:rPr lang="kk-KZ" sz="2880">
                <a:latin typeface="Times New Roman"/>
                <a:ea typeface="Times New Roman"/>
                <a:cs typeface="Times New Roman"/>
                <a:sym typeface="Times New Roman"/>
              </a:rPr>
            </a:br>
            <a:r>
              <a:rPr lang="kk-KZ" sz="2880">
                <a:latin typeface="Times New Roman"/>
                <a:ea typeface="Times New Roman"/>
                <a:cs typeface="Times New Roman"/>
                <a:sym typeface="Times New Roman"/>
              </a:rPr>
              <a:t/>
            </a:r>
            <a:br>
              <a:rPr lang="kk-KZ" sz="2880">
                <a:latin typeface="Times New Roman"/>
                <a:ea typeface="Times New Roman"/>
                <a:cs typeface="Times New Roman"/>
                <a:sym typeface="Times New Roman"/>
              </a:rPr>
            </a:br>
            <a:r>
              <a:rPr lang="kk-KZ" sz="2880">
                <a:latin typeface="Times New Roman"/>
                <a:ea typeface="Times New Roman"/>
                <a:cs typeface="Times New Roman"/>
                <a:sym typeface="Times New Roman"/>
              </a:rPr>
              <a:t/>
            </a:r>
            <a:br>
              <a:rPr lang="kk-KZ" sz="2880">
                <a:latin typeface="Times New Roman"/>
                <a:ea typeface="Times New Roman"/>
                <a:cs typeface="Times New Roman"/>
                <a:sym typeface="Times New Roman"/>
              </a:rPr>
            </a:br>
            <a:r>
              <a:rPr lang="kk-KZ" sz="2880">
                <a:latin typeface="Times New Roman"/>
                <a:ea typeface="Times New Roman"/>
                <a:cs typeface="Times New Roman"/>
                <a:sym typeface="Times New Roman"/>
              </a:rPr>
              <a:t/>
            </a:r>
            <a:br>
              <a:rPr lang="kk-KZ" sz="2880">
                <a:latin typeface="Times New Roman"/>
                <a:ea typeface="Times New Roman"/>
                <a:cs typeface="Times New Roman"/>
                <a:sym typeface="Times New Roman"/>
              </a:rPr>
            </a:br>
            <a:r>
              <a:rPr lang="kk-KZ" sz="2880">
                <a:latin typeface="Times New Roman"/>
                <a:ea typeface="Times New Roman"/>
                <a:cs typeface="Times New Roman"/>
                <a:sym typeface="Times New Roman"/>
              </a:rPr>
              <a:t/>
            </a:r>
            <a:br>
              <a:rPr lang="kk-KZ" sz="2880">
                <a:latin typeface="Times New Roman"/>
                <a:ea typeface="Times New Roman"/>
                <a:cs typeface="Times New Roman"/>
                <a:sym typeface="Times New Roman"/>
              </a:rPr>
            </a:br>
            <a:r>
              <a:rPr lang="kk-KZ" sz="3240">
                <a:latin typeface="Times New Roman"/>
                <a:ea typeface="Times New Roman"/>
                <a:cs typeface="Times New Roman"/>
                <a:sym typeface="Times New Roman"/>
              </a:rPr>
              <a:t>Қазақстанда қазіргі уақытта 12 ұлттық парк ұйымдастырылған</a:t>
            </a:r>
            <a:r>
              <a:rPr lang="kk-KZ" sz="2880">
                <a:latin typeface="Times New Roman"/>
                <a:ea typeface="Times New Roman"/>
                <a:cs typeface="Times New Roman"/>
                <a:sym typeface="Times New Roman"/>
              </a:rPr>
              <a:t>.</a:t>
            </a:r>
            <a:r>
              <a:rPr lang="kk-KZ" sz="2700"/>
              <a:t/>
            </a:r>
            <a:br>
              <a:rPr lang="kk-KZ" sz="2700"/>
            </a:br>
            <a:r>
              <a:rPr lang="kk-KZ" sz="2700"/>
              <a:t/>
            </a:r>
            <a:br>
              <a:rPr lang="kk-KZ" sz="2700"/>
            </a:br>
            <a:endParaRPr sz="2700"/>
          </a:p>
        </p:txBody>
      </p:sp>
      <p:pic>
        <p:nvPicPr>
          <p:cNvPr id="183" name="Google Shape;183;p17" descr="Қазақстан ұлттық парктерінің тізімі (Қазақстан)">
            <a:hlinkClick r:id="rId3"/>
          </p:cNvPr>
          <p:cNvPicPr preferRelativeResize="0"/>
          <p:nvPr/>
        </p:nvPicPr>
        <p:blipFill rotWithShape="1">
          <a:blip r:embed="rId4">
            <a:alphaModFix/>
          </a:blip>
          <a:srcRect/>
          <a:stretch/>
        </p:blipFill>
        <p:spPr>
          <a:xfrm>
            <a:off x="928661" y="1928802"/>
            <a:ext cx="7122973" cy="40719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8"/>
          <p:cNvSpPr/>
          <p:nvPr/>
        </p:nvSpPr>
        <p:spPr>
          <a:xfrm>
            <a:off x="0" y="0"/>
            <a:ext cx="8786842" cy="664371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lnTo>
                  <a:pt x="-10000" y="120000"/>
                </a:lnTo>
              </a:path>
              <a:path w="120000" h="120000" fill="none" extrusionOk="0">
                <a:moveTo>
                  <a:pt x="-10000" y="22500"/>
                </a:moveTo>
                <a:lnTo>
                  <a:pt x="-46000" y="135000"/>
                </a:lnTo>
              </a:path>
            </a:pathLst>
          </a:custGeom>
          <a:noFill/>
          <a:ln>
            <a:noFill/>
          </a:ln>
        </p:spPr>
        <p:txBody>
          <a:bodyPr spcFirstLastPara="1" wrap="square" lIns="91425" tIns="45700" rIns="91425" bIns="45700" anchor="ctr" anchorCtr="1">
            <a:noAutofit/>
          </a:bodyPr>
          <a:lstStyle/>
          <a:p>
            <a:pPr marL="114300" marR="0" lvl="1" indent="-114300" algn="l" rtl="0">
              <a:lnSpc>
                <a:spcPct val="75000"/>
              </a:lnSpc>
              <a:spcBef>
                <a:spcPts val="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Ұлттық парктер</a:t>
            </a: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Бұйратау</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Жоңғар Алатауы</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Көлсай көлдері</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Сайрам-Өгем </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Шарын</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Катонқарағай</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Бурабай</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Қарқаралы</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Көкшетау</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Алтынемел</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Іле Алатауы</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228600" marR="0" lvl="2" indent="-114300" algn="l" rtl="0">
              <a:lnSpc>
                <a:spcPct val="75000"/>
              </a:lnSpc>
              <a:spcBef>
                <a:spcPts val="180"/>
              </a:spcBef>
              <a:spcAft>
                <a:spcPts val="0"/>
              </a:spcAft>
              <a:buClr>
                <a:schemeClr val="dk1"/>
              </a:buClr>
              <a:buSzPts val="1800"/>
              <a:buFont typeface="Century Schoolbook"/>
              <a:buChar char="•"/>
            </a:pPr>
            <a:r>
              <a:rPr lang="kk-KZ" sz="1800" b="0" i="0" u="none" strike="noStrike" cap="none">
                <a:solidFill>
                  <a:schemeClr val="dk1"/>
                </a:solidFill>
                <a:latin typeface="Century Schoolbook"/>
                <a:ea typeface="Century Schoolbook"/>
                <a:cs typeface="Century Schoolbook"/>
                <a:sym typeface="Century Schoolbook"/>
              </a:rPr>
              <a:t>Баянауыл</a:t>
            </a:r>
            <a:endParaRPr sz="1800" b="0" i="0" u="none" strike="noStrike" cap="none">
              <a:solidFill>
                <a:schemeClr val="dk1"/>
              </a:solidFill>
              <a:latin typeface="Century Schoolbook"/>
              <a:ea typeface="Century Schoolbook"/>
              <a:cs typeface="Century Schoolbook"/>
              <a:sym typeface="Century Schoolbook"/>
            </a:endParaRPr>
          </a:p>
          <a:p>
            <a:pPr marL="228600" marR="0" lvl="2"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a:p>
            <a:pPr marL="114300" marR="0" lvl="1" indent="0" algn="l" rtl="0">
              <a:lnSpc>
                <a:spcPct val="75000"/>
              </a:lnSpc>
              <a:spcBef>
                <a:spcPts val="180"/>
              </a:spcBef>
              <a:spcAft>
                <a:spcPts val="0"/>
              </a:spcAft>
              <a:buClr>
                <a:schemeClr val="dk1"/>
              </a:buClr>
              <a:buSzPts val="1800"/>
              <a:buFont typeface="Century Schoolbook"/>
              <a:buNone/>
            </a:pPr>
            <a:endParaRPr sz="1800" b="0" i="0" u="none" strike="noStrike" cap="none">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9"/>
          <p:cNvSpPr txBox="1">
            <a:spLocks noGrp="1"/>
          </p:cNvSpPr>
          <p:nvPr>
            <p:ph type="title"/>
          </p:nvPr>
        </p:nvSpPr>
        <p:spPr>
          <a:xfrm>
            <a:off x="285720" y="214290"/>
            <a:ext cx="6110278" cy="488968"/>
          </a:xfrm>
          <a:prstGeom prst="rect">
            <a:avLst/>
          </a:prstGeom>
          <a:gradFill>
            <a:gsLst>
              <a:gs pos="0">
                <a:srgbClr val="B7E1FF"/>
              </a:gs>
              <a:gs pos="30000">
                <a:srgbClr val="B0E1FF"/>
              </a:gs>
              <a:gs pos="75000">
                <a:srgbClr val="84D3FF"/>
              </a:gs>
              <a:gs pos="100000">
                <a:srgbClr val="55C7FF"/>
              </a:gs>
            </a:gsLst>
            <a:path path="circle">
              <a:fillToRect t="100000" r="100000"/>
            </a:path>
            <a:tileRect l="-100000" b="-100000"/>
          </a:gradFill>
          <a:ln w="12700" cap="flat" cmpd="sng">
            <a:solidFill>
              <a:srgbClr val="0099E6"/>
            </a:solidFill>
            <a:prstDash val="solid"/>
            <a:round/>
            <a:headEnd type="none" w="sm" len="sm"/>
            <a:tailEnd type="none" w="sm" len="sm"/>
          </a:ln>
          <a:effectLst>
            <a:outerShdw blurRad="50800" dist="25000" dir="5400000" rotWithShape="0">
              <a:srgbClr val="000000">
                <a:alpha val="40000"/>
              </a:srgbClr>
            </a:outerShdw>
          </a:effectLst>
        </p:spPr>
        <p:txBody>
          <a:bodyPr spcFirstLastPara="1" wrap="square" lIns="91425" tIns="45700" rIns="91425" bIns="45700" anchor="b" anchorCtr="0">
            <a:noAutofit/>
          </a:bodyPr>
          <a:lstStyle/>
          <a:p>
            <a:pPr marL="0" lvl="0" indent="0" algn="ctr" rtl="0">
              <a:spcBef>
                <a:spcPts val="0"/>
              </a:spcBef>
              <a:spcAft>
                <a:spcPts val="0"/>
              </a:spcAft>
              <a:buClr>
                <a:schemeClr val="dk1"/>
              </a:buClr>
              <a:buSzPts val="2700"/>
              <a:buFont typeface="Century Schoolbook"/>
              <a:buNone/>
            </a:pPr>
            <a:r>
              <a:rPr lang="kk-KZ" sz="2700" b="1">
                <a:solidFill>
                  <a:schemeClr val="dk1"/>
                </a:solidFill>
                <a:latin typeface="Century Schoolbook"/>
                <a:ea typeface="Century Schoolbook"/>
                <a:cs typeface="Century Schoolbook"/>
                <a:sym typeface="Century Schoolbook"/>
              </a:rPr>
              <a:t>Баянауыл ұлттық паркі</a:t>
            </a:r>
            <a:endParaRPr sz="2700"/>
          </a:p>
        </p:txBody>
      </p:sp>
      <p:pic>
        <p:nvPicPr>
          <p:cNvPr id="194" name="Google Shape;194;p19" descr="C:\Users\НУГЕРБЕКОВА АЙЗАДА\Desktop\1280px-Mount_Bulka.jpg"/>
          <p:cNvPicPr preferRelativeResize="0"/>
          <p:nvPr/>
        </p:nvPicPr>
        <p:blipFill rotWithShape="1">
          <a:blip r:embed="rId3">
            <a:alphaModFix/>
          </a:blip>
          <a:srcRect/>
          <a:stretch/>
        </p:blipFill>
        <p:spPr>
          <a:xfrm>
            <a:off x="142844" y="857231"/>
            <a:ext cx="6286544" cy="3536181"/>
          </a:xfrm>
          <a:prstGeom prst="rect">
            <a:avLst/>
          </a:prstGeom>
          <a:noFill/>
          <a:ln>
            <a:noFill/>
          </a:ln>
        </p:spPr>
      </p:pic>
      <p:pic>
        <p:nvPicPr>
          <p:cNvPr id="195" name="Google Shape;195;p19" descr="C:\Users\НУГЕРБЕКОВА АЙЗАДА\Desktop\800px-Baba_Yaga.jpg"/>
          <p:cNvPicPr preferRelativeResize="0"/>
          <p:nvPr/>
        </p:nvPicPr>
        <p:blipFill rotWithShape="1">
          <a:blip r:embed="rId4">
            <a:alphaModFix/>
          </a:blip>
          <a:srcRect/>
          <a:stretch/>
        </p:blipFill>
        <p:spPr>
          <a:xfrm>
            <a:off x="6500826" y="0"/>
            <a:ext cx="2643174" cy="4429132"/>
          </a:xfrm>
          <a:prstGeom prst="rect">
            <a:avLst/>
          </a:prstGeom>
          <a:noFill/>
          <a:ln>
            <a:noFill/>
          </a:ln>
        </p:spPr>
      </p:pic>
      <p:pic>
        <p:nvPicPr>
          <p:cNvPr id="196" name="Google Shape;196;p19" descr="C:\Users\НУГЕРБЕКОВА АЙЗАДА\Desktop\р.jpg"/>
          <p:cNvPicPr preferRelativeResize="0"/>
          <p:nvPr/>
        </p:nvPicPr>
        <p:blipFill rotWithShape="1">
          <a:blip r:embed="rId5">
            <a:alphaModFix/>
          </a:blip>
          <a:srcRect/>
          <a:stretch/>
        </p:blipFill>
        <p:spPr>
          <a:xfrm>
            <a:off x="0" y="4500570"/>
            <a:ext cx="9144000" cy="235743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0"/>
          <p:cNvSpPr txBox="1">
            <a:spLocks noGrp="1"/>
          </p:cNvSpPr>
          <p:nvPr>
            <p:ph type="body" idx="1"/>
          </p:nvPr>
        </p:nvSpPr>
        <p:spPr>
          <a:xfrm>
            <a:off x="457200" y="500042"/>
            <a:ext cx="7467600" cy="5973910"/>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680"/>
              <a:buNone/>
            </a:pPr>
            <a:r>
              <a:rPr lang="kk-KZ"/>
              <a:t>Климаты тым континенттік (жазы - ыстық, қысы суық). Жер бедері жекелеген жақпар тасты тау шоқыларынан тұрады. Баянауыл тауларының етегінде көптеген бұлақтар, суы мөлдір көлдер (Жасыбай, Сабындыкөл, Торайғыр) барӨсімдіктердің 400-ден астам түрі (қарағай, қайың, қандыағаш, таңқурай, мойыл, долана, т.б.), сондай-ақ, Қазақстанның “Қызыл кітабына” енгізілген жабысқақ қандыағаш, көктем жанаргүлі де осында өседі. Омыртқалы жануарлардың 100-ден аса түрі кездеседі. Демалыс аймағына келушілер саны да реттеліп отырады. Баянауыл ұлттық табиғи саябағының табиғат қорғауды, адам игілігі үшін ұқыпты пайдалануды насихаттау ісінде алатын орны ерекше, ғылыми, мәдени және эстетикалық маңызы зор.</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1"/>
          <p:cNvSpPr txBox="1">
            <a:spLocks noGrp="1"/>
          </p:cNvSpPr>
          <p:nvPr>
            <p:ph type="title"/>
          </p:nvPr>
        </p:nvSpPr>
        <p:spPr>
          <a:xfrm>
            <a:off x="642910" y="214290"/>
            <a:ext cx="5614998" cy="488968"/>
          </a:xfrm>
          <a:prstGeom prst="rect">
            <a:avLst/>
          </a:prstGeom>
          <a:solidFill>
            <a:schemeClr val="accent5"/>
          </a:solidFill>
          <a:ln w="25400" cap="flat" cmpd="sng">
            <a:solidFill>
              <a:srgbClr val="5A9347"/>
            </a:solidFill>
            <a:prstDash val="solid"/>
            <a:round/>
            <a:headEnd type="none" w="sm" len="sm"/>
            <a:tailEnd type="none" w="sm" len="sm"/>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3200"/>
              <a:buFont typeface="Times New Roman"/>
              <a:buNone/>
            </a:pPr>
            <a:r>
              <a:rPr lang="kk-KZ" sz="3200" b="1">
                <a:solidFill>
                  <a:schemeClr val="lt1"/>
                </a:solidFill>
                <a:latin typeface="Times New Roman"/>
                <a:ea typeface="Times New Roman"/>
                <a:cs typeface="Times New Roman"/>
                <a:sym typeface="Times New Roman"/>
              </a:rPr>
              <a:t>Іле Алатауы ұлттық паркі</a:t>
            </a:r>
            <a:endParaRPr sz="3200">
              <a:latin typeface="Times New Roman"/>
              <a:ea typeface="Times New Roman"/>
              <a:cs typeface="Times New Roman"/>
              <a:sym typeface="Times New Roman"/>
            </a:endParaRPr>
          </a:p>
        </p:txBody>
      </p:sp>
      <p:pic>
        <p:nvPicPr>
          <p:cNvPr id="207" name="Google Shape;207;p21" descr="C:\Users\НУГЕРБЕКОВА АЙЗАДА\Desktop\Big_Almaty_Lake_(Bolshaya_Almatinka)_in_June.jpg"/>
          <p:cNvPicPr preferRelativeResize="0"/>
          <p:nvPr/>
        </p:nvPicPr>
        <p:blipFill rotWithShape="1">
          <a:blip r:embed="rId3">
            <a:alphaModFix/>
          </a:blip>
          <a:srcRect/>
          <a:stretch/>
        </p:blipFill>
        <p:spPr>
          <a:xfrm>
            <a:off x="357158" y="785794"/>
            <a:ext cx="4572323" cy="3430406"/>
          </a:xfrm>
          <a:prstGeom prst="rect">
            <a:avLst/>
          </a:prstGeom>
          <a:noFill/>
          <a:ln>
            <a:noFill/>
          </a:ln>
        </p:spPr>
      </p:pic>
      <p:pic>
        <p:nvPicPr>
          <p:cNvPr id="208" name="Google Shape;208;p21" descr="C:\Users\НУГЕРБЕКОВА АЙЗАДА\Desktop\1024px-Горы_414.jpg"/>
          <p:cNvPicPr preferRelativeResize="0"/>
          <p:nvPr/>
        </p:nvPicPr>
        <p:blipFill rotWithShape="1">
          <a:blip r:embed="rId4">
            <a:alphaModFix/>
          </a:blip>
          <a:srcRect/>
          <a:stretch/>
        </p:blipFill>
        <p:spPr>
          <a:xfrm>
            <a:off x="4481515" y="4214818"/>
            <a:ext cx="4662485" cy="244315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2"/>
          <p:cNvSpPr txBox="1">
            <a:spLocks noGrp="1"/>
          </p:cNvSpPr>
          <p:nvPr>
            <p:ph type="body" idx="1"/>
          </p:nvPr>
        </p:nvSpPr>
        <p:spPr>
          <a:xfrm>
            <a:off x="457200" y="357166"/>
            <a:ext cx="7467600" cy="6116786"/>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1680"/>
              <a:buNone/>
            </a:pPr>
            <a:r>
              <a:rPr lang="kk-KZ"/>
              <a:t>    Іле Алатауының әсем ландшафтарын қорғау. Қоректік өсімдіктерден: Тянь-Шань сұлыбасы, шалғын қоңырбас, беде, сиыржоңышқа, т.б.; илік – қымыздық, рауғаш, таран, т.б.; дәрілік – түймешетен, өгейшөп, шырғанақ, бақбақ, т.б.; эфирлі-майлы – аюбалдырған, арша, жусан, т.б.; жеміс-жидектерден – өрік, алма, таңқурай, бүлдірген, бөріқарақат, долана, т.б.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3"/>
          <p:cNvSpPr txBox="1">
            <a:spLocks noGrp="1"/>
          </p:cNvSpPr>
          <p:nvPr>
            <p:ph type="title"/>
          </p:nvPr>
        </p:nvSpPr>
        <p:spPr>
          <a:xfrm>
            <a:off x="457200" y="274638"/>
            <a:ext cx="5972188" cy="939784"/>
          </a:xfrm>
          <a:prstGeom prst="rect">
            <a:avLst/>
          </a:prstGeom>
          <a:gradFill>
            <a:gsLst>
              <a:gs pos="0">
                <a:srgbClr val="0062CD"/>
              </a:gs>
              <a:gs pos="30000">
                <a:srgbClr val="005FC5"/>
              </a:gs>
              <a:gs pos="75000">
                <a:srgbClr val="004698"/>
              </a:gs>
              <a:gs pos="100000">
                <a:srgbClr val="00336F"/>
              </a:gs>
            </a:gsLst>
            <a:path path="circle">
              <a:fillToRect t="100000" r="100000"/>
            </a:path>
            <a:tileRect l="-100000" b="-100000"/>
          </a:gradFill>
          <a:ln w="12700" cap="flat" cmpd="sng">
            <a:solidFill>
              <a:srgbClr val="0065CB"/>
            </a:solidFill>
            <a:prstDash val="solid"/>
            <a:round/>
            <a:headEnd type="none" w="sm" len="sm"/>
            <a:tailEnd type="none" w="sm" len="sm"/>
          </a:ln>
          <a:effectLst>
            <a:outerShdw blurRad="50800" dist="20000" dir="5400000" rotWithShape="0">
              <a:srgbClr val="000000">
                <a:alpha val="41960"/>
              </a:srgbClr>
            </a:outerShdw>
          </a:effectLst>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2700"/>
              <a:buFont typeface="Times New Roman"/>
              <a:buNone/>
            </a:pPr>
            <a:r>
              <a:rPr lang="kk-KZ" sz="2700">
                <a:solidFill>
                  <a:schemeClr val="lt1"/>
                </a:solidFill>
                <a:latin typeface="Times New Roman"/>
                <a:ea typeface="Times New Roman"/>
                <a:cs typeface="Times New Roman"/>
                <a:sym typeface="Times New Roman"/>
              </a:rPr>
              <a:t>«Алтынемел» мемлекеттік ұлттық табиғи паркі</a:t>
            </a:r>
            <a:endParaRPr sz="2700">
              <a:latin typeface="Times New Roman"/>
              <a:ea typeface="Times New Roman"/>
              <a:cs typeface="Times New Roman"/>
              <a:sym typeface="Times New Roman"/>
            </a:endParaRPr>
          </a:p>
        </p:txBody>
      </p:sp>
      <p:pic>
        <p:nvPicPr>
          <p:cNvPr id="219" name="Google Shape;219;p23" descr="C:\Users\НУГЕРБЕКОВА АЙЗАДА\Desktop\Altynemel_dune.jpg"/>
          <p:cNvPicPr preferRelativeResize="0"/>
          <p:nvPr/>
        </p:nvPicPr>
        <p:blipFill rotWithShape="1">
          <a:blip r:embed="rId3">
            <a:alphaModFix/>
          </a:blip>
          <a:srcRect/>
          <a:stretch/>
        </p:blipFill>
        <p:spPr>
          <a:xfrm>
            <a:off x="5143504" y="1500174"/>
            <a:ext cx="3778280" cy="2833710"/>
          </a:xfrm>
          <a:prstGeom prst="rect">
            <a:avLst/>
          </a:prstGeom>
          <a:noFill/>
          <a:ln>
            <a:noFill/>
          </a:ln>
        </p:spPr>
      </p:pic>
      <p:pic>
        <p:nvPicPr>
          <p:cNvPr id="220" name="Google Shape;220;p23" descr="https://upload.wikimedia.org/wikipedia/commons/thumb/b/b3/20130518_Altyn_Emel_Kazakhstan.jpg/500px-20130518_Altyn_Emel_Kazakhstan.jpg">
            <a:hlinkClick r:id="rId4"/>
          </p:cNvPr>
          <p:cNvPicPr preferRelativeResize="0"/>
          <p:nvPr/>
        </p:nvPicPr>
        <p:blipFill rotWithShape="1">
          <a:blip r:embed="rId5">
            <a:alphaModFix/>
          </a:blip>
          <a:srcRect/>
          <a:stretch/>
        </p:blipFill>
        <p:spPr>
          <a:xfrm>
            <a:off x="1785918" y="4572008"/>
            <a:ext cx="5715040" cy="2103135"/>
          </a:xfrm>
          <a:prstGeom prst="rect">
            <a:avLst/>
          </a:prstGeom>
          <a:noFill/>
          <a:ln>
            <a:noFill/>
          </a:ln>
        </p:spPr>
      </p:pic>
      <p:pic>
        <p:nvPicPr>
          <p:cNvPr id="221" name="Google Shape;221;p23" descr="http://www.marstour.kz/uploads/Altyn-Emel-4.jpg"/>
          <p:cNvPicPr preferRelativeResize="0"/>
          <p:nvPr/>
        </p:nvPicPr>
        <p:blipFill rotWithShape="1">
          <a:blip r:embed="rId6">
            <a:alphaModFix/>
          </a:blip>
          <a:srcRect/>
          <a:stretch/>
        </p:blipFill>
        <p:spPr>
          <a:xfrm>
            <a:off x="285720" y="1357298"/>
            <a:ext cx="4714908" cy="297628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4"/>
          <p:cNvSpPr txBox="1">
            <a:spLocks noGrp="1"/>
          </p:cNvSpPr>
          <p:nvPr>
            <p:ph type="body" idx="1"/>
          </p:nvPr>
        </p:nvSpPr>
        <p:spPr>
          <a:xfrm>
            <a:off x="457200" y="285728"/>
            <a:ext cx="7467600" cy="6188224"/>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554"/>
              <a:buChar char="🞆"/>
            </a:pPr>
            <a:r>
              <a:rPr lang="kk-KZ" sz="2220" b="1"/>
              <a:t>Алтынемел</a:t>
            </a:r>
            <a:r>
              <a:rPr lang="kk-KZ" sz="2220"/>
              <a:t> - Жетісу Алатауының оңтүстік сілемдерінің арасында орналасқан ұлттық табиғи саябақ.</a:t>
            </a:r>
            <a:endParaRPr/>
          </a:p>
          <a:p>
            <a:pPr marL="274320" lvl="0" indent="-274320" algn="l" rtl="0">
              <a:lnSpc>
                <a:spcPct val="90000"/>
              </a:lnSpc>
              <a:spcBef>
                <a:spcPts val="600"/>
              </a:spcBef>
              <a:spcAft>
                <a:spcPts val="0"/>
              </a:spcAft>
              <a:buSzPts val="1554"/>
              <a:buChar char="🞆"/>
            </a:pPr>
            <a:r>
              <a:rPr lang="kk-KZ" sz="2220"/>
              <a:t>Жер көлемі - 520 мың гектар. Бақ флораға бай, онда жоғары сатыдағы өсімдіктердің 1500 түрі, «Қызыл кітапқа» енген 22 түрі (мысалы, Мүсілім сылдыршөбі, Қопал таспашөбі, Іле бөріқарақаты, т.б.) бар. Бақ жануарлар әлеміне де бай. Омыртқасыздардың ішінде ең көп кездесетіні – өрмекшітәрізділер мен жәндіктер. Жәндіктердің 5000-нан аса түрі белгілі, оның 25 түрі Қазақстанның Қызыл кітабына енгізілген. Мысалы, Галузо отынкескіш қоңызы, Сольский барылдауық қоңызы, дала сколиясы, жолақты тораңғы көбелегі, т.б. Омыртқалы жануарлар фаунасы да бай. Балықтың 20 түрі, оның ішінде 3 түр эндемиктер (балқаш алабұғасы, балқаш шармайы, бір түсті салпыерін) болып саналады.</a:t>
            </a:r>
            <a:endParaRPr/>
          </a:p>
          <a:p>
            <a:pPr marL="274320" lvl="0" indent="-274320" algn="l" rtl="0">
              <a:lnSpc>
                <a:spcPct val="90000"/>
              </a:lnSpc>
              <a:spcBef>
                <a:spcPts val="600"/>
              </a:spcBef>
              <a:spcAft>
                <a:spcPts val="0"/>
              </a:spcAft>
              <a:buSzPts val="1554"/>
              <a:buNone/>
            </a:pPr>
            <a:endParaRPr sz="222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5"/>
          <p:cNvSpPr txBox="1">
            <a:spLocks noGrp="1"/>
          </p:cNvSpPr>
          <p:nvPr>
            <p:ph type="title"/>
          </p:nvPr>
        </p:nvSpPr>
        <p:spPr>
          <a:xfrm>
            <a:off x="428596" y="357166"/>
            <a:ext cx="5186370" cy="560406"/>
          </a:xfrm>
          <a:prstGeom prst="rect">
            <a:avLst/>
          </a:prstGeom>
          <a:solidFill>
            <a:schemeClr val="accent4"/>
          </a:solidFill>
          <a:ln w="25400" cap="flat" cmpd="sng">
            <a:solidFill>
              <a:srgbClr val="0B9771"/>
            </a:solidFill>
            <a:prstDash val="solid"/>
            <a:round/>
            <a:headEnd type="none" w="sm" len="sm"/>
            <a:tailEnd type="none" w="sm" len="sm"/>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2700"/>
              <a:buFont typeface="Century Schoolbook"/>
              <a:buNone/>
            </a:pPr>
            <a:r>
              <a:rPr lang="kk-KZ" sz="2700" b="1">
                <a:solidFill>
                  <a:schemeClr val="lt1"/>
                </a:solidFill>
                <a:latin typeface="Century Schoolbook"/>
                <a:ea typeface="Century Schoolbook"/>
                <a:cs typeface="Century Schoolbook"/>
                <a:sym typeface="Century Schoolbook"/>
              </a:rPr>
              <a:t>Көкшетау (ұлттық парк)</a:t>
            </a:r>
            <a:endParaRPr sz="2700"/>
          </a:p>
        </p:txBody>
      </p:sp>
      <p:pic>
        <p:nvPicPr>
          <p:cNvPr id="232" name="Google Shape;232;p25" descr="Burabai.jpg"/>
          <p:cNvPicPr preferRelativeResize="0"/>
          <p:nvPr/>
        </p:nvPicPr>
        <p:blipFill rotWithShape="1">
          <a:blip r:embed="rId3">
            <a:alphaModFix/>
          </a:blip>
          <a:srcRect/>
          <a:stretch/>
        </p:blipFill>
        <p:spPr>
          <a:xfrm>
            <a:off x="210112" y="3143248"/>
            <a:ext cx="5147738" cy="3500462"/>
          </a:xfrm>
          <a:prstGeom prst="rect">
            <a:avLst/>
          </a:prstGeom>
          <a:noFill/>
          <a:ln>
            <a:noFill/>
          </a:ln>
        </p:spPr>
      </p:pic>
      <p:pic>
        <p:nvPicPr>
          <p:cNvPr id="233" name="Google Shape;233;p25" descr="http://to-world-travel.ru/img/2015/042200/5911408"/>
          <p:cNvPicPr preferRelativeResize="0"/>
          <p:nvPr/>
        </p:nvPicPr>
        <p:blipFill rotWithShape="1">
          <a:blip r:embed="rId4">
            <a:alphaModFix/>
          </a:blip>
          <a:srcRect/>
          <a:stretch/>
        </p:blipFill>
        <p:spPr>
          <a:xfrm>
            <a:off x="5357818" y="1142984"/>
            <a:ext cx="3428992" cy="257174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6"/>
          <p:cNvSpPr txBox="1">
            <a:spLocks noGrp="1"/>
          </p:cNvSpPr>
          <p:nvPr>
            <p:ph type="body" idx="1"/>
          </p:nvPr>
        </p:nvSpPr>
        <p:spPr>
          <a:xfrm>
            <a:off x="457200" y="428604"/>
            <a:ext cx="7467600" cy="6045348"/>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1680"/>
              <a:buChar char="🞆"/>
            </a:pPr>
            <a:r>
              <a:rPr lang="kk-KZ" b="1"/>
              <a:t>«Көкшетау»</a:t>
            </a:r>
            <a:r>
              <a:rPr lang="kk-KZ"/>
              <a:t> — ұлттық табиғи паркі, Солтүстік Қазақстан және Ақмола облыстарымен Айыртау мен Зеренді аудандарының ерекше экологиялық,  тарихи, ғылыми, эстетикалық және демалыстық бағалы аймағында бірегей табиғи кешенді сақтау және қалпына келтіру мақсатымен Қазақстан Республикасы Үкіметінің 10.04.96 қаулысы негізінде құрылды.</a:t>
            </a:r>
            <a:endParaRPr/>
          </a:p>
          <a:p>
            <a:pPr marL="274320" lvl="0" indent="-274320" algn="l" rtl="0">
              <a:spcBef>
                <a:spcPts val="600"/>
              </a:spcBef>
              <a:spcAft>
                <a:spcPts val="0"/>
              </a:spcAft>
              <a:buSzPts val="1680"/>
              <a:buChar char="🞆"/>
            </a:pPr>
            <a:r>
              <a:rPr lang="kk-KZ"/>
              <a:t>Саябақтың негізгі аумағы 151,1 мың га, Мұнда өсімдіктің 700 түрі бар.</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7"/>
          <p:cNvSpPr txBox="1">
            <a:spLocks noGrp="1"/>
          </p:cNvSpPr>
          <p:nvPr>
            <p:ph type="title"/>
          </p:nvPr>
        </p:nvSpPr>
        <p:spPr>
          <a:xfrm>
            <a:off x="457200" y="274638"/>
            <a:ext cx="7258072" cy="868346"/>
          </a:xfrm>
          <a:prstGeom prst="rect">
            <a:avLst/>
          </a:prstGeom>
          <a:gradFill>
            <a:gsLst>
              <a:gs pos="0">
                <a:srgbClr val="D0FFC6"/>
              </a:gs>
              <a:gs pos="30000">
                <a:srgbClr val="CDFFC0"/>
              </a:gs>
              <a:gs pos="75000">
                <a:srgbClr val="B0FF9E"/>
              </a:gs>
              <a:gs pos="100000">
                <a:srgbClr val="96FF7A"/>
              </a:gs>
            </a:gsLst>
            <a:path path="circle">
              <a:fillToRect t="100000" r="100000"/>
            </a:path>
            <a:tileRect l="-100000" b="-100000"/>
          </a:gradFill>
          <a:ln w="12700" cap="flat" cmpd="sng">
            <a:solidFill>
              <a:srgbClr val="5EC13D"/>
            </a:solidFill>
            <a:prstDash val="solid"/>
            <a:round/>
            <a:headEnd type="none" w="sm" len="sm"/>
            <a:tailEnd type="none" w="sm" len="sm"/>
          </a:ln>
          <a:effectLst>
            <a:outerShdw blurRad="50800" dist="25000" dir="5400000" rotWithShape="0">
              <a:srgbClr val="000000">
                <a:alpha val="4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2700"/>
              <a:buFont typeface="Century Schoolbook"/>
              <a:buNone/>
            </a:pPr>
            <a:r>
              <a:rPr lang="kk-KZ" sz="2700">
                <a:solidFill>
                  <a:schemeClr val="dk1"/>
                </a:solidFill>
                <a:latin typeface="Century Schoolbook"/>
                <a:ea typeface="Century Schoolbook"/>
                <a:cs typeface="Century Schoolbook"/>
                <a:sym typeface="Century Schoolbook"/>
              </a:rPr>
              <a:t>Қарқаралы мемлекеттік ұлттық табиғи паркі</a:t>
            </a:r>
            <a:endParaRPr sz="2700"/>
          </a:p>
        </p:txBody>
      </p:sp>
      <p:pic>
        <p:nvPicPr>
          <p:cNvPr id="244" name="Google Shape;244;p27" descr="C:\Users\НУГЕРБЕКОВА АЙЗАДА\Desktop\п.jpg"/>
          <p:cNvPicPr preferRelativeResize="0"/>
          <p:nvPr/>
        </p:nvPicPr>
        <p:blipFill rotWithShape="1">
          <a:blip r:embed="rId3">
            <a:alphaModFix/>
          </a:blip>
          <a:srcRect/>
          <a:stretch/>
        </p:blipFill>
        <p:spPr>
          <a:xfrm>
            <a:off x="714348" y="1357298"/>
            <a:ext cx="4152335" cy="2214578"/>
          </a:xfrm>
          <a:prstGeom prst="rect">
            <a:avLst/>
          </a:prstGeom>
          <a:noFill/>
          <a:ln>
            <a:noFill/>
          </a:ln>
        </p:spPr>
      </p:pic>
      <p:pic>
        <p:nvPicPr>
          <p:cNvPr id="245" name="Google Shape;245;p27" descr="https://upload.wikimedia.org/wikipedia/commons/8/8c/%D0%9A%D0%B0%D1%80%D0%BA%D0%B0%D1%80%D0%B0%D0%BB%D1%8B%2C_Karkaraly_National_Park%2C_Kazakhstan.jpg"/>
          <p:cNvPicPr preferRelativeResize="0"/>
          <p:nvPr/>
        </p:nvPicPr>
        <p:blipFill rotWithShape="1">
          <a:blip r:embed="rId4">
            <a:alphaModFix/>
          </a:blip>
          <a:srcRect/>
          <a:stretch/>
        </p:blipFill>
        <p:spPr>
          <a:xfrm>
            <a:off x="1071538" y="3786190"/>
            <a:ext cx="6215106" cy="2721900"/>
          </a:xfrm>
          <a:prstGeom prst="rect">
            <a:avLst/>
          </a:prstGeom>
          <a:noFill/>
          <a:ln>
            <a:noFill/>
          </a:ln>
        </p:spPr>
      </p:pic>
      <p:pic>
        <p:nvPicPr>
          <p:cNvPr id="246" name="Google Shape;246;p27" descr="http://old.muftyat.kz/public/upload/images/037fc1545944212c670b6a3773718e6b.jpg"/>
          <p:cNvPicPr preferRelativeResize="0"/>
          <p:nvPr/>
        </p:nvPicPr>
        <p:blipFill rotWithShape="1">
          <a:blip r:embed="rId5">
            <a:alphaModFix/>
          </a:blip>
          <a:srcRect/>
          <a:stretch/>
        </p:blipFill>
        <p:spPr>
          <a:xfrm>
            <a:off x="5278442" y="1428736"/>
            <a:ext cx="3223200" cy="215075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8"/>
          <p:cNvSpPr txBox="1">
            <a:spLocks noGrp="1"/>
          </p:cNvSpPr>
          <p:nvPr>
            <p:ph type="body" idx="1"/>
          </p:nvPr>
        </p:nvSpPr>
        <p:spPr>
          <a:xfrm>
            <a:off x="457200" y="785794"/>
            <a:ext cx="7467600" cy="5688158"/>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554"/>
              <a:buChar char="🞆"/>
            </a:pPr>
            <a:r>
              <a:rPr lang="kk-KZ" sz="2220"/>
              <a:t>Сарыарқның Қарқаралы және Кент тауларындағы дала өсімдіктері мен қарағайлы орман өскен аймағын алып жатыр. Қарқаралы тауларында Қарқаралы, Қопа, Аюшат, Қаракеңгір, Кент тауында Қызылкеніш, Қадыр өзендері, Шайтанкөл, Бассейн, Үлкенкөл, т.б. көлдері бар. Шағын суқоймалары, суға толы гранитті жартас шұңқырлар кездеседі. Саябақта кездесетін өсімдіктің 66, қорғауға алынған. Өсімдіктерден қара қандыағаш, Фукс сүйсіні, қызыл қайың, Қарқаралы бөріқарақаты мен сылдыршөбі, кәдімгі қырыққұлақ, Сібір қисық бұтасы, қауырсынды селеу және мүктің бір түрі - тегіс сфагнум, т.б. бар.</a:t>
            </a:r>
            <a:br>
              <a:rPr lang="kk-KZ" sz="2220"/>
            </a:br>
            <a:r>
              <a:rPr lang="kk-KZ" sz="2220"/>
              <a:t>Эндемик өсімдік түрлерінен - Қарқаралы бөріқарақаты мен сылдыршөбі, үшкір сала сиякөк, Қарқара бидайығы, салалы таспашөп, Қарқаралы рэгнериясы өседі.</a:t>
            </a:r>
            <a:endParaRPr/>
          </a:p>
          <a:p>
            <a:pPr marL="274320" lvl="0" indent="-274320" algn="l" rtl="0">
              <a:lnSpc>
                <a:spcPct val="90000"/>
              </a:lnSpc>
              <a:spcBef>
                <a:spcPts val="600"/>
              </a:spcBef>
              <a:spcAft>
                <a:spcPts val="0"/>
              </a:spcAft>
              <a:buSzPts val="1554"/>
              <a:buNone/>
            </a:pPr>
            <a:endParaRPr sz="222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9"/>
          <p:cNvSpPr txBox="1">
            <a:spLocks noGrp="1"/>
          </p:cNvSpPr>
          <p:nvPr>
            <p:ph type="title"/>
          </p:nvPr>
        </p:nvSpPr>
        <p:spPr>
          <a:xfrm>
            <a:off x="500034" y="285728"/>
            <a:ext cx="5043494" cy="631844"/>
          </a:xfrm>
          <a:prstGeom prst="rect">
            <a:avLst/>
          </a:prstGeom>
          <a:gradFill>
            <a:gsLst>
              <a:gs pos="0">
                <a:srgbClr val="00D994"/>
              </a:gs>
              <a:gs pos="30000">
                <a:srgbClr val="00D18F"/>
              </a:gs>
              <a:gs pos="75000">
                <a:srgbClr val="00A06B"/>
              </a:gs>
              <a:gs pos="100000">
                <a:srgbClr val="00754E"/>
              </a:gs>
            </a:gsLst>
            <a:path path="circle">
              <a:fillToRect t="100000" r="100000"/>
            </a:path>
            <a:tileRect l="-100000" b="-100000"/>
          </a:gradFill>
          <a:ln>
            <a:noFill/>
          </a:ln>
          <a:effectLst>
            <a:outerShdw blurRad="50800" dist="20000" dir="5400000" rotWithShape="0">
              <a:srgbClr val="000000">
                <a:alpha val="41960"/>
              </a:srgbClr>
            </a:outerShdw>
          </a:effectLst>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3000"/>
              <a:buFont typeface="Century Schoolbook"/>
              <a:buNone/>
            </a:pPr>
            <a:r>
              <a:rPr lang="kk-KZ" b="1">
                <a:solidFill>
                  <a:schemeClr val="lt1"/>
                </a:solidFill>
                <a:latin typeface="Century Schoolbook"/>
                <a:ea typeface="Century Schoolbook"/>
                <a:cs typeface="Century Schoolbook"/>
                <a:sym typeface="Century Schoolbook"/>
              </a:rPr>
              <a:t>Бурабай (ұлттық парк)</a:t>
            </a:r>
            <a:endParaRPr/>
          </a:p>
        </p:txBody>
      </p:sp>
      <p:pic>
        <p:nvPicPr>
          <p:cNvPr id="257" name="Google Shape;257;p29" descr="http://s1.fotokto.ru/photo/full/49/496201.jpg"/>
          <p:cNvPicPr preferRelativeResize="0"/>
          <p:nvPr/>
        </p:nvPicPr>
        <p:blipFill rotWithShape="1">
          <a:blip r:embed="rId3">
            <a:alphaModFix/>
          </a:blip>
          <a:srcRect/>
          <a:stretch/>
        </p:blipFill>
        <p:spPr>
          <a:xfrm>
            <a:off x="500034" y="1214422"/>
            <a:ext cx="3905277" cy="2928958"/>
          </a:xfrm>
          <a:prstGeom prst="rect">
            <a:avLst/>
          </a:prstGeom>
          <a:noFill/>
          <a:ln>
            <a:noFill/>
          </a:ln>
        </p:spPr>
      </p:pic>
      <p:pic>
        <p:nvPicPr>
          <p:cNvPr id="258" name="Google Shape;258;p29" descr="http://7kun.kz/wp-content/uploads/2016/04/59ce7624968e35cecf1e359092be8ffe.jpg"/>
          <p:cNvPicPr preferRelativeResize="0"/>
          <p:nvPr/>
        </p:nvPicPr>
        <p:blipFill rotWithShape="1">
          <a:blip r:embed="rId4">
            <a:alphaModFix/>
          </a:blip>
          <a:srcRect/>
          <a:stretch/>
        </p:blipFill>
        <p:spPr>
          <a:xfrm>
            <a:off x="0" y="4214818"/>
            <a:ext cx="7445392" cy="2643182"/>
          </a:xfrm>
          <a:prstGeom prst="rect">
            <a:avLst/>
          </a:prstGeom>
          <a:noFill/>
          <a:ln>
            <a:noFill/>
          </a:ln>
        </p:spPr>
      </p:pic>
      <p:pic>
        <p:nvPicPr>
          <p:cNvPr id="259" name="Google Shape;259;p29" descr="http://i018.radikal.ru/0906/21/7ba857b7030a.jpg"/>
          <p:cNvPicPr preferRelativeResize="0"/>
          <p:nvPr/>
        </p:nvPicPr>
        <p:blipFill rotWithShape="1">
          <a:blip r:embed="rId5">
            <a:alphaModFix/>
          </a:blip>
          <a:srcRect/>
          <a:stretch/>
        </p:blipFill>
        <p:spPr>
          <a:xfrm>
            <a:off x="4500562" y="1214422"/>
            <a:ext cx="4255318" cy="310269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0"/>
          <p:cNvSpPr txBox="1">
            <a:spLocks noGrp="1"/>
          </p:cNvSpPr>
          <p:nvPr>
            <p:ph type="body" idx="1"/>
          </p:nvPr>
        </p:nvSpPr>
        <p:spPr>
          <a:xfrm>
            <a:off x="457200" y="571480"/>
            <a:ext cx="7467600" cy="5902472"/>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1680"/>
              <a:buChar char="🞆"/>
            </a:pPr>
            <a:r>
              <a:rPr lang="kk-KZ"/>
              <a:t>Ақмола облысының солтүстігінде «Бурабай» ұлттық паркі орналасқандығы баршамызға мәлім. Бурабайдың тау-тасы да, көлі де, жазық даласы да ертегілер мен аңыздарға толы. Көкше жеріндегі Бурабайдың тамаша табиғаты, тылсым бейнесі – қарағайлы орманы, бір-бірінен көлдері арқылы бөлініп жатқан қатпарлы жартастары, биік құз басындағы тастары мен шыңдары небір бейнені көз алдыңа елестетеді.</a:t>
            </a:r>
            <a:endParaRPr/>
          </a:p>
          <a:p>
            <a:pPr marL="274320" lvl="0" indent="-274320" algn="l" rtl="0">
              <a:spcBef>
                <a:spcPts val="600"/>
              </a:spcBef>
              <a:spcAft>
                <a:spcPts val="0"/>
              </a:spcAft>
              <a:buSzPts val="1680"/>
              <a:buChar char="🞆"/>
            </a:pPr>
            <a:r>
              <a:rPr lang="kk-KZ"/>
              <a:t>Қазақстан Республикасы Президенті Іс Басқармасының «Бурабай» мемлекеттік табиғи ұлттық паркі 2000 жылы тамызда құрылды.</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1"/>
          <p:cNvSpPr txBox="1">
            <a:spLocks noGrp="1"/>
          </p:cNvSpPr>
          <p:nvPr>
            <p:ph type="title"/>
          </p:nvPr>
        </p:nvSpPr>
        <p:spPr>
          <a:xfrm>
            <a:off x="457200" y="274638"/>
            <a:ext cx="7467600" cy="939784"/>
          </a:xfrm>
          <a:prstGeom prst="rect">
            <a:avLst/>
          </a:prstGeom>
          <a:gradFill>
            <a:gsLst>
              <a:gs pos="0">
                <a:schemeClr val="dk1"/>
              </a:gs>
              <a:gs pos="30000">
                <a:schemeClr val="dk1"/>
              </a:gs>
              <a:gs pos="75000">
                <a:schemeClr val="dk1"/>
              </a:gs>
              <a:gs pos="100000">
                <a:schemeClr val="dk1"/>
              </a:gs>
            </a:gsLst>
            <a:path path="circle">
              <a:fillToRect t="100000" r="100000"/>
            </a:path>
            <a:tileRect l="-100000" b="-100000"/>
          </a:gradFill>
          <a:ln w="12700" cap="flat" cmpd="sng">
            <a:solidFill>
              <a:schemeClr val="dk1"/>
            </a:solidFill>
            <a:prstDash val="solid"/>
            <a:round/>
            <a:headEnd type="none" w="sm" len="sm"/>
            <a:tailEnd type="none" w="sm" len="sm"/>
          </a:ln>
          <a:effectLst>
            <a:outerShdw blurRad="50800" dist="20000" dir="5400000" rotWithShape="0">
              <a:srgbClr val="000000">
                <a:alpha val="41960"/>
              </a:srgbClr>
            </a:outerShdw>
          </a:effectLst>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2700"/>
              <a:buFont typeface="Times New Roman"/>
              <a:buNone/>
            </a:pPr>
            <a:r>
              <a:rPr lang="kk-KZ" sz="2700" u="sng">
                <a:solidFill>
                  <a:schemeClr val="hlink"/>
                </a:solidFill>
                <a:latin typeface="Times New Roman"/>
                <a:ea typeface="Times New Roman"/>
                <a:cs typeface="Times New Roman"/>
                <a:sym typeface="Times New Roman"/>
                <a:hlinkClick r:id="rId3"/>
              </a:rPr>
              <a:t>Катонқарағай мемлекеттік ұлттық табиғи паркі</a:t>
            </a:r>
            <a:endParaRPr sz="2700">
              <a:latin typeface="Times New Roman"/>
              <a:ea typeface="Times New Roman"/>
              <a:cs typeface="Times New Roman"/>
              <a:sym typeface="Times New Roman"/>
            </a:endParaRPr>
          </a:p>
        </p:txBody>
      </p:sp>
      <p:pic>
        <p:nvPicPr>
          <p:cNvPr id="270" name="Google Shape;270;p31" descr="Алтай"/>
          <p:cNvPicPr preferRelativeResize="0"/>
          <p:nvPr/>
        </p:nvPicPr>
        <p:blipFill rotWithShape="1">
          <a:blip r:embed="rId4">
            <a:alphaModFix/>
          </a:blip>
          <a:srcRect/>
          <a:stretch/>
        </p:blipFill>
        <p:spPr>
          <a:xfrm>
            <a:off x="428596" y="1285860"/>
            <a:ext cx="8002189" cy="2598750"/>
          </a:xfrm>
          <a:prstGeom prst="rect">
            <a:avLst/>
          </a:prstGeom>
          <a:noFill/>
          <a:ln>
            <a:noFill/>
          </a:ln>
        </p:spPr>
      </p:pic>
      <p:pic>
        <p:nvPicPr>
          <p:cNvPr id="271" name="Google Shape;271;p31" descr="https://im0-tub-kz.yandex.net/i?id=033846118d3ccc4519a97ef00e51fbfa&amp;n=33&amp;h=295&amp;w=443"/>
          <p:cNvPicPr preferRelativeResize="0"/>
          <p:nvPr/>
        </p:nvPicPr>
        <p:blipFill rotWithShape="1">
          <a:blip r:embed="rId5">
            <a:alphaModFix/>
          </a:blip>
          <a:srcRect/>
          <a:stretch/>
        </p:blipFill>
        <p:spPr>
          <a:xfrm>
            <a:off x="500034" y="4000504"/>
            <a:ext cx="7929618" cy="26669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2"/>
          <p:cNvSpPr txBox="1">
            <a:spLocks noGrp="1"/>
          </p:cNvSpPr>
          <p:nvPr>
            <p:ph type="body" idx="1"/>
          </p:nvPr>
        </p:nvSpPr>
        <p:spPr>
          <a:xfrm>
            <a:off x="457200" y="428604"/>
            <a:ext cx="7467600" cy="6045348"/>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1680"/>
              <a:buChar char="🞆"/>
            </a:pPr>
            <a:r>
              <a:rPr lang="kk-KZ" b="1"/>
              <a:t>Катонқарағай ұлттық табиғи паркі</a:t>
            </a:r>
            <a:r>
              <a:rPr lang="kk-KZ"/>
              <a:t> - Шығыс Қазақстан облысы Катонқарағай ауданының аумағында 2001 жылы ұйымдастырылған саябақ. Ауданы 643 мың га, оның 215 мың га-сы орманды алқап, ағаштарының қоры – 24 мың м</a:t>
            </a:r>
            <a:r>
              <a:rPr lang="kk-KZ" baseline="30000"/>
              <a:t>³</a:t>
            </a:r>
            <a:r>
              <a:rPr lang="kk-KZ"/>
              <a:t>, қорықтық аймақ жері 151 мың гектар. Саябақтың пайдаланылатын аумағы – 492 мың га. саябақ жерінде самырсын балқарағай, қарағай, шырша, қайың, мойыл, терек өседі. Өте сирек кездесетін, жылдан жылға таралу аймағы азайып бара жатқан, Қазақстанның Қызыл кітабына енгізілген 40-тан астам өсімдік түрлері (алтын тамыр, алтай рауғашы, марал тамыр) кездеседі. </a:t>
            </a:r>
            <a:endParaRPr/>
          </a:p>
          <a:p>
            <a:pPr marL="274320" lvl="0" indent="-274320" algn="l" rtl="0">
              <a:spcBef>
                <a:spcPts val="600"/>
              </a:spcBef>
              <a:spcAft>
                <a:spcPts val="0"/>
              </a:spcAft>
              <a:buSzPts val="168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3"/>
          <p:cNvSpPr txBox="1">
            <a:spLocks noGrp="1"/>
          </p:cNvSpPr>
          <p:nvPr>
            <p:ph type="title"/>
          </p:nvPr>
        </p:nvSpPr>
        <p:spPr>
          <a:xfrm>
            <a:off x="457200" y="274638"/>
            <a:ext cx="7467600" cy="1011222"/>
          </a:xfrm>
          <a:prstGeom prst="rect">
            <a:avLst/>
          </a:prstGeom>
          <a:solidFill>
            <a:schemeClr val="accent1"/>
          </a:solidFill>
          <a:ln w="25400" cap="flat" cmpd="sng">
            <a:solidFill>
              <a:srgbClr val="00518C"/>
            </a:solidFill>
            <a:prstDash val="solid"/>
            <a:round/>
            <a:headEnd type="none" w="sm" len="sm"/>
            <a:tailEnd type="none" w="sm" len="sm"/>
          </a:ln>
        </p:spPr>
        <p:txBody>
          <a:bodyPr spcFirstLastPara="1" wrap="square" lIns="91425" tIns="45700" rIns="91425" bIns="45700" anchor="b" anchorCtr="0">
            <a:noAutofit/>
          </a:bodyPr>
          <a:lstStyle/>
          <a:p>
            <a:pPr marL="0" lvl="0" indent="0" algn="l" rtl="0">
              <a:spcBef>
                <a:spcPts val="0"/>
              </a:spcBef>
              <a:spcAft>
                <a:spcPts val="0"/>
              </a:spcAft>
              <a:buClr>
                <a:srgbClr val="FFFFFF"/>
              </a:buClr>
              <a:buSzPts val="3000"/>
              <a:buFont typeface="Century Schoolbook"/>
              <a:buNone/>
            </a:pPr>
            <a:r>
              <a:rPr lang="kk-KZ" cap="none">
                <a:solidFill>
                  <a:srgbClr val="FFFFFF"/>
                </a:solidFill>
                <a:latin typeface="Century Schoolbook"/>
                <a:ea typeface="Century Schoolbook"/>
                <a:cs typeface="Century Schoolbook"/>
                <a:sym typeface="Century Schoolbook"/>
              </a:rPr>
              <a:t>Шарын мемлекеттік ұлттық табиғи паркі</a:t>
            </a:r>
            <a:endParaRPr cap="none">
              <a:solidFill>
                <a:srgbClr val="FFFFFF"/>
              </a:solidFill>
            </a:endParaRPr>
          </a:p>
        </p:txBody>
      </p:sp>
      <p:pic>
        <p:nvPicPr>
          <p:cNvPr id="282" name="Google Shape;282;p33" descr="Шарын шатқалы"/>
          <p:cNvPicPr preferRelativeResize="0"/>
          <p:nvPr/>
        </p:nvPicPr>
        <p:blipFill rotWithShape="1">
          <a:blip r:embed="rId3">
            <a:alphaModFix/>
          </a:blip>
          <a:srcRect/>
          <a:stretch/>
        </p:blipFill>
        <p:spPr>
          <a:xfrm>
            <a:off x="428596" y="1357299"/>
            <a:ext cx="5036057" cy="2786081"/>
          </a:xfrm>
          <a:prstGeom prst="rect">
            <a:avLst/>
          </a:prstGeom>
          <a:noFill/>
          <a:ln>
            <a:noFill/>
          </a:ln>
        </p:spPr>
      </p:pic>
      <p:pic>
        <p:nvPicPr>
          <p:cNvPr id="283" name="Google Shape;283;p33" descr="https://upload.wikimedia.org/wikipedia/commons/thumb/2/25/CharynCanyon.jpg/1024px-CharynCanyon.jpg"/>
          <p:cNvPicPr preferRelativeResize="0"/>
          <p:nvPr/>
        </p:nvPicPr>
        <p:blipFill rotWithShape="1">
          <a:blip r:embed="rId4">
            <a:alphaModFix/>
          </a:blip>
          <a:srcRect/>
          <a:stretch/>
        </p:blipFill>
        <p:spPr>
          <a:xfrm>
            <a:off x="5500694" y="1428736"/>
            <a:ext cx="3380305" cy="2535229"/>
          </a:xfrm>
          <a:prstGeom prst="rect">
            <a:avLst/>
          </a:prstGeom>
          <a:noFill/>
          <a:ln>
            <a:noFill/>
          </a:ln>
        </p:spPr>
      </p:pic>
      <p:pic>
        <p:nvPicPr>
          <p:cNvPr id="284" name="Google Shape;284;p33" descr="https://upload.wikimedia.org/wikipedia/commons/thumb/0/0f/CharynRoad.jpg/1024px-CharynRoad.jpg"/>
          <p:cNvPicPr preferRelativeResize="0"/>
          <p:nvPr/>
        </p:nvPicPr>
        <p:blipFill rotWithShape="1">
          <a:blip r:embed="rId5">
            <a:alphaModFix/>
          </a:blip>
          <a:srcRect/>
          <a:stretch/>
        </p:blipFill>
        <p:spPr>
          <a:xfrm>
            <a:off x="214282" y="4179896"/>
            <a:ext cx="8605804" cy="267810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4"/>
          <p:cNvSpPr txBox="1">
            <a:spLocks noGrp="1"/>
          </p:cNvSpPr>
          <p:nvPr>
            <p:ph type="body" idx="1"/>
          </p:nvPr>
        </p:nvSpPr>
        <p:spPr>
          <a:xfrm>
            <a:off x="457200" y="285728"/>
            <a:ext cx="7467600" cy="6188224"/>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1680"/>
              <a:buChar char="🞆"/>
            </a:pPr>
            <a:r>
              <a:rPr lang="kk-KZ" b="1"/>
              <a:t>Шарын ұлттық табиғи паркі</a:t>
            </a:r>
            <a:r>
              <a:rPr lang="kk-KZ"/>
              <a:t> – Алматы облысының Еңбекшіқазақ, Райымбек және Ұйғыр аудандарында орналасқан мемлекеттік парк. 2004 жылы ұйымдастырылған. Жер көлемі 93,2 мың га. Ұлттық парк 1964 жылдан бері республикалық маңызы бар табиғат ескерткіші ретінде қорғалып келді.</a:t>
            </a:r>
            <a:endParaRPr/>
          </a:p>
          <a:p>
            <a:pPr marL="274320" lvl="0" indent="-274320" algn="l" rtl="0">
              <a:spcBef>
                <a:spcPts val="600"/>
              </a:spcBef>
              <a:spcAft>
                <a:spcPts val="0"/>
              </a:spcAft>
              <a:buSzPts val="1680"/>
              <a:buChar char="🞆"/>
            </a:pPr>
            <a:r>
              <a:rPr lang="kk-KZ"/>
              <a:t>Парк ауа райы құрғақ қоңыржай, жауын-шашынның жылдық мөлшері 150 мм-дей. Паркта өсімдіктердің 940 түрі өседі, оның 60-қа жуық түрі эндемиктер. Ондағы өсімдіктердің 21 түрі қорғауға алынып, Қазақстанның </a:t>
            </a:r>
            <a:r>
              <a:rPr lang="kk-KZ" i="1"/>
              <a:t>«Қызыл кітабына»</a:t>
            </a:r>
            <a:r>
              <a:rPr lang="kk-KZ"/>
              <a:t> тіркелген</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5"/>
          <p:cNvSpPr txBox="1">
            <a:spLocks noGrp="1"/>
          </p:cNvSpPr>
          <p:nvPr>
            <p:ph type="title"/>
          </p:nvPr>
        </p:nvSpPr>
        <p:spPr>
          <a:xfrm>
            <a:off x="457200" y="274638"/>
            <a:ext cx="7467600" cy="1143000"/>
          </a:xfrm>
          <a:prstGeom prst="rect">
            <a:avLst/>
          </a:prstGeom>
          <a:gradFill>
            <a:gsLst>
              <a:gs pos="0">
                <a:srgbClr val="95BC1B"/>
              </a:gs>
              <a:gs pos="30000">
                <a:srgbClr val="8FB519"/>
              </a:gs>
              <a:gs pos="75000">
                <a:srgbClr val="6C8A0F"/>
              </a:gs>
              <a:gs pos="100000">
                <a:srgbClr val="4F640A"/>
              </a:gs>
            </a:gsLst>
            <a:path path="circle">
              <a:fillToRect t="100000" r="100000"/>
            </a:path>
            <a:tileRect l="-100000" b="-100000"/>
          </a:gradFill>
          <a:ln>
            <a:noFill/>
          </a:ln>
          <a:effectLst>
            <a:outerShdw blurRad="50800" dist="20000" dir="5400000" rotWithShape="0">
              <a:srgbClr val="000000">
                <a:alpha val="41960"/>
              </a:srgbClr>
            </a:outerShdw>
          </a:effectLst>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3000"/>
              <a:buFont typeface="Century Schoolbook"/>
              <a:buNone/>
            </a:pPr>
            <a:r>
              <a:rPr lang="kk-KZ" b="1">
                <a:solidFill>
                  <a:schemeClr val="lt1"/>
                </a:solidFill>
                <a:latin typeface="Century Schoolbook"/>
                <a:ea typeface="Century Schoolbook"/>
                <a:cs typeface="Century Schoolbook"/>
                <a:sym typeface="Century Schoolbook"/>
              </a:rPr>
              <a:t>Сайрам-өгем мемлекеттік ұлттық табиғи паркі</a:t>
            </a:r>
            <a:endParaRPr/>
          </a:p>
        </p:txBody>
      </p:sp>
      <p:pic>
        <p:nvPicPr>
          <p:cNvPr id="295" name="Google Shape;295;p35" descr="http://www.sugnpp.kz/images/stories/susigen.jpg"/>
          <p:cNvPicPr preferRelativeResize="0"/>
          <p:nvPr/>
        </p:nvPicPr>
        <p:blipFill rotWithShape="1">
          <a:blip r:embed="rId3">
            <a:alphaModFix/>
          </a:blip>
          <a:srcRect/>
          <a:stretch/>
        </p:blipFill>
        <p:spPr>
          <a:xfrm>
            <a:off x="642910" y="1571612"/>
            <a:ext cx="5286412" cy="2878511"/>
          </a:xfrm>
          <a:prstGeom prst="rect">
            <a:avLst/>
          </a:prstGeom>
          <a:noFill/>
          <a:ln>
            <a:noFill/>
          </a:ln>
        </p:spPr>
      </p:pic>
      <p:pic>
        <p:nvPicPr>
          <p:cNvPr id="296" name="Google Shape;296;p35" descr="http://kz.otyrar.kz/wp-content/uploads/2013/05/18-025.jpg"/>
          <p:cNvPicPr preferRelativeResize="0"/>
          <p:nvPr/>
        </p:nvPicPr>
        <p:blipFill rotWithShape="1">
          <a:blip r:embed="rId4">
            <a:alphaModFix/>
          </a:blip>
          <a:srcRect/>
          <a:stretch/>
        </p:blipFill>
        <p:spPr>
          <a:xfrm>
            <a:off x="2071670" y="4429132"/>
            <a:ext cx="6365888" cy="221455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6"/>
          <p:cNvSpPr txBox="1">
            <a:spLocks noGrp="1"/>
          </p:cNvSpPr>
          <p:nvPr>
            <p:ph type="body" idx="1"/>
          </p:nvPr>
        </p:nvSpPr>
        <p:spPr>
          <a:xfrm>
            <a:off x="457200" y="428604"/>
            <a:ext cx="7467600" cy="6045348"/>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1554"/>
              <a:buNone/>
            </a:pPr>
            <a:r>
              <a:rPr lang="kk-KZ" sz="2220" b="1"/>
              <a:t>Сайрам-өгем мемлекеттік ұлттық табиғи паркі</a:t>
            </a:r>
            <a:r>
              <a:rPr lang="kk-KZ" sz="2220"/>
              <a:t>, Оңтүстік Қазақстан облысының жерінде орналасқан. Жер аумағы 149 мың га. Мұнда өсімдіктердің 1635 түрі кездеседі, оның 35-і эндемиктер. Олардың ішінде 62 түрі Қазақстанның Қызыл кітабіне енгізілген, саңырауқұлақтардың 3 түрі, мүктердің 25 түрі кездеседі. Ғылыми құндылығы ерекше саналатын аршалы орман алқабы бар. Мұндағы ірі аршалардың кейбіреуі 700 жылдан бері өсіп тұрғандығы анықталған. Аршаның 3 түрі (балғын арша, Зеравшан аршасы және сауыр арша) өседі. Саябақтағы таудың жасылы, долананың, бөріқарақаттың, итмұрынның, өріктер мен алмалардың ну бұталары, қылқанды ағаштардың молдығы, жайқалған жаңғақ ағаштары мен дәрілік өсімдіктердің аңқыған иісі ауаны фитонцидтармен толтырады.</a:t>
            </a:r>
            <a:endParaRPr sz="222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7"/>
          <p:cNvSpPr txBox="1">
            <a:spLocks noGrp="1"/>
          </p:cNvSpPr>
          <p:nvPr>
            <p:ph type="title"/>
          </p:nvPr>
        </p:nvSpPr>
        <p:spPr>
          <a:xfrm>
            <a:off x="457200" y="274638"/>
            <a:ext cx="7467600" cy="1143000"/>
          </a:xfrm>
          <a:prstGeom prst="rect">
            <a:avLst/>
          </a:prstGeom>
          <a:solidFill>
            <a:schemeClr val="accent4"/>
          </a:solidFill>
          <a:ln w="34925" cap="flat" cmpd="sng">
            <a:solidFill>
              <a:schemeClr val="lt1"/>
            </a:solidFill>
            <a:prstDash val="solid"/>
            <a:round/>
            <a:headEnd type="none" w="sm" len="sm"/>
            <a:tailEnd type="none" w="sm" len="sm"/>
          </a:ln>
          <a:effectLst>
            <a:outerShdw blurRad="50800" dist="25000" dir="5400000" rotWithShape="0">
              <a:srgbClr val="000000">
                <a:alpha val="4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3000"/>
              <a:buFont typeface="Century Schoolbook"/>
              <a:buNone/>
            </a:pPr>
            <a:r>
              <a:rPr lang="kk-KZ" b="1">
                <a:solidFill>
                  <a:schemeClr val="lt1"/>
                </a:solidFill>
                <a:latin typeface="Century Schoolbook"/>
                <a:ea typeface="Century Schoolbook"/>
                <a:cs typeface="Century Schoolbook"/>
                <a:sym typeface="Century Schoolbook"/>
              </a:rPr>
              <a:t>«Көлсай көлдері» мемлекеттік ұлттық табиғи паркі</a:t>
            </a:r>
            <a:endParaRPr b="1"/>
          </a:p>
        </p:txBody>
      </p:sp>
      <p:pic>
        <p:nvPicPr>
          <p:cNvPr id="307" name="Google Shape;307;p37" descr="C:\Users\НУГЕРБЕКОВА АЙЗАДА\Desktop\олд.jpg"/>
          <p:cNvPicPr preferRelativeResize="0"/>
          <p:nvPr/>
        </p:nvPicPr>
        <p:blipFill rotWithShape="1">
          <a:blip r:embed="rId3">
            <a:alphaModFix/>
          </a:blip>
          <a:srcRect/>
          <a:stretch/>
        </p:blipFill>
        <p:spPr>
          <a:xfrm>
            <a:off x="714348" y="1571612"/>
            <a:ext cx="7215238" cy="487204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8"/>
          <p:cNvSpPr txBox="1">
            <a:spLocks noGrp="1"/>
          </p:cNvSpPr>
          <p:nvPr>
            <p:ph type="body" idx="1"/>
          </p:nvPr>
        </p:nvSpPr>
        <p:spPr>
          <a:xfrm>
            <a:off x="457200" y="428604"/>
            <a:ext cx="7467600" cy="6045348"/>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680"/>
              <a:buNone/>
            </a:pPr>
            <a:r>
              <a:rPr lang="kk-KZ" b="1"/>
              <a:t>«Көлсай көлдері»</a:t>
            </a:r>
            <a:r>
              <a:rPr lang="kk-KZ"/>
              <a:t> Мемлекеттік ұлттық табиғи паркі Мемлекеттік мекемесі Қазақстан Республикасы үкіметінің 2007 жыл 7 ақпандағы № 88 қаулысымен құрылды. Парк территориясында теңіз деңгейінен 1800-3500 метр жоғары өсетін өсімдіктер мен жануарлар дүниесі, керемет өзендер мен көлдер, қырлы ландшафттар кездеседі. Бояуларға боялған, бұталы өсімдіктер осы аумақтың тартымды және көріктілігін көрсетеді. Ауа-райы жағдайы демалу және сауықтыру үшін ыңғайлы, оған сәйкес қысы жұмсақ, ауасы таза, қысқы демалыс түрлері үшін қолайлы. Көлсай көлдеріне жаяу және атты маршруттармен, ал Қайынды көліне дейін автокөлікпен баруға болады.сонымен қатар, сіздер гидтер мен экскурсовод-нұсқаушылардың қызметін пайдалана аласыздар.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9"/>
          <p:cNvSpPr txBox="1">
            <a:spLocks noGrp="1"/>
          </p:cNvSpPr>
          <p:nvPr>
            <p:ph type="title"/>
          </p:nvPr>
        </p:nvSpPr>
        <p:spPr>
          <a:xfrm>
            <a:off x="457200" y="274638"/>
            <a:ext cx="7467600" cy="1143000"/>
          </a:xfrm>
          <a:prstGeom prst="rect">
            <a:avLst/>
          </a:prstGeom>
          <a:gradFill>
            <a:gsLst>
              <a:gs pos="0">
                <a:srgbClr val="E9FEC2"/>
              </a:gs>
              <a:gs pos="30000">
                <a:srgbClr val="E9FEBC"/>
              </a:gs>
              <a:gs pos="75000">
                <a:srgbClr val="DDFE99"/>
              </a:gs>
              <a:gs pos="100000">
                <a:srgbClr val="D6FF70"/>
              </a:gs>
            </a:gsLst>
            <a:path path="circle">
              <a:fillToRect t="100000" r="100000"/>
            </a:path>
            <a:tileRect l="-100000" b="-100000"/>
          </a:gradFill>
          <a:ln w="12700" cap="flat" cmpd="sng">
            <a:solidFill>
              <a:srgbClr val="99BD24"/>
            </a:solidFill>
            <a:prstDash val="solid"/>
            <a:round/>
            <a:headEnd type="none" w="sm" len="sm"/>
            <a:tailEnd type="none" w="sm" len="sm"/>
          </a:ln>
          <a:effectLst>
            <a:outerShdw blurRad="50800" dist="25000" dir="5400000" rotWithShape="0">
              <a:srgbClr val="000000">
                <a:alpha val="4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3000"/>
              <a:buFont typeface="Century Schoolbook"/>
              <a:buNone/>
            </a:pPr>
            <a:r>
              <a:rPr lang="kk-KZ">
                <a:solidFill>
                  <a:schemeClr val="dk1"/>
                </a:solidFill>
                <a:latin typeface="Century Schoolbook"/>
                <a:ea typeface="Century Schoolbook"/>
                <a:cs typeface="Century Schoolbook"/>
                <a:sym typeface="Century Schoolbook"/>
              </a:rPr>
              <a:t>Жоңғар Алатауы мемлекеттік ұлттық табиғи паркі</a:t>
            </a:r>
            <a:endParaRPr/>
          </a:p>
        </p:txBody>
      </p:sp>
      <p:pic>
        <p:nvPicPr>
          <p:cNvPr id="318" name="Google Shape;318;p39" descr="http://almaty-akshamy.kz/wp-content/uploads/2016/02/492.jpg"/>
          <p:cNvPicPr preferRelativeResize="0"/>
          <p:nvPr/>
        </p:nvPicPr>
        <p:blipFill rotWithShape="1">
          <a:blip r:embed="rId3">
            <a:alphaModFix/>
          </a:blip>
          <a:srcRect/>
          <a:stretch/>
        </p:blipFill>
        <p:spPr>
          <a:xfrm>
            <a:off x="500034" y="1571612"/>
            <a:ext cx="4667233" cy="3138636"/>
          </a:xfrm>
          <a:prstGeom prst="rect">
            <a:avLst/>
          </a:prstGeom>
          <a:noFill/>
          <a:ln>
            <a:noFill/>
          </a:ln>
        </p:spPr>
      </p:pic>
      <p:pic>
        <p:nvPicPr>
          <p:cNvPr id="319" name="Google Shape;319;p39" descr="http://s018.radikal.ru/i513/1511/2a/98953bbb3b16.jpg"/>
          <p:cNvPicPr preferRelativeResize="0"/>
          <p:nvPr/>
        </p:nvPicPr>
        <p:blipFill rotWithShape="1">
          <a:blip r:embed="rId4">
            <a:alphaModFix/>
          </a:blip>
          <a:srcRect/>
          <a:stretch/>
        </p:blipFill>
        <p:spPr>
          <a:xfrm>
            <a:off x="5223367" y="1785926"/>
            <a:ext cx="3920633" cy="2640301"/>
          </a:xfrm>
          <a:prstGeom prst="rect">
            <a:avLst/>
          </a:prstGeom>
          <a:noFill/>
          <a:ln>
            <a:noFill/>
          </a:ln>
        </p:spPr>
      </p:pic>
      <p:pic>
        <p:nvPicPr>
          <p:cNvPr id="320" name="Google Shape;320;p39" descr="https://im2-tub-kz.yandex.net/i?id=ec80372e4d335e05d5880dbbd4b89472&amp;n=33&amp;h=295&amp;w=451"/>
          <p:cNvPicPr preferRelativeResize="0"/>
          <p:nvPr/>
        </p:nvPicPr>
        <p:blipFill rotWithShape="1">
          <a:blip r:embed="rId5">
            <a:alphaModFix/>
          </a:blip>
          <a:srcRect/>
          <a:stretch/>
        </p:blipFill>
        <p:spPr>
          <a:xfrm>
            <a:off x="1285852" y="4714884"/>
            <a:ext cx="7215238" cy="214311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0"/>
          <p:cNvSpPr txBox="1">
            <a:spLocks noGrp="1"/>
          </p:cNvSpPr>
          <p:nvPr>
            <p:ph type="body" idx="1"/>
          </p:nvPr>
        </p:nvSpPr>
        <p:spPr>
          <a:xfrm>
            <a:off x="457200" y="500042"/>
            <a:ext cx="8258204" cy="5973910"/>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1680"/>
              <a:buNone/>
            </a:pPr>
            <a:r>
              <a:rPr lang="kk-KZ" b="1"/>
              <a:t>Жоңғар Алатауы</a:t>
            </a:r>
            <a:r>
              <a:rPr lang="kk-KZ"/>
              <a:t> — Қазақстанның шығыс бөлігіндегі тау, Жоңғар тау жүйесінің солтүстік және солтүстік-батыс жалғасы болып табылады. Ол солтүстігінде Алакөл қазаншұңқыры мен оңтүстігінде Іле өзені арнасы аралығында ендік бағытта созылып жатыр. Ұзындығы 450 км, ені 100-200 км Жоңғар Алатауын батыста Көксу өзені, шығыста Буратал өзені кесіп өтеді . Мұнда суармалы егістік алқаптар мен жайылымдар орналасқан. Көкөніс, жеміс ағаштары, мал азықтық шөптер мен астық дақылдары өсіріледі. Биігіректе дала зонасы (1200-1400 м-ден 1800-2000 м-ге дейін) орналасқан. Мұнда шыршалы ормандар мен самырсын өседі.</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1"/>
          <p:cNvSpPr txBox="1">
            <a:spLocks noGrp="1"/>
          </p:cNvSpPr>
          <p:nvPr>
            <p:ph type="title"/>
          </p:nvPr>
        </p:nvSpPr>
        <p:spPr>
          <a:xfrm>
            <a:off x="457200" y="274638"/>
            <a:ext cx="7467600" cy="1143000"/>
          </a:xfrm>
          <a:prstGeom prst="rect">
            <a:avLst/>
          </a:prstGeom>
          <a:gradFill>
            <a:gsLst>
              <a:gs pos="0">
                <a:srgbClr val="D2D2D2"/>
              </a:gs>
              <a:gs pos="30000">
                <a:srgbClr val="CDCDCD"/>
              </a:gs>
              <a:gs pos="75000">
                <a:srgbClr val="B1B1B1"/>
              </a:gs>
              <a:gs pos="100000">
                <a:srgbClr val="949494"/>
              </a:gs>
            </a:gsLst>
            <a:path path="circle">
              <a:fillToRect t="100000" r="100000"/>
            </a:path>
            <a:tileRect l="-100000" b="-100000"/>
          </a:gradFill>
          <a:ln w="12700" cap="flat" cmpd="sng">
            <a:solidFill>
              <a:schemeClr val="dk1"/>
            </a:solidFill>
            <a:prstDash val="solid"/>
            <a:round/>
            <a:headEnd type="none" w="sm" len="sm"/>
            <a:tailEnd type="none" w="sm" len="sm"/>
          </a:ln>
          <a:effectLst>
            <a:outerShdw blurRad="50800" dist="25000" dir="5400000" rotWithShape="0">
              <a:srgbClr val="000000">
                <a:alpha val="4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3000"/>
              <a:buFont typeface="Century Schoolbook"/>
              <a:buNone/>
            </a:pPr>
            <a:r>
              <a:rPr lang="kk-KZ">
                <a:solidFill>
                  <a:schemeClr val="dk1"/>
                </a:solidFill>
                <a:latin typeface="Century Schoolbook"/>
                <a:ea typeface="Century Schoolbook"/>
                <a:cs typeface="Century Schoolbook"/>
                <a:sym typeface="Century Schoolbook"/>
              </a:rPr>
              <a:t>«Бұйратау» мемлекеттік ұлттық табиғи паркі</a:t>
            </a:r>
            <a:endParaRPr/>
          </a:p>
        </p:txBody>
      </p:sp>
      <p:pic>
        <p:nvPicPr>
          <p:cNvPr id="331" name="Google Shape;331;p41" descr="http://greentravelkz.com/wp-content/uploads/2017/01/Natsionalnyiy-park-Bayanaul-v-Kazahstane.jpg"/>
          <p:cNvPicPr preferRelativeResize="0"/>
          <p:nvPr/>
        </p:nvPicPr>
        <p:blipFill rotWithShape="1">
          <a:blip r:embed="rId3">
            <a:alphaModFix/>
          </a:blip>
          <a:srcRect/>
          <a:stretch/>
        </p:blipFill>
        <p:spPr>
          <a:xfrm>
            <a:off x="571472" y="1571612"/>
            <a:ext cx="3143273" cy="2357455"/>
          </a:xfrm>
          <a:prstGeom prst="rect">
            <a:avLst/>
          </a:prstGeom>
          <a:noFill/>
          <a:ln>
            <a:noFill/>
          </a:ln>
        </p:spPr>
      </p:pic>
      <p:pic>
        <p:nvPicPr>
          <p:cNvPr id="332" name="Google Shape;332;p41" descr="http://gnpp-buiratau.kz/sites/default/files/styles/slider_img/public/slider2.jpg?itok=DwqnJBc1"/>
          <p:cNvPicPr preferRelativeResize="0"/>
          <p:nvPr/>
        </p:nvPicPr>
        <p:blipFill rotWithShape="1">
          <a:blip r:embed="rId4">
            <a:alphaModFix/>
          </a:blip>
          <a:srcRect/>
          <a:stretch/>
        </p:blipFill>
        <p:spPr>
          <a:xfrm>
            <a:off x="1785918" y="4071942"/>
            <a:ext cx="7080268" cy="2786058"/>
          </a:xfrm>
          <a:prstGeom prst="rect">
            <a:avLst/>
          </a:prstGeom>
          <a:noFill/>
          <a:ln>
            <a:noFill/>
          </a:ln>
        </p:spPr>
      </p:pic>
      <p:pic>
        <p:nvPicPr>
          <p:cNvPr id="333" name="Google Shape;333;p41" descr="http://el.kz/media/images/tiny_images/47ccf1bde0b48b3fa279e3e2aa177d1d.jpg"/>
          <p:cNvPicPr preferRelativeResize="0"/>
          <p:nvPr/>
        </p:nvPicPr>
        <p:blipFill rotWithShape="1">
          <a:blip r:embed="rId5">
            <a:alphaModFix/>
          </a:blip>
          <a:srcRect/>
          <a:stretch/>
        </p:blipFill>
        <p:spPr>
          <a:xfrm>
            <a:off x="4857752" y="1554122"/>
            <a:ext cx="3214710" cy="214314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2"/>
          <p:cNvSpPr txBox="1">
            <a:spLocks noGrp="1"/>
          </p:cNvSpPr>
          <p:nvPr>
            <p:ph type="body" idx="1"/>
          </p:nvPr>
        </p:nvSpPr>
        <p:spPr>
          <a:xfrm>
            <a:off x="457200" y="571480"/>
            <a:ext cx="7467600" cy="5902472"/>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1680"/>
              <a:buNone/>
            </a:pPr>
            <a:r>
              <a:rPr lang="kk-KZ"/>
              <a:t>Орталық Қазақстан үстірті бірегей дала экожүйелерін сақтау мақсатында 2011 жылдың 11 наурыз Қазақстан Республикасы Үкіметінің № 247 Қаулысымен </a:t>
            </a:r>
            <a:r>
              <a:rPr lang="kk-KZ" b="1"/>
              <a:t>«Бұйратау» мемлекеттік ұлттық табиғи бағы</a:t>
            </a:r>
            <a:r>
              <a:rPr lang="kk-KZ"/>
              <a:t> құрылды. «Бұйратау» ұлттық бағының флористикалық құрамында 450 түрден астам жоғарғы тамыр өсiмдiктерi бар. Мұнда ботаникалық географиялық тұрғыдан маңызы бар Орталық Қазақстан Үстіртінің ерекше флорасының бестен бір бөлігі сақталады. Флораның құрамында қандыағаш, қырыққұлақ, қалампыршөп, көктем жанаргүлі, жаушымылдық, жабысқақ мысықот, Геснер қызғалдағы сияқты сирек кездесетін және ареалы шектеліп жатқан 30-н астам түрлер кіреді.</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43" descr="https://im0-tub-kz.yandex.net/i?id=c52aeb7dc010663ee43f64b66b820034&amp;n=33&amp;h=295&amp;w=394"/>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Ovr>
    <a:masterClrMapping/>
  </p:clrMapOvr>
</p:sld>
</file>

<file path=ppt/theme/theme1.xml><?xml version="1.0" encoding="utf-8"?>
<a:theme xmlns:a="http://schemas.openxmlformats.org/drawingml/2006/main" name="Эркер">
  <a:themeElements>
    <a:clrScheme name="Другая 3">
      <a:dk1>
        <a:srgbClr val="000000"/>
      </a:dk1>
      <a:lt1>
        <a:srgbClr val="FFFFFF"/>
      </a:lt1>
      <a:dk2>
        <a:srgbClr val="04617B"/>
      </a:dk2>
      <a:lt2>
        <a:srgbClr val="DBF5F9"/>
      </a:lt2>
      <a:accent1>
        <a:srgbClr val="0070C0"/>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Эркер">
  <a:themeElements>
    <a:clrScheme name="Другая 3">
      <a:dk1>
        <a:srgbClr val="000000"/>
      </a:dk1>
      <a:lt1>
        <a:srgbClr val="FFFFFF"/>
      </a:lt1>
      <a:dk2>
        <a:srgbClr val="04617B"/>
      </a:dk2>
      <a:lt2>
        <a:srgbClr val="DBF5F9"/>
      </a:lt2>
      <a:accent1>
        <a:srgbClr val="0070C0"/>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1253</Words>
  <Application>Microsoft Office PowerPoint</Application>
  <PresentationFormat>Экран (4:3)</PresentationFormat>
  <Paragraphs>55</Paragraphs>
  <Slides>29</Slides>
  <Notes>29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29</vt:i4>
      </vt:variant>
    </vt:vector>
  </HeadingPairs>
  <TitlesOfParts>
    <vt:vector size="36" baseType="lpstr">
      <vt:lpstr>Arial</vt:lpstr>
      <vt:lpstr>Times New Roman</vt:lpstr>
      <vt:lpstr>Century Schoolbook</vt:lpstr>
      <vt:lpstr>Corbel</vt:lpstr>
      <vt:lpstr>Noto Sans Symbols</vt:lpstr>
      <vt:lpstr>Эркер</vt:lpstr>
      <vt:lpstr>Эркер</vt:lpstr>
      <vt:lpstr>              Тақырыбы: Ұлттық парктер                       </vt:lpstr>
      <vt:lpstr>Слайд 2</vt:lpstr>
      <vt:lpstr>      Қазақстанда қазіргі уақытта 12 ұлттық парк ұйымдастырылған.  </vt:lpstr>
      <vt:lpstr>Слайд 4</vt:lpstr>
      <vt:lpstr>Баянауыл ұлттық паркі</vt:lpstr>
      <vt:lpstr>Слайд 6</vt:lpstr>
      <vt:lpstr>Іле Алатауы ұлттық паркі</vt:lpstr>
      <vt:lpstr>Слайд 8</vt:lpstr>
      <vt:lpstr>«Алтынемел» мемлекеттік ұлттық табиғи паркі</vt:lpstr>
      <vt:lpstr>Слайд 10</vt:lpstr>
      <vt:lpstr>Көкшетау (ұлттық парк)</vt:lpstr>
      <vt:lpstr>Слайд 12</vt:lpstr>
      <vt:lpstr>Қарқаралы мемлекеттік ұлттық табиғи паркі</vt:lpstr>
      <vt:lpstr>Слайд 14</vt:lpstr>
      <vt:lpstr>Бурабай (ұлттық парк)</vt:lpstr>
      <vt:lpstr>Слайд 16</vt:lpstr>
      <vt:lpstr>Катонқарағай мемлекеттік ұлттық табиғи паркі</vt:lpstr>
      <vt:lpstr>Слайд 18</vt:lpstr>
      <vt:lpstr>Шарын мемлекеттік ұлттық табиғи паркі</vt:lpstr>
      <vt:lpstr>Слайд 20</vt:lpstr>
      <vt:lpstr>Сайрам-өгем мемлекеттік ұлттық табиғи паркі</vt:lpstr>
      <vt:lpstr>Слайд 22</vt:lpstr>
      <vt:lpstr>«Көлсай көлдері» мемлекеттік ұлттық табиғи паркі</vt:lpstr>
      <vt:lpstr>Слайд 24</vt:lpstr>
      <vt:lpstr>Жоңғар Алатауы мемлекеттік ұлттық табиғи паркі</vt:lpstr>
      <vt:lpstr>Слайд 26</vt:lpstr>
      <vt:lpstr>«Бұйратау» мемлекеттік ұлттық табиғи паркі</vt:lpstr>
      <vt:lpstr>Слайд 28</vt:lpstr>
      <vt:lpstr>Слайд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Тақырыбы: Ұлттық парктер</dc:title>
  <dc:creator>User</dc:creator>
  <cp:lastModifiedBy>User</cp:lastModifiedBy>
  <cp:revision>1</cp:revision>
  <dcterms:modified xsi:type="dcterms:W3CDTF">2020-04-06T13:05:09Z</dcterms:modified>
</cp:coreProperties>
</file>