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Lst>
  <p:notesMasterIdLst>
    <p:notesMasterId r:id="rId14"/>
  </p:notes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embeddedFontLst>
    <p:embeddedFont>
      <p:font typeface="Tahoma" panose="020B0604030504040204" pitchFamily="34" charset="0"/>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47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4"/>
        <p:cNvGrpSpPr/>
        <p:nvPr/>
      </p:nvGrpSpPr>
      <p:grpSpPr>
        <a:xfrm>
          <a:off x="0" y="0"/>
          <a:ext cx="0" cy="0"/>
          <a:chOff x="0" y="0"/>
          <a:chExt cx="0" cy="0"/>
        </a:xfrm>
      </p:grpSpPr>
      <p:sp>
        <p:nvSpPr>
          <p:cNvPr id="25" name="Google Shape;25;p2"/>
          <p:cNvSpPr txBox="1">
            <a:spLocks noGrp="1"/>
          </p:cNvSpPr>
          <p:nvPr>
            <p:ph type="title"/>
          </p:nvPr>
        </p:nvSpPr>
        <p:spPr>
          <a:xfrm>
            <a:off x="1066800" y="304800"/>
            <a:ext cx="7543800" cy="14319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
          <p:cNvSpPr txBox="1">
            <a:spLocks noGrp="1"/>
          </p:cNvSpPr>
          <p:nvPr>
            <p:ph type="body" idx="1"/>
          </p:nvPr>
        </p:nvSpPr>
        <p:spPr>
          <a:xfrm>
            <a:off x="1066800" y="1981200"/>
            <a:ext cx="7543800" cy="411480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42900" algn="l">
              <a:spcBef>
                <a:spcPts val="360"/>
              </a:spcBef>
              <a:spcAft>
                <a:spcPts val="0"/>
              </a:spcAft>
              <a:buSzPts val="1800"/>
              <a:buChar char="–"/>
              <a:defRPr/>
            </a:lvl2pPr>
            <a:lvl3pPr marL="1371600" lvl="2" indent="-308610" algn="l">
              <a:spcBef>
                <a:spcPts val="360"/>
              </a:spcBef>
              <a:spcAft>
                <a:spcPts val="0"/>
              </a:spcAft>
              <a:buSzPts val="1260"/>
              <a:buChar char="■"/>
              <a:defRPr/>
            </a:lvl3pPr>
            <a:lvl4pPr marL="1828800" lvl="3" indent="-342900" algn="l">
              <a:spcBef>
                <a:spcPts val="360"/>
              </a:spcBef>
              <a:spcAft>
                <a:spcPts val="0"/>
              </a:spcAft>
              <a:buSzPts val="1800"/>
              <a:buChar char="–"/>
              <a:defRPr/>
            </a:lvl4pPr>
            <a:lvl5pPr marL="2286000" lvl="4" indent="-308610" algn="l">
              <a:spcBef>
                <a:spcPts val="360"/>
              </a:spcBef>
              <a:spcAft>
                <a:spcPts val="0"/>
              </a:spcAft>
              <a:buSzPts val="1260"/>
              <a:buChar char="■"/>
              <a:defRPr/>
            </a:lvl5pPr>
            <a:lvl6pPr marL="2743200" lvl="5" indent="-308610" algn="l">
              <a:spcBef>
                <a:spcPts val="360"/>
              </a:spcBef>
              <a:spcAft>
                <a:spcPts val="0"/>
              </a:spcAft>
              <a:buSzPts val="1260"/>
              <a:buChar char="■"/>
              <a:defRPr/>
            </a:lvl6pPr>
            <a:lvl7pPr marL="3200400" lvl="6" indent="-308610" algn="l">
              <a:spcBef>
                <a:spcPts val="360"/>
              </a:spcBef>
              <a:spcAft>
                <a:spcPts val="0"/>
              </a:spcAft>
              <a:buSzPts val="1260"/>
              <a:buChar char="■"/>
              <a:defRPr/>
            </a:lvl7pPr>
            <a:lvl8pPr marL="3657600" lvl="7" indent="-308609" algn="l">
              <a:spcBef>
                <a:spcPts val="360"/>
              </a:spcBef>
              <a:spcAft>
                <a:spcPts val="0"/>
              </a:spcAft>
              <a:buSzPts val="1260"/>
              <a:buChar char="■"/>
              <a:defRPr/>
            </a:lvl8pPr>
            <a:lvl9pPr marL="4114800" lvl="8" indent="-308609" algn="l">
              <a:spcBef>
                <a:spcPts val="360"/>
              </a:spcBef>
              <a:spcAft>
                <a:spcPts val="0"/>
              </a:spcAft>
              <a:buSzPts val="1260"/>
              <a:buChar char="■"/>
              <a:defRPr/>
            </a:lvl9pPr>
          </a:lstStyle>
          <a:p>
            <a:endParaRPr/>
          </a:p>
        </p:txBody>
      </p:sp>
      <p:sp>
        <p:nvSpPr>
          <p:cNvPr id="27" name="Google Shape;27;p2"/>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30"/>
        <p:cNvGrpSpPr/>
        <p:nvPr/>
      </p:nvGrpSpPr>
      <p:grpSpPr>
        <a:xfrm>
          <a:off x="0" y="0"/>
          <a:ext cx="0" cy="0"/>
          <a:chOff x="0" y="0"/>
          <a:chExt cx="0" cy="0"/>
        </a:xfrm>
      </p:grpSpPr>
      <p:sp>
        <p:nvSpPr>
          <p:cNvPr id="31" name="Google Shape;31;p3"/>
          <p:cNvSpPr txBox="1">
            <a:spLocks noGrp="1"/>
          </p:cNvSpPr>
          <p:nvPr>
            <p:ph type="title"/>
          </p:nvPr>
        </p:nvSpPr>
        <p:spPr>
          <a:xfrm rot="5400000">
            <a:off x="4772025" y="2257425"/>
            <a:ext cx="5791200" cy="18859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
          <p:cNvSpPr txBox="1">
            <a:spLocks noGrp="1"/>
          </p:cNvSpPr>
          <p:nvPr>
            <p:ph type="body" idx="1"/>
          </p:nvPr>
        </p:nvSpPr>
        <p:spPr>
          <a:xfrm rot="5400000">
            <a:off x="923925" y="447675"/>
            <a:ext cx="5791200" cy="550545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42900" algn="l">
              <a:spcBef>
                <a:spcPts val="360"/>
              </a:spcBef>
              <a:spcAft>
                <a:spcPts val="0"/>
              </a:spcAft>
              <a:buSzPts val="1800"/>
              <a:buChar char="–"/>
              <a:defRPr/>
            </a:lvl2pPr>
            <a:lvl3pPr marL="1371600" lvl="2" indent="-308610" algn="l">
              <a:spcBef>
                <a:spcPts val="360"/>
              </a:spcBef>
              <a:spcAft>
                <a:spcPts val="0"/>
              </a:spcAft>
              <a:buSzPts val="1260"/>
              <a:buChar char="■"/>
              <a:defRPr/>
            </a:lvl3pPr>
            <a:lvl4pPr marL="1828800" lvl="3" indent="-342900" algn="l">
              <a:spcBef>
                <a:spcPts val="360"/>
              </a:spcBef>
              <a:spcAft>
                <a:spcPts val="0"/>
              </a:spcAft>
              <a:buSzPts val="1800"/>
              <a:buChar char="–"/>
              <a:defRPr/>
            </a:lvl4pPr>
            <a:lvl5pPr marL="2286000" lvl="4" indent="-308610" algn="l">
              <a:spcBef>
                <a:spcPts val="360"/>
              </a:spcBef>
              <a:spcAft>
                <a:spcPts val="0"/>
              </a:spcAft>
              <a:buSzPts val="1260"/>
              <a:buChar char="■"/>
              <a:defRPr/>
            </a:lvl5pPr>
            <a:lvl6pPr marL="2743200" lvl="5" indent="-308610" algn="l">
              <a:spcBef>
                <a:spcPts val="360"/>
              </a:spcBef>
              <a:spcAft>
                <a:spcPts val="0"/>
              </a:spcAft>
              <a:buSzPts val="1260"/>
              <a:buChar char="■"/>
              <a:defRPr/>
            </a:lvl6pPr>
            <a:lvl7pPr marL="3200400" lvl="6" indent="-308610" algn="l">
              <a:spcBef>
                <a:spcPts val="360"/>
              </a:spcBef>
              <a:spcAft>
                <a:spcPts val="0"/>
              </a:spcAft>
              <a:buSzPts val="1260"/>
              <a:buChar char="■"/>
              <a:defRPr/>
            </a:lvl7pPr>
            <a:lvl8pPr marL="3657600" lvl="7" indent="-308609" algn="l">
              <a:spcBef>
                <a:spcPts val="360"/>
              </a:spcBef>
              <a:spcAft>
                <a:spcPts val="0"/>
              </a:spcAft>
              <a:buSzPts val="1260"/>
              <a:buChar char="■"/>
              <a:defRPr/>
            </a:lvl8pPr>
            <a:lvl9pPr marL="4114800" lvl="8" indent="-308609" algn="l">
              <a:spcBef>
                <a:spcPts val="360"/>
              </a:spcBef>
              <a:spcAft>
                <a:spcPts val="0"/>
              </a:spcAft>
              <a:buSzPts val="1260"/>
              <a:buChar char="■"/>
              <a:defRPr/>
            </a:lvl9pPr>
          </a:lstStyle>
          <a:p>
            <a:endParaRPr/>
          </a:p>
        </p:txBody>
      </p:sp>
      <p:sp>
        <p:nvSpPr>
          <p:cNvPr id="33" name="Google Shape;33;p3"/>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36"/>
        <p:cNvGrpSpPr/>
        <p:nvPr/>
      </p:nvGrpSpPr>
      <p:grpSpPr>
        <a:xfrm>
          <a:off x="0" y="0"/>
          <a:ext cx="0" cy="0"/>
          <a:chOff x="0" y="0"/>
          <a:chExt cx="0" cy="0"/>
        </a:xfrm>
      </p:grpSpPr>
      <p:sp>
        <p:nvSpPr>
          <p:cNvPr id="37" name="Google Shape;37;p4"/>
          <p:cNvSpPr txBox="1">
            <a:spLocks noGrp="1"/>
          </p:cNvSpPr>
          <p:nvPr>
            <p:ph type="title"/>
          </p:nvPr>
        </p:nvSpPr>
        <p:spPr>
          <a:xfrm>
            <a:off x="1066800" y="304800"/>
            <a:ext cx="7543800" cy="14319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
          <p:cNvSpPr txBox="1">
            <a:spLocks noGrp="1"/>
          </p:cNvSpPr>
          <p:nvPr>
            <p:ph type="body" idx="1"/>
          </p:nvPr>
        </p:nvSpPr>
        <p:spPr>
          <a:xfrm rot="5400000">
            <a:off x="2781300" y="266700"/>
            <a:ext cx="4114800" cy="754380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42900" algn="l">
              <a:spcBef>
                <a:spcPts val="360"/>
              </a:spcBef>
              <a:spcAft>
                <a:spcPts val="0"/>
              </a:spcAft>
              <a:buSzPts val="1800"/>
              <a:buChar char="–"/>
              <a:defRPr/>
            </a:lvl2pPr>
            <a:lvl3pPr marL="1371600" lvl="2" indent="-308610" algn="l">
              <a:spcBef>
                <a:spcPts val="360"/>
              </a:spcBef>
              <a:spcAft>
                <a:spcPts val="0"/>
              </a:spcAft>
              <a:buSzPts val="1260"/>
              <a:buChar char="■"/>
              <a:defRPr/>
            </a:lvl3pPr>
            <a:lvl4pPr marL="1828800" lvl="3" indent="-342900" algn="l">
              <a:spcBef>
                <a:spcPts val="360"/>
              </a:spcBef>
              <a:spcAft>
                <a:spcPts val="0"/>
              </a:spcAft>
              <a:buSzPts val="1800"/>
              <a:buChar char="–"/>
              <a:defRPr/>
            </a:lvl4pPr>
            <a:lvl5pPr marL="2286000" lvl="4" indent="-308610" algn="l">
              <a:spcBef>
                <a:spcPts val="360"/>
              </a:spcBef>
              <a:spcAft>
                <a:spcPts val="0"/>
              </a:spcAft>
              <a:buSzPts val="1260"/>
              <a:buChar char="■"/>
              <a:defRPr/>
            </a:lvl5pPr>
            <a:lvl6pPr marL="2743200" lvl="5" indent="-308610" algn="l">
              <a:spcBef>
                <a:spcPts val="360"/>
              </a:spcBef>
              <a:spcAft>
                <a:spcPts val="0"/>
              </a:spcAft>
              <a:buSzPts val="1260"/>
              <a:buChar char="■"/>
              <a:defRPr/>
            </a:lvl6pPr>
            <a:lvl7pPr marL="3200400" lvl="6" indent="-308610" algn="l">
              <a:spcBef>
                <a:spcPts val="360"/>
              </a:spcBef>
              <a:spcAft>
                <a:spcPts val="0"/>
              </a:spcAft>
              <a:buSzPts val="1260"/>
              <a:buChar char="■"/>
              <a:defRPr/>
            </a:lvl7pPr>
            <a:lvl8pPr marL="3657600" lvl="7" indent="-308609" algn="l">
              <a:spcBef>
                <a:spcPts val="360"/>
              </a:spcBef>
              <a:spcAft>
                <a:spcPts val="0"/>
              </a:spcAft>
              <a:buSzPts val="1260"/>
              <a:buChar char="■"/>
              <a:defRPr/>
            </a:lvl8pPr>
            <a:lvl9pPr marL="4114800" lvl="8" indent="-308609" algn="l">
              <a:spcBef>
                <a:spcPts val="360"/>
              </a:spcBef>
              <a:spcAft>
                <a:spcPts val="0"/>
              </a:spcAft>
              <a:buSzPts val="1260"/>
              <a:buChar char="■"/>
              <a:defRPr/>
            </a:lvl9pPr>
          </a:lstStyle>
          <a:p>
            <a:endParaRPr/>
          </a:p>
        </p:txBody>
      </p:sp>
      <p:sp>
        <p:nvSpPr>
          <p:cNvPr id="39" name="Google Shape;39;p4"/>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42"/>
        <p:cNvGrpSpPr/>
        <p:nvPr/>
      </p:nvGrpSpPr>
      <p:grpSpPr>
        <a:xfrm>
          <a:off x="0" y="0"/>
          <a:ext cx="0" cy="0"/>
          <a:chOff x="0" y="0"/>
          <a:chExt cx="0" cy="0"/>
        </a:xfrm>
      </p:grpSpPr>
      <p:sp>
        <p:nvSpPr>
          <p:cNvPr id="43" name="Google Shape;43;p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hlink"/>
              </a:buClr>
              <a:buSzPts val="2240"/>
              <a:buFont typeface="Noto Sans Symbols"/>
              <a:buNone/>
              <a:defRPr sz="3200" b="0" i="0" u="none" strike="noStrike" cap="none">
                <a:solidFill>
                  <a:schemeClr val="lt1"/>
                </a:solidFill>
                <a:latin typeface="Tahoma"/>
                <a:ea typeface="Tahoma"/>
                <a:cs typeface="Tahoma"/>
                <a:sym typeface="Tahoma"/>
              </a:defRPr>
            </a:lvl1pPr>
            <a:lvl2pPr marR="0" lvl="1" algn="l" rtl="0">
              <a:spcBef>
                <a:spcPts val="560"/>
              </a:spcBef>
              <a:spcAft>
                <a:spcPts val="0"/>
              </a:spcAft>
              <a:buClr>
                <a:schemeClr val="lt1"/>
              </a:buClr>
              <a:buSzPts val="2800"/>
              <a:buFont typeface="Tahoma"/>
              <a:buNone/>
              <a:defRPr sz="2800" b="0" i="0" u="none" strike="noStrike" cap="none">
                <a:solidFill>
                  <a:schemeClr val="lt1"/>
                </a:solidFill>
                <a:latin typeface="Tahoma"/>
                <a:ea typeface="Tahoma"/>
                <a:cs typeface="Tahoma"/>
                <a:sym typeface="Tahoma"/>
              </a:defRPr>
            </a:lvl2pPr>
            <a:lvl3pPr marR="0" lvl="2" algn="l" rtl="0">
              <a:spcBef>
                <a:spcPts val="480"/>
              </a:spcBef>
              <a:spcAft>
                <a:spcPts val="0"/>
              </a:spcAft>
              <a:buClr>
                <a:schemeClr val="hlink"/>
              </a:buClr>
              <a:buSzPts val="1680"/>
              <a:buFont typeface="Noto Sans Symbols"/>
              <a:buNone/>
              <a:defRPr sz="2400" b="0" i="0" u="none" strike="noStrike" cap="none">
                <a:solidFill>
                  <a:schemeClr val="lt1"/>
                </a:solidFill>
                <a:latin typeface="Tahoma"/>
                <a:ea typeface="Tahoma"/>
                <a:cs typeface="Tahoma"/>
                <a:sym typeface="Tahoma"/>
              </a:defRPr>
            </a:lvl3pPr>
            <a:lvl4pPr marR="0" lvl="3" algn="l" rtl="0">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4pPr>
            <a:lvl5pPr marR="0" lvl="4" algn="l" rtl="0">
              <a:spcBef>
                <a:spcPts val="400"/>
              </a:spcBef>
              <a:spcAft>
                <a:spcPts val="0"/>
              </a:spcAft>
              <a:buClr>
                <a:schemeClr val="hlink"/>
              </a:buClr>
              <a:buSzPts val="1400"/>
              <a:buFont typeface="Noto Sans Symbols"/>
              <a:buNone/>
              <a:defRPr sz="2000" b="0" i="0" u="none" strike="noStrike" cap="none">
                <a:solidFill>
                  <a:schemeClr val="lt1"/>
                </a:solidFill>
                <a:latin typeface="Tahoma"/>
                <a:ea typeface="Tahoma"/>
                <a:cs typeface="Tahoma"/>
                <a:sym typeface="Tahoma"/>
              </a:defRPr>
            </a:lvl5pPr>
            <a:lvl6pPr marR="0" lvl="5" algn="l" rtl="0">
              <a:spcBef>
                <a:spcPts val="400"/>
              </a:spcBef>
              <a:spcAft>
                <a:spcPts val="0"/>
              </a:spcAft>
              <a:buClr>
                <a:schemeClr val="hlink"/>
              </a:buClr>
              <a:buSzPts val="1400"/>
              <a:buFont typeface="Noto Sans Symbols"/>
              <a:buNone/>
              <a:defRPr sz="2000" b="0" i="0" u="none" strike="noStrike" cap="none">
                <a:solidFill>
                  <a:schemeClr val="lt1"/>
                </a:solidFill>
                <a:latin typeface="Tahoma"/>
                <a:ea typeface="Tahoma"/>
                <a:cs typeface="Tahoma"/>
                <a:sym typeface="Tahoma"/>
              </a:defRPr>
            </a:lvl6pPr>
            <a:lvl7pPr marR="0" lvl="6" algn="l" rtl="0">
              <a:spcBef>
                <a:spcPts val="400"/>
              </a:spcBef>
              <a:spcAft>
                <a:spcPts val="0"/>
              </a:spcAft>
              <a:buClr>
                <a:schemeClr val="hlink"/>
              </a:buClr>
              <a:buSzPts val="1400"/>
              <a:buFont typeface="Noto Sans Symbols"/>
              <a:buNone/>
              <a:defRPr sz="2000" b="0" i="0" u="none" strike="noStrike" cap="none">
                <a:solidFill>
                  <a:schemeClr val="lt1"/>
                </a:solidFill>
                <a:latin typeface="Tahoma"/>
                <a:ea typeface="Tahoma"/>
                <a:cs typeface="Tahoma"/>
                <a:sym typeface="Tahoma"/>
              </a:defRPr>
            </a:lvl7pPr>
            <a:lvl8pPr marR="0" lvl="7" algn="l" rtl="0">
              <a:spcBef>
                <a:spcPts val="400"/>
              </a:spcBef>
              <a:spcAft>
                <a:spcPts val="0"/>
              </a:spcAft>
              <a:buClr>
                <a:schemeClr val="hlink"/>
              </a:buClr>
              <a:buSzPts val="1400"/>
              <a:buFont typeface="Noto Sans Symbols"/>
              <a:buNone/>
              <a:defRPr sz="2000" b="0" i="0" u="none" strike="noStrike" cap="none">
                <a:solidFill>
                  <a:schemeClr val="lt1"/>
                </a:solidFill>
                <a:latin typeface="Tahoma"/>
                <a:ea typeface="Tahoma"/>
                <a:cs typeface="Tahoma"/>
                <a:sym typeface="Tahoma"/>
              </a:defRPr>
            </a:lvl8pPr>
            <a:lvl9pPr marR="0" lvl="8" algn="l" rtl="0">
              <a:spcBef>
                <a:spcPts val="400"/>
              </a:spcBef>
              <a:spcAft>
                <a:spcPts val="0"/>
              </a:spcAft>
              <a:buClr>
                <a:schemeClr val="hlink"/>
              </a:buClr>
              <a:buSzPts val="1400"/>
              <a:buFont typeface="Noto Sans Symbols"/>
              <a:buNone/>
              <a:defRPr sz="2000" b="0" i="0" u="none" strike="noStrike" cap="none">
                <a:solidFill>
                  <a:schemeClr val="lt1"/>
                </a:solidFill>
                <a:latin typeface="Tahoma"/>
                <a:ea typeface="Tahoma"/>
                <a:cs typeface="Tahoma"/>
                <a:sym typeface="Tahoma"/>
              </a:defRPr>
            </a:lvl9pPr>
          </a:lstStyle>
          <a:p>
            <a:endParaRPr/>
          </a:p>
        </p:txBody>
      </p:sp>
      <p:sp>
        <p:nvSpPr>
          <p:cNvPr id="45" name="Google Shape;45;p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980"/>
              <a:buNone/>
              <a:defRPr sz="1400"/>
            </a:lvl1pPr>
            <a:lvl2pPr marL="914400" lvl="1" indent="-228600" algn="l">
              <a:spcBef>
                <a:spcPts val="240"/>
              </a:spcBef>
              <a:spcAft>
                <a:spcPts val="0"/>
              </a:spcAft>
              <a:buSzPts val="1200"/>
              <a:buFont typeface="Tahoma"/>
              <a:buNone/>
              <a:defRPr sz="1200"/>
            </a:lvl2pPr>
            <a:lvl3pPr marL="1371600" lvl="2" indent="-228600" algn="l">
              <a:spcBef>
                <a:spcPts val="200"/>
              </a:spcBef>
              <a:spcAft>
                <a:spcPts val="0"/>
              </a:spcAft>
              <a:buSzPts val="700"/>
              <a:buNone/>
              <a:defRPr sz="1000"/>
            </a:lvl3pPr>
            <a:lvl4pPr marL="1828800" lvl="3" indent="-228600" algn="l">
              <a:spcBef>
                <a:spcPts val="180"/>
              </a:spcBef>
              <a:spcAft>
                <a:spcPts val="0"/>
              </a:spcAft>
              <a:buSzPts val="900"/>
              <a:buFont typeface="Tahoma"/>
              <a:buNone/>
              <a:defRPr sz="900"/>
            </a:lvl4pPr>
            <a:lvl5pPr marL="2286000" lvl="4" indent="-228600" algn="l">
              <a:spcBef>
                <a:spcPts val="18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46" name="Google Shape;46;p5"/>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5"/>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5"/>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49"/>
        <p:cNvGrpSpPr/>
        <p:nvPr/>
      </p:nvGrpSpPr>
      <p:grpSpPr>
        <a:xfrm>
          <a:off x="0" y="0"/>
          <a:ext cx="0" cy="0"/>
          <a:chOff x="0" y="0"/>
          <a:chExt cx="0" cy="0"/>
        </a:xfrm>
      </p:grpSpPr>
      <p:sp>
        <p:nvSpPr>
          <p:cNvPr id="50" name="Google Shape;50;p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70840" algn="l">
              <a:spcBef>
                <a:spcPts val="640"/>
              </a:spcBef>
              <a:spcAft>
                <a:spcPts val="0"/>
              </a:spcAft>
              <a:buSzPts val="2240"/>
              <a:buChar char="■"/>
              <a:defRPr sz="3200"/>
            </a:lvl1pPr>
            <a:lvl2pPr marL="914400" lvl="1" indent="-406400" algn="l">
              <a:spcBef>
                <a:spcPts val="560"/>
              </a:spcBef>
              <a:spcAft>
                <a:spcPts val="0"/>
              </a:spcAft>
              <a:buSzPts val="2800"/>
              <a:buFont typeface="Tahoma"/>
              <a:buChar char="–"/>
              <a:defRPr sz="2800"/>
            </a:lvl2pPr>
            <a:lvl3pPr marL="1371600" lvl="2" indent="-335280" algn="l">
              <a:spcBef>
                <a:spcPts val="480"/>
              </a:spcBef>
              <a:spcAft>
                <a:spcPts val="0"/>
              </a:spcAft>
              <a:buSzPts val="1680"/>
              <a:buChar char="■"/>
              <a:defRPr sz="2400"/>
            </a:lvl3pPr>
            <a:lvl4pPr marL="1828800" lvl="3" indent="-355600" algn="l">
              <a:spcBef>
                <a:spcPts val="400"/>
              </a:spcBef>
              <a:spcAft>
                <a:spcPts val="0"/>
              </a:spcAft>
              <a:buSzPts val="2000"/>
              <a:buFont typeface="Tahoma"/>
              <a:buChar char="–"/>
              <a:defRPr sz="2000"/>
            </a:lvl4pPr>
            <a:lvl5pPr marL="2286000" lvl="4" indent="-317500" algn="l">
              <a:spcBef>
                <a:spcPts val="400"/>
              </a:spcBef>
              <a:spcAft>
                <a:spcPts val="0"/>
              </a:spcAft>
              <a:buSzPts val="1400"/>
              <a:buChar char="■"/>
              <a:defRPr sz="2000"/>
            </a:lvl5pPr>
            <a:lvl6pPr marL="2743200" lvl="5" indent="-317500" algn="l">
              <a:spcBef>
                <a:spcPts val="400"/>
              </a:spcBef>
              <a:spcAft>
                <a:spcPts val="0"/>
              </a:spcAft>
              <a:buSzPts val="1400"/>
              <a:buChar char="■"/>
              <a:defRPr sz="2000"/>
            </a:lvl6pPr>
            <a:lvl7pPr marL="3200400" lvl="6" indent="-317500" algn="l">
              <a:spcBef>
                <a:spcPts val="400"/>
              </a:spcBef>
              <a:spcAft>
                <a:spcPts val="0"/>
              </a:spcAft>
              <a:buSzPts val="1400"/>
              <a:buChar char="■"/>
              <a:defRPr sz="2000"/>
            </a:lvl7pPr>
            <a:lvl8pPr marL="3657600" lvl="7" indent="-317500" algn="l">
              <a:spcBef>
                <a:spcPts val="400"/>
              </a:spcBef>
              <a:spcAft>
                <a:spcPts val="0"/>
              </a:spcAft>
              <a:buSzPts val="1400"/>
              <a:buChar char="■"/>
              <a:defRPr sz="2000"/>
            </a:lvl8pPr>
            <a:lvl9pPr marL="4114800" lvl="8" indent="-317500" algn="l">
              <a:spcBef>
                <a:spcPts val="400"/>
              </a:spcBef>
              <a:spcAft>
                <a:spcPts val="0"/>
              </a:spcAft>
              <a:buSzPts val="1400"/>
              <a:buChar char="■"/>
              <a:defRPr sz="2000"/>
            </a:lvl9pPr>
          </a:lstStyle>
          <a:p>
            <a:endParaRPr/>
          </a:p>
        </p:txBody>
      </p:sp>
      <p:sp>
        <p:nvSpPr>
          <p:cNvPr id="52" name="Google Shape;52;p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980"/>
              <a:buNone/>
              <a:defRPr sz="1400"/>
            </a:lvl1pPr>
            <a:lvl2pPr marL="914400" lvl="1" indent="-228600" algn="l">
              <a:spcBef>
                <a:spcPts val="240"/>
              </a:spcBef>
              <a:spcAft>
                <a:spcPts val="0"/>
              </a:spcAft>
              <a:buSzPts val="1200"/>
              <a:buFont typeface="Tahoma"/>
              <a:buNone/>
              <a:defRPr sz="1200"/>
            </a:lvl2pPr>
            <a:lvl3pPr marL="1371600" lvl="2" indent="-228600" algn="l">
              <a:spcBef>
                <a:spcPts val="200"/>
              </a:spcBef>
              <a:spcAft>
                <a:spcPts val="0"/>
              </a:spcAft>
              <a:buSzPts val="700"/>
              <a:buNone/>
              <a:defRPr sz="1000"/>
            </a:lvl3pPr>
            <a:lvl4pPr marL="1828800" lvl="3" indent="-228600" algn="l">
              <a:spcBef>
                <a:spcPts val="180"/>
              </a:spcBef>
              <a:spcAft>
                <a:spcPts val="0"/>
              </a:spcAft>
              <a:buSzPts val="900"/>
              <a:buFont typeface="Tahoma"/>
              <a:buNone/>
              <a:defRPr sz="900"/>
            </a:lvl4pPr>
            <a:lvl5pPr marL="2286000" lvl="4" indent="-228600" algn="l">
              <a:spcBef>
                <a:spcPts val="18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53" name="Google Shape;53;p6"/>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6"/>
        <p:cNvGrpSpPr/>
        <p:nvPr/>
      </p:nvGrpSpPr>
      <p:grpSpPr>
        <a:xfrm>
          <a:off x="0" y="0"/>
          <a:ext cx="0" cy="0"/>
          <a:chOff x="0" y="0"/>
          <a:chExt cx="0" cy="0"/>
        </a:xfrm>
      </p:grpSpPr>
      <p:sp>
        <p:nvSpPr>
          <p:cNvPr id="57" name="Google Shape;57;p7"/>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7"/>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7"/>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1066800" y="304800"/>
            <a:ext cx="7543800" cy="14319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8"/>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8"/>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65"/>
        <p:cNvGrpSpPr/>
        <p:nvPr/>
      </p:nvGrpSpPr>
      <p:grpSpPr>
        <a:xfrm>
          <a:off x="0" y="0"/>
          <a:ext cx="0" cy="0"/>
          <a:chOff x="0" y="0"/>
          <a:chExt cx="0" cy="0"/>
        </a:xfrm>
      </p:grpSpPr>
      <p:sp>
        <p:nvSpPr>
          <p:cNvPr id="66" name="Google Shape;66;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680"/>
              <a:buNone/>
              <a:defRPr sz="2400" b="1"/>
            </a:lvl1pPr>
            <a:lvl2pPr marL="914400" lvl="1" indent="-228600" algn="l">
              <a:spcBef>
                <a:spcPts val="400"/>
              </a:spcBef>
              <a:spcAft>
                <a:spcPts val="0"/>
              </a:spcAft>
              <a:buSzPts val="2000"/>
              <a:buFont typeface="Tahoma"/>
              <a:buNone/>
              <a:defRPr sz="2000" b="1"/>
            </a:lvl2pPr>
            <a:lvl3pPr marL="1371600" lvl="2" indent="-228600" algn="l">
              <a:spcBef>
                <a:spcPts val="360"/>
              </a:spcBef>
              <a:spcAft>
                <a:spcPts val="0"/>
              </a:spcAft>
              <a:buSzPts val="1260"/>
              <a:buNone/>
              <a:defRPr sz="1800" b="1"/>
            </a:lvl3pPr>
            <a:lvl4pPr marL="1828800" lvl="3" indent="-228600" algn="l">
              <a:spcBef>
                <a:spcPts val="320"/>
              </a:spcBef>
              <a:spcAft>
                <a:spcPts val="0"/>
              </a:spcAft>
              <a:buSzPts val="1600"/>
              <a:buFont typeface="Tahoma"/>
              <a:buNone/>
              <a:defRPr sz="1600" b="1"/>
            </a:lvl4pPr>
            <a:lvl5pPr marL="2286000" lvl="4" indent="-228600" algn="l">
              <a:spcBef>
                <a:spcPts val="320"/>
              </a:spcBef>
              <a:spcAft>
                <a:spcPts val="0"/>
              </a:spcAft>
              <a:buSzPts val="1120"/>
              <a:buNone/>
              <a:defRPr sz="1600" b="1"/>
            </a:lvl5pPr>
            <a:lvl6pPr marL="2743200" lvl="5" indent="-228600" algn="l">
              <a:spcBef>
                <a:spcPts val="320"/>
              </a:spcBef>
              <a:spcAft>
                <a:spcPts val="0"/>
              </a:spcAft>
              <a:buSzPts val="1120"/>
              <a:buNone/>
              <a:defRPr sz="1600" b="1"/>
            </a:lvl6pPr>
            <a:lvl7pPr marL="3200400" lvl="6" indent="-228600" algn="l">
              <a:spcBef>
                <a:spcPts val="320"/>
              </a:spcBef>
              <a:spcAft>
                <a:spcPts val="0"/>
              </a:spcAft>
              <a:buSzPts val="1120"/>
              <a:buNone/>
              <a:defRPr sz="1600" b="1"/>
            </a:lvl7pPr>
            <a:lvl8pPr marL="3657600" lvl="7" indent="-228600" algn="l">
              <a:spcBef>
                <a:spcPts val="320"/>
              </a:spcBef>
              <a:spcAft>
                <a:spcPts val="0"/>
              </a:spcAft>
              <a:buSzPts val="1120"/>
              <a:buNone/>
              <a:defRPr sz="1600" b="1"/>
            </a:lvl8pPr>
            <a:lvl9pPr marL="4114800" lvl="8" indent="-228600" algn="l">
              <a:spcBef>
                <a:spcPts val="320"/>
              </a:spcBef>
              <a:spcAft>
                <a:spcPts val="0"/>
              </a:spcAft>
              <a:buSzPts val="1120"/>
              <a:buNone/>
              <a:defRPr sz="1600" b="1"/>
            </a:lvl9pPr>
          </a:lstStyle>
          <a:p>
            <a:endParaRPr/>
          </a:p>
        </p:txBody>
      </p:sp>
      <p:sp>
        <p:nvSpPr>
          <p:cNvPr id="68" name="Google Shape;68;p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35280" algn="l">
              <a:spcBef>
                <a:spcPts val="480"/>
              </a:spcBef>
              <a:spcAft>
                <a:spcPts val="0"/>
              </a:spcAft>
              <a:buSzPts val="1680"/>
              <a:buChar char="■"/>
              <a:defRPr sz="2400"/>
            </a:lvl1pPr>
            <a:lvl2pPr marL="914400" lvl="1" indent="-355600" algn="l">
              <a:spcBef>
                <a:spcPts val="400"/>
              </a:spcBef>
              <a:spcAft>
                <a:spcPts val="0"/>
              </a:spcAft>
              <a:buSzPts val="2000"/>
              <a:buFont typeface="Tahoma"/>
              <a:buChar char="–"/>
              <a:defRPr sz="2000"/>
            </a:lvl2pPr>
            <a:lvl3pPr marL="1371600" lvl="2" indent="-308610" algn="l">
              <a:spcBef>
                <a:spcPts val="360"/>
              </a:spcBef>
              <a:spcAft>
                <a:spcPts val="0"/>
              </a:spcAft>
              <a:buSzPts val="1260"/>
              <a:buChar char="■"/>
              <a:defRPr sz="1800"/>
            </a:lvl3pPr>
            <a:lvl4pPr marL="1828800" lvl="3" indent="-330200" algn="l">
              <a:spcBef>
                <a:spcPts val="320"/>
              </a:spcBef>
              <a:spcAft>
                <a:spcPts val="0"/>
              </a:spcAft>
              <a:buSzPts val="1600"/>
              <a:buFont typeface="Tahoma"/>
              <a:buChar char="–"/>
              <a:defRPr sz="1600"/>
            </a:lvl4pPr>
            <a:lvl5pPr marL="2286000" lvl="4" indent="-299720" algn="l">
              <a:spcBef>
                <a:spcPts val="320"/>
              </a:spcBef>
              <a:spcAft>
                <a:spcPts val="0"/>
              </a:spcAft>
              <a:buSzPts val="1120"/>
              <a:buChar char="■"/>
              <a:defRPr sz="1600"/>
            </a:lvl5pPr>
            <a:lvl6pPr marL="2743200" lvl="5" indent="-299720" algn="l">
              <a:spcBef>
                <a:spcPts val="320"/>
              </a:spcBef>
              <a:spcAft>
                <a:spcPts val="0"/>
              </a:spcAft>
              <a:buSzPts val="1120"/>
              <a:buChar char="■"/>
              <a:defRPr sz="1600"/>
            </a:lvl6pPr>
            <a:lvl7pPr marL="3200400" lvl="6" indent="-299720" algn="l">
              <a:spcBef>
                <a:spcPts val="320"/>
              </a:spcBef>
              <a:spcAft>
                <a:spcPts val="0"/>
              </a:spcAft>
              <a:buSzPts val="1120"/>
              <a:buChar char="■"/>
              <a:defRPr sz="1600"/>
            </a:lvl7pPr>
            <a:lvl8pPr marL="3657600" lvl="7" indent="-299720" algn="l">
              <a:spcBef>
                <a:spcPts val="320"/>
              </a:spcBef>
              <a:spcAft>
                <a:spcPts val="0"/>
              </a:spcAft>
              <a:buSzPts val="1120"/>
              <a:buChar char="■"/>
              <a:defRPr sz="1600"/>
            </a:lvl8pPr>
            <a:lvl9pPr marL="4114800" lvl="8" indent="-299720" algn="l">
              <a:spcBef>
                <a:spcPts val="320"/>
              </a:spcBef>
              <a:spcAft>
                <a:spcPts val="0"/>
              </a:spcAft>
              <a:buSzPts val="1120"/>
              <a:buChar char="■"/>
              <a:defRPr sz="1600"/>
            </a:lvl9pPr>
          </a:lstStyle>
          <a:p>
            <a:endParaRPr/>
          </a:p>
        </p:txBody>
      </p:sp>
      <p:sp>
        <p:nvSpPr>
          <p:cNvPr id="69" name="Google Shape;69;p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680"/>
              <a:buNone/>
              <a:defRPr sz="2400" b="1"/>
            </a:lvl1pPr>
            <a:lvl2pPr marL="914400" lvl="1" indent="-228600" algn="l">
              <a:spcBef>
                <a:spcPts val="400"/>
              </a:spcBef>
              <a:spcAft>
                <a:spcPts val="0"/>
              </a:spcAft>
              <a:buSzPts val="2000"/>
              <a:buFont typeface="Tahoma"/>
              <a:buNone/>
              <a:defRPr sz="2000" b="1"/>
            </a:lvl2pPr>
            <a:lvl3pPr marL="1371600" lvl="2" indent="-228600" algn="l">
              <a:spcBef>
                <a:spcPts val="360"/>
              </a:spcBef>
              <a:spcAft>
                <a:spcPts val="0"/>
              </a:spcAft>
              <a:buSzPts val="1260"/>
              <a:buNone/>
              <a:defRPr sz="1800" b="1"/>
            </a:lvl3pPr>
            <a:lvl4pPr marL="1828800" lvl="3" indent="-228600" algn="l">
              <a:spcBef>
                <a:spcPts val="320"/>
              </a:spcBef>
              <a:spcAft>
                <a:spcPts val="0"/>
              </a:spcAft>
              <a:buSzPts val="1600"/>
              <a:buFont typeface="Tahoma"/>
              <a:buNone/>
              <a:defRPr sz="1600" b="1"/>
            </a:lvl4pPr>
            <a:lvl5pPr marL="2286000" lvl="4" indent="-228600" algn="l">
              <a:spcBef>
                <a:spcPts val="320"/>
              </a:spcBef>
              <a:spcAft>
                <a:spcPts val="0"/>
              </a:spcAft>
              <a:buSzPts val="1120"/>
              <a:buNone/>
              <a:defRPr sz="1600" b="1"/>
            </a:lvl5pPr>
            <a:lvl6pPr marL="2743200" lvl="5" indent="-228600" algn="l">
              <a:spcBef>
                <a:spcPts val="320"/>
              </a:spcBef>
              <a:spcAft>
                <a:spcPts val="0"/>
              </a:spcAft>
              <a:buSzPts val="1120"/>
              <a:buNone/>
              <a:defRPr sz="1600" b="1"/>
            </a:lvl6pPr>
            <a:lvl7pPr marL="3200400" lvl="6" indent="-228600" algn="l">
              <a:spcBef>
                <a:spcPts val="320"/>
              </a:spcBef>
              <a:spcAft>
                <a:spcPts val="0"/>
              </a:spcAft>
              <a:buSzPts val="1120"/>
              <a:buNone/>
              <a:defRPr sz="1600" b="1"/>
            </a:lvl7pPr>
            <a:lvl8pPr marL="3657600" lvl="7" indent="-228600" algn="l">
              <a:spcBef>
                <a:spcPts val="320"/>
              </a:spcBef>
              <a:spcAft>
                <a:spcPts val="0"/>
              </a:spcAft>
              <a:buSzPts val="1120"/>
              <a:buNone/>
              <a:defRPr sz="1600" b="1"/>
            </a:lvl8pPr>
            <a:lvl9pPr marL="4114800" lvl="8" indent="-228600" algn="l">
              <a:spcBef>
                <a:spcPts val="320"/>
              </a:spcBef>
              <a:spcAft>
                <a:spcPts val="0"/>
              </a:spcAft>
              <a:buSzPts val="1120"/>
              <a:buNone/>
              <a:defRPr sz="1600" b="1"/>
            </a:lvl9pPr>
          </a:lstStyle>
          <a:p>
            <a:endParaRPr/>
          </a:p>
        </p:txBody>
      </p:sp>
      <p:sp>
        <p:nvSpPr>
          <p:cNvPr id="70" name="Google Shape;70;p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35280" algn="l">
              <a:spcBef>
                <a:spcPts val="480"/>
              </a:spcBef>
              <a:spcAft>
                <a:spcPts val="0"/>
              </a:spcAft>
              <a:buSzPts val="1680"/>
              <a:buChar char="■"/>
              <a:defRPr sz="2400"/>
            </a:lvl1pPr>
            <a:lvl2pPr marL="914400" lvl="1" indent="-355600" algn="l">
              <a:spcBef>
                <a:spcPts val="400"/>
              </a:spcBef>
              <a:spcAft>
                <a:spcPts val="0"/>
              </a:spcAft>
              <a:buSzPts val="2000"/>
              <a:buFont typeface="Tahoma"/>
              <a:buChar char="–"/>
              <a:defRPr sz="2000"/>
            </a:lvl2pPr>
            <a:lvl3pPr marL="1371600" lvl="2" indent="-308610" algn="l">
              <a:spcBef>
                <a:spcPts val="360"/>
              </a:spcBef>
              <a:spcAft>
                <a:spcPts val="0"/>
              </a:spcAft>
              <a:buSzPts val="1260"/>
              <a:buChar char="■"/>
              <a:defRPr sz="1800"/>
            </a:lvl3pPr>
            <a:lvl4pPr marL="1828800" lvl="3" indent="-330200" algn="l">
              <a:spcBef>
                <a:spcPts val="320"/>
              </a:spcBef>
              <a:spcAft>
                <a:spcPts val="0"/>
              </a:spcAft>
              <a:buSzPts val="1600"/>
              <a:buFont typeface="Tahoma"/>
              <a:buChar char="–"/>
              <a:defRPr sz="1600"/>
            </a:lvl4pPr>
            <a:lvl5pPr marL="2286000" lvl="4" indent="-299720" algn="l">
              <a:spcBef>
                <a:spcPts val="320"/>
              </a:spcBef>
              <a:spcAft>
                <a:spcPts val="0"/>
              </a:spcAft>
              <a:buSzPts val="1120"/>
              <a:buChar char="■"/>
              <a:defRPr sz="1600"/>
            </a:lvl5pPr>
            <a:lvl6pPr marL="2743200" lvl="5" indent="-299720" algn="l">
              <a:spcBef>
                <a:spcPts val="320"/>
              </a:spcBef>
              <a:spcAft>
                <a:spcPts val="0"/>
              </a:spcAft>
              <a:buSzPts val="1120"/>
              <a:buChar char="■"/>
              <a:defRPr sz="1600"/>
            </a:lvl6pPr>
            <a:lvl7pPr marL="3200400" lvl="6" indent="-299720" algn="l">
              <a:spcBef>
                <a:spcPts val="320"/>
              </a:spcBef>
              <a:spcAft>
                <a:spcPts val="0"/>
              </a:spcAft>
              <a:buSzPts val="1120"/>
              <a:buChar char="■"/>
              <a:defRPr sz="1600"/>
            </a:lvl7pPr>
            <a:lvl8pPr marL="3657600" lvl="7" indent="-299720" algn="l">
              <a:spcBef>
                <a:spcPts val="320"/>
              </a:spcBef>
              <a:spcAft>
                <a:spcPts val="0"/>
              </a:spcAft>
              <a:buSzPts val="1120"/>
              <a:buChar char="■"/>
              <a:defRPr sz="1600"/>
            </a:lvl8pPr>
            <a:lvl9pPr marL="4114800" lvl="8" indent="-299720" algn="l">
              <a:spcBef>
                <a:spcPts val="320"/>
              </a:spcBef>
              <a:spcAft>
                <a:spcPts val="0"/>
              </a:spcAft>
              <a:buSzPts val="1120"/>
              <a:buChar char="■"/>
              <a:defRPr sz="1600"/>
            </a:lvl9pPr>
          </a:lstStyle>
          <a:p>
            <a:endParaRPr/>
          </a:p>
        </p:txBody>
      </p:sp>
      <p:sp>
        <p:nvSpPr>
          <p:cNvPr id="71" name="Google Shape;71;p9"/>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9"/>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9"/>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74"/>
        <p:cNvGrpSpPr/>
        <p:nvPr/>
      </p:nvGrpSpPr>
      <p:grpSpPr>
        <a:xfrm>
          <a:off x="0" y="0"/>
          <a:ext cx="0" cy="0"/>
          <a:chOff x="0" y="0"/>
          <a:chExt cx="0" cy="0"/>
        </a:xfrm>
      </p:grpSpPr>
      <p:sp>
        <p:nvSpPr>
          <p:cNvPr id="75" name="Google Shape;75;p10"/>
          <p:cNvSpPr txBox="1">
            <a:spLocks noGrp="1"/>
          </p:cNvSpPr>
          <p:nvPr>
            <p:ph type="title"/>
          </p:nvPr>
        </p:nvSpPr>
        <p:spPr>
          <a:xfrm>
            <a:off x="1066800" y="304800"/>
            <a:ext cx="7543800" cy="14319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txBox="1">
            <a:spLocks noGrp="1"/>
          </p:cNvSpPr>
          <p:nvPr>
            <p:ph type="body" idx="1"/>
          </p:nvPr>
        </p:nvSpPr>
        <p:spPr>
          <a:xfrm>
            <a:off x="1066800" y="1981200"/>
            <a:ext cx="3695700" cy="4114800"/>
          </a:xfrm>
          <a:prstGeom prst="rect">
            <a:avLst/>
          </a:prstGeom>
          <a:noFill/>
          <a:ln>
            <a:noFill/>
          </a:ln>
        </p:spPr>
        <p:txBody>
          <a:bodyPr spcFirstLastPara="1" wrap="square" lIns="91425" tIns="45700" rIns="91425" bIns="45700" anchor="t" anchorCtr="0">
            <a:noAutofit/>
          </a:bodyPr>
          <a:lstStyle>
            <a:lvl1pPr marL="457200" lvl="0" indent="-353060" algn="l">
              <a:spcBef>
                <a:spcPts val="560"/>
              </a:spcBef>
              <a:spcAft>
                <a:spcPts val="0"/>
              </a:spcAft>
              <a:buSzPts val="1960"/>
              <a:buChar char="■"/>
              <a:defRPr sz="2800"/>
            </a:lvl1pPr>
            <a:lvl2pPr marL="914400" lvl="1" indent="-381000" algn="l">
              <a:spcBef>
                <a:spcPts val="480"/>
              </a:spcBef>
              <a:spcAft>
                <a:spcPts val="0"/>
              </a:spcAft>
              <a:buSzPts val="2400"/>
              <a:buFont typeface="Tahoma"/>
              <a:buChar char="–"/>
              <a:defRPr sz="2400"/>
            </a:lvl2pPr>
            <a:lvl3pPr marL="1371600" lvl="2" indent="-317500" algn="l">
              <a:spcBef>
                <a:spcPts val="400"/>
              </a:spcBef>
              <a:spcAft>
                <a:spcPts val="0"/>
              </a:spcAft>
              <a:buSzPts val="1400"/>
              <a:buChar char="■"/>
              <a:defRPr sz="2000"/>
            </a:lvl3pPr>
            <a:lvl4pPr marL="1828800" lvl="3" indent="-342900" algn="l">
              <a:spcBef>
                <a:spcPts val="360"/>
              </a:spcBef>
              <a:spcAft>
                <a:spcPts val="0"/>
              </a:spcAft>
              <a:buSzPts val="1800"/>
              <a:buFont typeface="Tahoma"/>
              <a:buChar char="–"/>
              <a:defRPr sz="1800"/>
            </a:lvl4pPr>
            <a:lvl5pPr marL="2286000" lvl="4" indent="-308610" algn="l">
              <a:spcBef>
                <a:spcPts val="360"/>
              </a:spcBef>
              <a:spcAft>
                <a:spcPts val="0"/>
              </a:spcAft>
              <a:buSzPts val="1260"/>
              <a:buChar char="■"/>
              <a:defRPr sz="1800"/>
            </a:lvl5pPr>
            <a:lvl6pPr marL="2743200" lvl="5" indent="-308610" algn="l">
              <a:spcBef>
                <a:spcPts val="360"/>
              </a:spcBef>
              <a:spcAft>
                <a:spcPts val="0"/>
              </a:spcAft>
              <a:buSzPts val="1260"/>
              <a:buChar char="■"/>
              <a:defRPr sz="1800"/>
            </a:lvl6pPr>
            <a:lvl7pPr marL="3200400" lvl="6" indent="-308610" algn="l">
              <a:spcBef>
                <a:spcPts val="360"/>
              </a:spcBef>
              <a:spcAft>
                <a:spcPts val="0"/>
              </a:spcAft>
              <a:buSzPts val="1260"/>
              <a:buChar char="■"/>
              <a:defRPr sz="1800"/>
            </a:lvl7pPr>
            <a:lvl8pPr marL="3657600" lvl="7" indent="-308609" algn="l">
              <a:spcBef>
                <a:spcPts val="360"/>
              </a:spcBef>
              <a:spcAft>
                <a:spcPts val="0"/>
              </a:spcAft>
              <a:buSzPts val="1260"/>
              <a:buChar char="■"/>
              <a:defRPr sz="1800"/>
            </a:lvl8pPr>
            <a:lvl9pPr marL="4114800" lvl="8" indent="-308609" algn="l">
              <a:spcBef>
                <a:spcPts val="360"/>
              </a:spcBef>
              <a:spcAft>
                <a:spcPts val="0"/>
              </a:spcAft>
              <a:buSzPts val="1260"/>
              <a:buChar char="■"/>
              <a:defRPr sz="1800"/>
            </a:lvl9pPr>
          </a:lstStyle>
          <a:p>
            <a:endParaRPr/>
          </a:p>
        </p:txBody>
      </p:sp>
      <p:sp>
        <p:nvSpPr>
          <p:cNvPr id="77" name="Google Shape;77;p10"/>
          <p:cNvSpPr txBox="1">
            <a:spLocks noGrp="1"/>
          </p:cNvSpPr>
          <p:nvPr>
            <p:ph type="body" idx="2"/>
          </p:nvPr>
        </p:nvSpPr>
        <p:spPr>
          <a:xfrm>
            <a:off x="4914900" y="1981200"/>
            <a:ext cx="3695700" cy="4114800"/>
          </a:xfrm>
          <a:prstGeom prst="rect">
            <a:avLst/>
          </a:prstGeom>
          <a:noFill/>
          <a:ln>
            <a:noFill/>
          </a:ln>
        </p:spPr>
        <p:txBody>
          <a:bodyPr spcFirstLastPara="1" wrap="square" lIns="91425" tIns="45700" rIns="91425" bIns="45700" anchor="t" anchorCtr="0">
            <a:noAutofit/>
          </a:bodyPr>
          <a:lstStyle>
            <a:lvl1pPr marL="457200" lvl="0" indent="-353060" algn="l">
              <a:spcBef>
                <a:spcPts val="560"/>
              </a:spcBef>
              <a:spcAft>
                <a:spcPts val="0"/>
              </a:spcAft>
              <a:buSzPts val="1960"/>
              <a:buChar char="■"/>
              <a:defRPr sz="2800"/>
            </a:lvl1pPr>
            <a:lvl2pPr marL="914400" lvl="1" indent="-381000" algn="l">
              <a:spcBef>
                <a:spcPts val="480"/>
              </a:spcBef>
              <a:spcAft>
                <a:spcPts val="0"/>
              </a:spcAft>
              <a:buSzPts val="2400"/>
              <a:buFont typeface="Tahoma"/>
              <a:buChar char="–"/>
              <a:defRPr sz="2400"/>
            </a:lvl2pPr>
            <a:lvl3pPr marL="1371600" lvl="2" indent="-317500" algn="l">
              <a:spcBef>
                <a:spcPts val="400"/>
              </a:spcBef>
              <a:spcAft>
                <a:spcPts val="0"/>
              </a:spcAft>
              <a:buSzPts val="1400"/>
              <a:buChar char="■"/>
              <a:defRPr sz="2000"/>
            </a:lvl3pPr>
            <a:lvl4pPr marL="1828800" lvl="3" indent="-342900" algn="l">
              <a:spcBef>
                <a:spcPts val="360"/>
              </a:spcBef>
              <a:spcAft>
                <a:spcPts val="0"/>
              </a:spcAft>
              <a:buSzPts val="1800"/>
              <a:buFont typeface="Tahoma"/>
              <a:buChar char="–"/>
              <a:defRPr sz="1800"/>
            </a:lvl4pPr>
            <a:lvl5pPr marL="2286000" lvl="4" indent="-308610" algn="l">
              <a:spcBef>
                <a:spcPts val="360"/>
              </a:spcBef>
              <a:spcAft>
                <a:spcPts val="0"/>
              </a:spcAft>
              <a:buSzPts val="1260"/>
              <a:buChar char="■"/>
              <a:defRPr sz="1800"/>
            </a:lvl5pPr>
            <a:lvl6pPr marL="2743200" lvl="5" indent="-308610" algn="l">
              <a:spcBef>
                <a:spcPts val="360"/>
              </a:spcBef>
              <a:spcAft>
                <a:spcPts val="0"/>
              </a:spcAft>
              <a:buSzPts val="1260"/>
              <a:buChar char="■"/>
              <a:defRPr sz="1800"/>
            </a:lvl6pPr>
            <a:lvl7pPr marL="3200400" lvl="6" indent="-308610" algn="l">
              <a:spcBef>
                <a:spcPts val="360"/>
              </a:spcBef>
              <a:spcAft>
                <a:spcPts val="0"/>
              </a:spcAft>
              <a:buSzPts val="1260"/>
              <a:buChar char="■"/>
              <a:defRPr sz="1800"/>
            </a:lvl7pPr>
            <a:lvl8pPr marL="3657600" lvl="7" indent="-308609" algn="l">
              <a:spcBef>
                <a:spcPts val="360"/>
              </a:spcBef>
              <a:spcAft>
                <a:spcPts val="0"/>
              </a:spcAft>
              <a:buSzPts val="1260"/>
              <a:buChar char="■"/>
              <a:defRPr sz="1800"/>
            </a:lvl8pPr>
            <a:lvl9pPr marL="4114800" lvl="8" indent="-308609" algn="l">
              <a:spcBef>
                <a:spcPts val="360"/>
              </a:spcBef>
              <a:spcAft>
                <a:spcPts val="0"/>
              </a:spcAft>
              <a:buSzPts val="1260"/>
              <a:buChar char="■"/>
              <a:defRPr sz="1800"/>
            </a:lvl9pPr>
          </a:lstStyle>
          <a:p>
            <a:endParaRPr/>
          </a:p>
        </p:txBody>
      </p:sp>
      <p:sp>
        <p:nvSpPr>
          <p:cNvPr id="78" name="Google Shape;78;p10"/>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0"/>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0"/>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81"/>
        <p:cNvGrpSpPr/>
        <p:nvPr/>
      </p:nvGrpSpPr>
      <p:grpSpPr>
        <a:xfrm>
          <a:off x="0" y="0"/>
          <a:ext cx="0" cy="0"/>
          <a:chOff x="0" y="0"/>
          <a:chExt cx="0" cy="0"/>
        </a:xfrm>
      </p:grpSpPr>
      <p:sp>
        <p:nvSpPr>
          <p:cNvPr id="82" name="Google Shape;82;p1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400"/>
              <a:buNone/>
              <a:defRPr sz="2000"/>
            </a:lvl1pPr>
            <a:lvl2pPr marL="914400" lvl="1" indent="-228600" algn="l">
              <a:spcBef>
                <a:spcPts val="360"/>
              </a:spcBef>
              <a:spcAft>
                <a:spcPts val="0"/>
              </a:spcAft>
              <a:buSzPts val="1800"/>
              <a:buFont typeface="Tahoma"/>
              <a:buNone/>
              <a:defRPr sz="1800"/>
            </a:lvl2pPr>
            <a:lvl3pPr marL="1371600" lvl="2" indent="-228600" algn="l">
              <a:spcBef>
                <a:spcPts val="320"/>
              </a:spcBef>
              <a:spcAft>
                <a:spcPts val="0"/>
              </a:spcAft>
              <a:buSzPts val="1120"/>
              <a:buNone/>
              <a:defRPr sz="1600"/>
            </a:lvl3pPr>
            <a:lvl4pPr marL="1828800" lvl="3" indent="-228600" algn="l">
              <a:spcBef>
                <a:spcPts val="280"/>
              </a:spcBef>
              <a:spcAft>
                <a:spcPts val="0"/>
              </a:spcAft>
              <a:buSzPts val="1400"/>
              <a:buFont typeface="Tahoma"/>
              <a:buNone/>
              <a:defRPr sz="1400"/>
            </a:lvl4pPr>
            <a:lvl5pPr marL="2286000" lvl="4" indent="-228600" algn="l">
              <a:spcBef>
                <a:spcPts val="280"/>
              </a:spcBef>
              <a:spcAft>
                <a:spcPts val="0"/>
              </a:spcAft>
              <a:buSzPts val="980"/>
              <a:buNone/>
              <a:defRPr sz="1400"/>
            </a:lvl5pPr>
            <a:lvl6pPr marL="2743200" lvl="5" indent="-228600" algn="l">
              <a:spcBef>
                <a:spcPts val="280"/>
              </a:spcBef>
              <a:spcAft>
                <a:spcPts val="0"/>
              </a:spcAft>
              <a:buSzPts val="980"/>
              <a:buNone/>
              <a:defRPr sz="1400"/>
            </a:lvl6pPr>
            <a:lvl7pPr marL="3200400" lvl="6" indent="-228600" algn="l">
              <a:spcBef>
                <a:spcPts val="280"/>
              </a:spcBef>
              <a:spcAft>
                <a:spcPts val="0"/>
              </a:spcAft>
              <a:buSzPts val="980"/>
              <a:buNone/>
              <a:defRPr sz="1400"/>
            </a:lvl7pPr>
            <a:lvl8pPr marL="3657600" lvl="7" indent="-228600" algn="l">
              <a:spcBef>
                <a:spcPts val="280"/>
              </a:spcBef>
              <a:spcAft>
                <a:spcPts val="0"/>
              </a:spcAft>
              <a:buSzPts val="980"/>
              <a:buNone/>
              <a:defRPr sz="1400"/>
            </a:lvl8pPr>
            <a:lvl9pPr marL="4114800" lvl="8" indent="-228600" algn="l">
              <a:spcBef>
                <a:spcPts val="280"/>
              </a:spcBef>
              <a:spcAft>
                <a:spcPts val="0"/>
              </a:spcAft>
              <a:buSzPts val="980"/>
              <a:buNone/>
              <a:defRPr sz="1400"/>
            </a:lvl9pPr>
          </a:lstStyle>
          <a:p>
            <a:endParaRPr/>
          </a:p>
        </p:txBody>
      </p:sp>
      <p:sp>
        <p:nvSpPr>
          <p:cNvPr id="84" name="Google Shape;84;p11"/>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1"/>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1"/>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Титульный слайд" type="title">
  <p:cSld name="TITLE">
    <p:spTree>
      <p:nvGrpSpPr>
        <p:cNvPr id="1" name="Shape 107"/>
        <p:cNvGrpSpPr/>
        <p:nvPr/>
      </p:nvGrpSpPr>
      <p:grpSpPr>
        <a:xfrm>
          <a:off x="0" y="0"/>
          <a:ext cx="0" cy="0"/>
          <a:chOff x="0" y="0"/>
          <a:chExt cx="0" cy="0"/>
        </a:xfrm>
      </p:grpSpPr>
      <p:sp>
        <p:nvSpPr>
          <p:cNvPr id="108" name="Google Shape;108;p13"/>
          <p:cNvSpPr txBox="1">
            <a:spLocks noGrp="1"/>
          </p:cNvSpPr>
          <p:nvPr>
            <p:ph type="ctrTitle"/>
          </p:nvPr>
        </p:nvSpPr>
        <p:spPr>
          <a:xfrm>
            <a:off x="1066800" y="1997075"/>
            <a:ext cx="7086600" cy="14319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3"/>
          <p:cNvSpPr txBox="1">
            <a:spLocks noGrp="1"/>
          </p:cNvSpPr>
          <p:nvPr>
            <p:ph type="subTitle" idx="1"/>
          </p:nvPr>
        </p:nvSpPr>
        <p:spPr>
          <a:xfrm>
            <a:off x="1066800" y="3886200"/>
            <a:ext cx="6400800" cy="1752600"/>
          </a:xfrm>
          <a:prstGeom prst="rect">
            <a:avLst/>
          </a:prstGeom>
          <a:noFill/>
          <a:ln>
            <a:noFill/>
          </a:ln>
        </p:spPr>
        <p:txBody>
          <a:bodyPr spcFirstLastPara="1" wrap="square" lIns="91425" tIns="45700" rIns="91425" bIns="45700" anchor="t" anchorCtr="0">
            <a:noAutofit/>
          </a:bodyPr>
          <a:lstStyle>
            <a:lvl1pPr lvl="0" algn="l">
              <a:spcBef>
                <a:spcPts val="640"/>
              </a:spcBef>
              <a:spcAft>
                <a:spcPts val="0"/>
              </a:spcAft>
              <a:buSzPts val="2240"/>
              <a:buFont typeface="Noto Sans Symbols"/>
              <a:buNone/>
              <a:defRPr/>
            </a:lvl1pPr>
            <a:lvl2pPr lvl="1" algn="l">
              <a:spcBef>
                <a:spcPts val="360"/>
              </a:spcBef>
              <a:spcAft>
                <a:spcPts val="0"/>
              </a:spcAft>
              <a:buSzPts val="1800"/>
              <a:buChar char="–"/>
              <a:defRPr/>
            </a:lvl2pPr>
            <a:lvl3pPr lvl="2" algn="l">
              <a:spcBef>
                <a:spcPts val="360"/>
              </a:spcBef>
              <a:spcAft>
                <a:spcPts val="0"/>
              </a:spcAft>
              <a:buSzPts val="1260"/>
              <a:buChar char="■"/>
              <a:defRPr/>
            </a:lvl3pPr>
            <a:lvl4pPr lvl="3" algn="l">
              <a:spcBef>
                <a:spcPts val="360"/>
              </a:spcBef>
              <a:spcAft>
                <a:spcPts val="0"/>
              </a:spcAft>
              <a:buSzPts val="1800"/>
              <a:buChar char="–"/>
              <a:defRPr/>
            </a:lvl4pPr>
            <a:lvl5pPr lvl="4" algn="l">
              <a:spcBef>
                <a:spcPts val="360"/>
              </a:spcBef>
              <a:spcAft>
                <a:spcPts val="0"/>
              </a:spcAft>
              <a:buSzPts val="1260"/>
              <a:buChar char="■"/>
              <a:defRPr/>
            </a:lvl5pPr>
            <a:lvl6pPr lvl="5" algn="l">
              <a:spcBef>
                <a:spcPts val="360"/>
              </a:spcBef>
              <a:spcAft>
                <a:spcPts val="0"/>
              </a:spcAft>
              <a:buSzPts val="1260"/>
              <a:buChar char="■"/>
              <a:defRPr/>
            </a:lvl6pPr>
            <a:lvl7pPr lvl="6" algn="l">
              <a:spcBef>
                <a:spcPts val="360"/>
              </a:spcBef>
              <a:spcAft>
                <a:spcPts val="0"/>
              </a:spcAft>
              <a:buSzPts val="1260"/>
              <a:buChar char="■"/>
              <a:defRPr/>
            </a:lvl7pPr>
            <a:lvl8pPr lvl="7" algn="l">
              <a:spcBef>
                <a:spcPts val="360"/>
              </a:spcBef>
              <a:spcAft>
                <a:spcPts val="0"/>
              </a:spcAft>
              <a:buSzPts val="1260"/>
              <a:buChar char="■"/>
              <a:defRPr/>
            </a:lvl8pPr>
            <a:lvl9pPr lvl="8" algn="l">
              <a:spcBef>
                <a:spcPts val="360"/>
              </a:spcBef>
              <a:spcAft>
                <a:spcPts val="0"/>
              </a:spcAft>
              <a:buSzPts val="1260"/>
              <a:buChar char="■"/>
              <a:defRPr/>
            </a:lvl9pPr>
          </a:lstStyle>
          <a:p>
            <a:endParaRPr/>
          </a:p>
        </p:txBody>
      </p:sp>
      <p:sp>
        <p:nvSpPr>
          <p:cNvPr id="110" name="Google Shape;110;p13"/>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13"/>
          <p:cNvSpPr txBox="1">
            <a:spLocks noGrp="1"/>
          </p:cNvSpPr>
          <p:nvPr>
            <p:ph type="ftr" idx="11"/>
          </p:nvPr>
        </p:nvSpPr>
        <p:spPr>
          <a:xfrm>
            <a:off x="33528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3"/>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0" y="6350"/>
            <a:ext cx="9140825" cy="6851650"/>
            <a:chOff x="0" y="4"/>
            <a:chExt cx="5758" cy="4316"/>
          </a:xfrm>
        </p:grpSpPr>
        <p:sp>
          <p:nvSpPr>
            <p:cNvPr id="7" name="Google Shape;7;p1"/>
            <p:cNvSpPr/>
            <p:nvPr/>
          </p:nvSpPr>
          <p:spPr>
            <a:xfrm>
              <a:off x="558" y="1161"/>
              <a:ext cx="5200" cy="3159"/>
            </a:xfrm>
            <a:custGeom>
              <a:avLst/>
              <a:gdLst/>
              <a:ahLst/>
              <a:cxnLst/>
              <a:rect l="l" t="t" r="r" b="b"/>
              <a:pathLst>
                <a:path w="5184" h="3159" extrusionOk="0">
                  <a:moveTo>
                    <a:pt x="0" y="3159"/>
                  </a:moveTo>
                  <a:lnTo>
                    <a:pt x="5184" y="3159"/>
                  </a:lnTo>
                  <a:lnTo>
                    <a:pt x="5184" y="0"/>
                  </a:lnTo>
                  <a:lnTo>
                    <a:pt x="0" y="0"/>
                  </a:lnTo>
                  <a:lnTo>
                    <a:pt x="0" y="3159"/>
                  </a:lnTo>
                  <a:lnTo>
                    <a:pt x="0" y="3159"/>
                  </a:lnTo>
                  <a:close/>
                </a:path>
              </a:pathLst>
            </a:custGeom>
            <a:gradFill>
              <a:gsLst>
                <a:gs pos="0">
                  <a:schemeClr val="dk2"/>
                </a:gs>
                <a:gs pos="100000">
                  <a:schemeClr val="dk1"/>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8" name="Google Shape;8;p1"/>
            <p:cNvSpPr/>
            <p:nvPr/>
          </p:nvSpPr>
          <p:spPr>
            <a:xfrm>
              <a:off x="0" y="1161"/>
              <a:ext cx="558" cy="3159"/>
            </a:xfrm>
            <a:custGeom>
              <a:avLst/>
              <a:gdLst/>
              <a:ahLst/>
              <a:cxnLst/>
              <a:rect l="l" t="t" r="r" b="b"/>
              <a:pathLst>
                <a:path w="556" h="3159" extrusionOk="0">
                  <a:moveTo>
                    <a:pt x="0" y="0"/>
                  </a:moveTo>
                  <a:lnTo>
                    <a:pt x="0" y="3159"/>
                  </a:lnTo>
                  <a:lnTo>
                    <a:pt x="556" y="3159"/>
                  </a:lnTo>
                  <a:lnTo>
                    <a:pt x="556" y="0"/>
                  </a:lnTo>
                  <a:lnTo>
                    <a:pt x="0" y="0"/>
                  </a:lnTo>
                  <a:lnTo>
                    <a:pt x="0" y="0"/>
                  </a:lnTo>
                  <a:close/>
                </a:path>
              </a:pathLst>
            </a:custGeom>
            <a:gradFill>
              <a:gsLst>
                <a:gs pos="0">
                  <a:schemeClr val="dk2"/>
                </a:gs>
                <a:gs pos="100000">
                  <a:schemeClr val="dk1"/>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grpSp>
          <p:nvGrpSpPr>
            <p:cNvPr id="9" name="Google Shape;9;p1"/>
            <p:cNvGrpSpPr/>
            <p:nvPr/>
          </p:nvGrpSpPr>
          <p:grpSpPr>
            <a:xfrm>
              <a:off x="0" y="4"/>
              <a:ext cx="5758" cy="4316"/>
              <a:chOff x="0" y="4"/>
              <a:chExt cx="5758" cy="4316"/>
            </a:xfrm>
          </p:grpSpPr>
          <p:sp>
            <p:nvSpPr>
              <p:cNvPr id="10" name="Google Shape;10;p1"/>
              <p:cNvSpPr/>
              <p:nvPr/>
            </p:nvSpPr>
            <p:spPr>
              <a:xfrm>
                <a:off x="552" y="4"/>
                <a:ext cx="12" cy="695"/>
              </a:xfrm>
              <a:custGeom>
                <a:avLst/>
                <a:gdLst/>
                <a:ahLst/>
                <a:cxnLst/>
                <a:rect l="l" t="t" r="r" b="b"/>
                <a:pathLst>
                  <a:path w="12" h="695" extrusionOk="0">
                    <a:moveTo>
                      <a:pt x="12" y="0"/>
                    </a:moveTo>
                    <a:lnTo>
                      <a:pt x="0" y="0"/>
                    </a:lnTo>
                    <a:lnTo>
                      <a:pt x="0" y="695"/>
                    </a:lnTo>
                    <a:lnTo>
                      <a:pt x="12" y="695"/>
                    </a:lnTo>
                    <a:lnTo>
                      <a:pt x="12" y="0"/>
                    </a:lnTo>
                    <a:lnTo>
                      <a:pt x="12" y="0"/>
                    </a:lnTo>
                    <a:close/>
                  </a:path>
                </a:pathLst>
              </a:custGeom>
              <a:gradFill>
                <a:gsLst>
                  <a:gs pos="0">
                    <a:schemeClr val="dk2"/>
                  </a:gs>
                  <a:gs pos="100000">
                    <a:schemeClr val="dk1"/>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1" name="Google Shape;11;p1"/>
              <p:cNvSpPr/>
              <p:nvPr/>
            </p:nvSpPr>
            <p:spPr>
              <a:xfrm>
                <a:off x="552" y="1623"/>
                <a:ext cx="12" cy="2697"/>
              </a:xfrm>
              <a:custGeom>
                <a:avLst/>
                <a:gdLst/>
                <a:ahLst/>
                <a:cxnLst/>
                <a:rect l="l" t="t" r="r" b="b"/>
                <a:pathLst>
                  <a:path w="12" h="2697" extrusionOk="0">
                    <a:moveTo>
                      <a:pt x="0" y="2697"/>
                    </a:moveTo>
                    <a:lnTo>
                      <a:pt x="12" y="2697"/>
                    </a:lnTo>
                    <a:lnTo>
                      <a:pt x="12" y="0"/>
                    </a:lnTo>
                    <a:lnTo>
                      <a:pt x="0" y="0"/>
                    </a:lnTo>
                    <a:lnTo>
                      <a:pt x="0" y="2697"/>
                    </a:lnTo>
                    <a:lnTo>
                      <a:pt x="0" y="2697"/>
                    </a:lnTo>
                    <a:close/>
                  </a:path>
                </a:pathLst>
              </a:custGeom>
              <a:gradFill>
                <a:gsLst>
                  <a:gs pos="0">
                    <a:schemeClr val="dk1"/>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2" name="Google Shape;12;p1"/>
              <p:cNvSpPr/>
              <p:nvPr/>
            </p:nvSpPr>
            <p:spPr>
              <a:xfrm>
                <a:off x="1019" y="1155"/>
                <a:ext cx="4739" cy="12"/>
              </a:xfrm>
              <a:custGeom>
                <a:avLst/>
                <a:gdLst/>
                <a:ahLst/>
                <a:cxnLst/>
                <a:rect l="l" t="t" r="r" b="b"/>
                <a:pathLst>
                  <a:path w="4724" h="12" extrusionOk="0">
                    <a:moveTo>
                      <a:pt x="4724" y="0"/>
                    </a:moveTo>
                    <a:lnTo>
                      <a:pt x="0" y="0"/>
                    </a:lnTo>
                    <a:lnTo>
                      <a:pt x="0" y="12"/>
                    </a:lnTo>
                    <a:lnTo>
                      <a:pt x="4724" y="12"/>
                    </a:lnTo>
                    <a:lnTo>
                      <a:pt x="4724" y="0"/>
                    </a:lnTo>
                    <a:lnTo>
                      <a:pt x="4724" y="0"/>
                    </a:lnTo>
                    <a:close/>
                  </a:path>
                </a:pathLst>
              </a:custGeom>
              <a:gradFill>
                <a:gsLst>
                  <a:gs pos="0">
                    <a:schemeClr val="dk1"/>
                  </a:gs>
                  <a:gs pos="100000">
                    <a:schemeClr val="dk2"/>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3" name="Google Shape;13;p1"/>
              <p:cNvSpPr/>
              <p:nvPr/>
            </p:nvSpPr>
            <p:spPr>
              <a:xfrm>
                <a:off x="552" y="1371"/>
                <a:ext cx="12" cy="252"/>
              </a:xfrm>
              <a:custGeom>
                <a:avLst/>
                <a:gdLst/>
                <a:ahLst/>
                <a:cxnLst/>
                <a:rect l="l" t="t" r="r" b="b"/>
                <a:pathLst>
                  <a:path w="12" h="252" extrusionOk="0">
                    <a:moveTo>
                      <a:pt x="0" y="252"/>
                    </a:moveTo>
                    <a:lnTo>
                      <a:pt x="12" y="252"/>
                    </a:lnTo>
                    <a:lnTo>
                      <a:pt x="12" y="0"/>
                    </a:lnTo>
                    <a:lnTo>
                      <a:pt x="0" y="0"/>
                    </a:lnTo>
                    <a:lnTo>
                      <a:pt x="0" y="252"/>
                    </a:lnTo>
                    <a:lnTo>
                      <a:pt x="0" y="252"/>
                    </a:lnTo>
                    <a:close/>
                  </a:path>
                </a:pathLst>
              </a:custGeom>
              <a:gradFill>
                <a:gsLst>
                  <a:gs pos="0">
                    <a:schemeClr val="accent2"/>
                  </a:gs>
                  <a:gs pos="100000">
                    <a:schemeClr val="dk1"/>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4" name="Google Shape;14;p1"/>
              <p:cNvSpPr/>
              <p:nvPr/>
            </p:nvSpPr>
            <p:spPr>
              <a:xfrm>
                <a:off x="552" y="699"/>
                <a:ext cx="12" cy="252"/>
              </a:xfrm>
              <a:custGeom>
                <a:avLst/>
                <a:gdLst/>
                <a:ahLst/>
                <a:cxnLst/>
                <a:rect l="l" t="t" r="r" b="b"/>
                <a:pathLst>
                  <a:path w="12" h="252" extrusionOk="0">
                    <a:moveTo>
                      <a:pt x="12" y="0"/>
                    </a:moveTo>
                    <a:lnTo>
                      <a:pt x="0" y="0"/>
                    </a:lnTo>
                    <a:lnTo>
                      <a:pt x="0" y="252"/>
                    </a:lnTo>
                    <a:lnTo>
                      <a:pt x="12" y="252"/>
                    </a:lnTo>
                    <a:lnTo>
                      <a:pt x="12" y="0"/>
                    </a:lnTo>
                    <a:lnTo>
                      <a:pt x="12" y="0"/>
                    </a:lnTo>
                    <a:close/>
                  </a:path>
                </a:pathLst>
              </a:custGeom>
              <a:gradFill>
                <a:gsLst>
                  <a:gs pos="0">
                    <a:schemeClr val="dk1"/>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5" name="Google Shape;15;p1"/>
              <p:cNvSpPr/>
              <p:nvPr/>
            </p:nvSpPr>
            <p:spPr>
              <a:xfrm>
                <a:off x="552" y="951"/>
                <a:ext cx="12" cy="420"/>
              </a:xfrm>
              <a:custGeom>
                <a:avLst/>
                <a:gdLst/>
                <a:ahLst/>
                <a:cxnLst/>
                <a:rect l="l" t="t" r="r" b="b"/>
                <a:pathLst>
                  <a:path w="12" h="420" extrusionOk="0">
                    <a:moveTo>
                      <a:pt x="0" y="0"/>
                    </a:moveTo>
                    <a:lnTo>
                      <a:pt x="0" y="420"/>
                    </a:lnTo>
                    <a:lnTo>
                      <a:pt x="12" y="420"/>
                    </a:lnTo>
                    <a:lnTo>
                      <a:pt x="12" y="0"/>
                    </a:lnTo>
                    <a:lnTo>
                      <a:pt x="0" y="0"/>
                    </a:lnTo>
                    <a:lnTo>
                      <a:pt x="0" y="0"/>
                    </a:lnTo>
                    <a:close/>
                  </a:path>
                </a:pathLst>
              </a:custGeom>
              <a:gradFill>
                <a:gsLst>
                  <a:gs pos="0">
                    <a:schemeClr val="accent2"/>
                  </a:gs>
                  <a:gs pos="50000">
                    <a:schemeClr val="hlink"/>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6" name="Google Shape;16;p1"/>
              <p:cNvSpPr/>
              <p:nvPr/>
            </p:nvSpPr>
            <p:spPr>
              <a:xfrm>
                <a:off x="0" y="1155"/>
                <a:ext cx="351" cy="12"/>
              </a:xfrm>
              <a:custGeom>
                <a:avLst/>
                <a:gdLst/>
                <a:ahLst/>
                <a:cxnLst/>
                <a:rect l="l" t="t" r="r" b="b"/>
                <a:pathLst>
                  <a:path w="251" h="12" extrusionOk="0">
                    <a:moveTo>
                      <a:pt x="0" y="0"/>
                    </a:moveTo>
                    <a:lnTo>
                      <a:pt x="0" y="12"/>
                    </a:lnTo>
                    <a:lnTo>
                      <a:pt x="251" y="12"/>
                    </a:lnTo>
                    <a:lnTo>
                      <a:pt x="251" y="0"/>
                    </a:lnTo>
                    <a:lnTo>
                      <a:pt x="0" y="0"/>
                    </a:lnTo>
                    <a:lnTo>
                      <a:pt x="0" y="0"/>
                    </a:lnTo>
                    <a:close/>
                  </a:path>
                </a:pathLst>
              </a:custGeom>
              <a:gradFill>
                <a:gsLst>
                  <a:gs pos="0">
                    <a:schemeClr val="dk1"/>
                  </a:gs>
                  <a:gs pos="100000">
                    <a:schemeClr val="accent2"/>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7" name="Google Shape;17;p1"/>
              <p:cNvSpPr/>
              <p:nvPr/>
            </p:nvSpPr>
            <p:spPr>
              <a:xfrm>
                <a:off x="767" y="1155"/>
                <a:ext cx="252" cy="12"/>
              </a:xfrm>
              <a:custGeom>
                <a:avLst/>
                <a:gdLst/>
                <a:ahLst/>
                <a:cxnLst/>
                <a:rect l="l" t="t" r="r" b="b"/>
                <a:pathLst>
                  <a:path w="251" h="12" extrusionOk="0">
                    <a:moveTo>
                      <a:pt x="251" y="0"/>
                    </a:moveTo>
                    <a:lnTo>
                      <a:pt x="0" y="0"/>
                    </a:lnTo>
                    <a:lnTo>
                      <a:pt x="0" y="12"/>
                    </a:lnTo>
                    <a:lnTo>
                      <a:pt x="251" y="12"/>
                    </a:lnTo>
                    <a:lnTo>
                      <a:pt x="251" y="0"/>
                    </a:lnTo>
                    <a:lnTo>
                      <a:pt x="251" y="0"/>
                    </a:lnTo>
                    <a:close/>
                  </a:path>
                </a:pathLst>
              </a:custGeom>
              <a:gradFill>
                <a:gsLst>
                  <a:gs pos="0">
                    <a:schemeClr val="accent2"/>
                  </a:gs>
                  <a:gs pos="100000">
                    <a:schemeClr val="dk1"/>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8" name="Google Shape;18;p1"/>
              <p:cNvSpPr/>
              <p:nvPr/>
            </p:nvSpPr>
            <p:spPr>
              <a:xfrm>
                <a:off x="348" y="1155"/>
                <a:ext cx="419" cy="12"/>
              </a:xfrm>
              <a:custGeom>
                <a:avLst/>
                <a:gdLst/>
                <a:ahLst/>
                <a:cxnLst/>
                <a:rect l="l" t="t" r="r" b="b"/>
                <a:pathLst>
                  <a:path w="418" h="12" extrusionOk="0">
                    <a:moveTo>
                      <a:pt x="0" y="0"/>
                    </a:moveTo>
                    <a:lnTo>
                      <a:pt x="0" y="12"/>
                    </a:lnTo>
                    <a:lnTo>
                      <a:pt x="418" y="12"/>
                    </a:lnTo>
                    <a:lnTo>
                      <a:pt x="418" y="0"/>
                    </a:lnTo>
                    <a:lnTo>
                      <a:pt x="0" y="0"/>
                    </a:lnTo>
                    <a:lnTo>
                      <a:pt x="0" y="0"/>
                    </a:lnTo>
                    <a:close/>
                  </a:path>
                </a:pathLst>
              </a:custGeom>
              <a:gradFill>
                <a:gsLst>
                  <a:gs pos="0">
                    <a:schemeClr val="accent2"/>
                  </a:gs>
                  <a:gs pos="50000">
                    <a:schemeClr val="hlink"/>
                  </a:gs>
                  <a:gs pos="100000">
                    <a:schemeClr val="accent2"/>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grpSp>
      </p:grpSp>
      <p:sp>
        <p:nvSpPr>
          <p:cNvPr id="19" name="Google Shape;19;p1"/>
          <p:cNvSpPr txBox="1">
            <a:spLocks noGrp="1"/>
          </p:cNvSpPr>
          <p:nvPr>
            <p:ph type="title"/>
          </p:nvPr>
        </p:nvSpPr>
        <p:spPr>
          <a:xfrm>
            <a:off x="1066800" y="304800"/>
            <a:ext cx="7543800" cy="14319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4400" b="1" i="0" u="none" strike="noStrike" cap="none">
                <a:solidFill>
                  <a:schemeClr val="lt2"/>
                </a:solidFill>
                <a:latin typeface="Tahoma"/>
                <a:ea typeface="Tahoma"/>
                <a:cs typeface="Tahoma"/>
                <a:sym typeface="Tahoma"/>
              </a:defRPr>
            </a:lvl1pPr>
            <a:lvl2pPr marR="0" lvl="1" algn="l" rtl="0">
              <a:spcBef>
                <a:spcPts val="0"/>
              </a:spcBef>
              <a:spcAft>
                <a:spcPts val="0"/>
              </a:spcAft>
              <a:buSzPts val="1400"/>
              <a:buNone/>
              <a:defRPr sz="4400" b="1" i="0" u="none" strike="noStrike" cap="none">
                <a:solidFill>
                  <a:schemeClr val="lt2"/>
                </a:solidFill>
                <a:latin typeface="Tahoma"/>
                <a:ea typeface="Tahoma"/>
                <a:cs typeface="Tahoma"/>
                <a:sym typeface="Tahoma"/>
              </a:defRPr>
            </a:lvl2pPr>
            <a:lvl3pPr marR="0" lvl="2" algn="l" rtl="0">
              <a:spcBef>
                <a:spcPts val="0"/>
              </a:spcBef>
              <a:spcAft>
                <a:spcPts val="0"/>
              </a:spcAft>
              <a:buSzPts val="1400"/>
              <a:buNone/>
              <a:defRPr sz="4400" b="1" i="0" u="none" strike="noStrike" cap="none">
                <a:solidFill>
                  <a:schemeClr val="lt2"/>
                </a:solidFill>
                <a:latin typeface="Tahoma"/>
                <a:ea typeface="Tahoma"/>
                <a:cs typeface="Tahoma"/>
                <a:sym typeface="Tahoma"/>
              </a:defRPr>
            </a:lvl3pPr>
            <a:lvl4pPr marR="0" lvl="3" algn="l" rtl="0">
              <a:spcBef>
                <a:spcPts val="0"/>
              </a:spcBef>
              <a:spcAft>
                <a:spcPts val="0"/>
              </a:spcAft>
              <a:buSzPts val="1400"/>
              <a:buNone/>
              <a:defRPr sz="4400" b="1" i="0" u="none" strike="noStrike" cap="none">
                <a:solidFill>
                  <a:schemeClr val="lt2"/>
                </a:solidFill>
                <a:latin typeface="Tahoma"/>
                <a:ea typeface="Tahoma"/>
                <a:cs typeface="Tahoma"/>
                <a:sym typeface="Tahoma"/>
              </a:defRPr>
            </a:lvl4pPr>
            <a:lvl5pPr marR="0" lvl="4" algn="l" rtl="0">
              <a:spcBef>
                <a:spcPts val="0"/>
              </a:spcBef>
              <a:spcAft>
                <a:spcPts val="0"/>
              </a:spcAft>
              <a:buSzPts val="1400"/>
              <a:buNone/>
              <a:defRPr sz="4400" b="1" i="0" u="none" strike="noStrike" cap="none">
                <a:solidFill>
                  <a:schemeClr val="lt2"/>
                </a:solidFill>
                <a:latin typeface="Tahoma"/>
                <a:ea typeface="Tahoma"/>
                <a:cs typeface="Tahoma"/>
                <a:sym typeface="Tahoma"/>
              </a:defRPr>
            </a:lvl5pPr>
            <a:lvl6pPr marR="0" lvl="5" algn="l" rtl="0">
              <a:spcBef>
                <a:spcPts val="0"/>
              </a:spcBef>
              <a:spcAft>
                <a:spcPts val="0"/>
              </a:spcAft>
              <a:buSzPts val="1400"/>
              <a:buNone/>
              <a:defRPr sz="4400" b="1" i="0" u="none" strike="noStrike" cap="none">
                <a:solidFill>
                  <a:schemeClr val="lt2"/>
                </a:solidFill>
                <a:latin typeface="Tahoma"/>
                <a:ea typeface="Tahoma"/>
                <a:cs typeface="Tahoma"/>
                <a:sym typeface="Tahoma"/>
              </a:defRPr>
            </a:lvl6pPr>
            <a:lvl7pPr marR="0" lvl="6" algn="l" rtl="0">
              <a:spcBef>
                <a:spcPts val="0"/>
              </a:spcBef>
              <a:spcAft>
                <a:spcPts val="0"/>
              </a:spcAft>
              <a:buSzPts val="1400"/>
              <a:buNone/>
              <a:defRPr sz="4400" b="1" i="0" u="none" strike="noStrike" cap="none">
                <a:solidFill>
                  <a:schemeClr val="lt2"/>
                </a:solidFill>
                <a:latin typeface="Tahoma"/>
                <a:ea typeface="Tahoma"/>
                <a:cs typeface="Tahoma"/>
                <a:sym typeface="Tahoma"/>
              </a:defRPr>
            </a:lvl7pPr>
            <a:lvl8pPr marR="0" lvl="7" algn="l" rtl="0">
              <a:spcBef>
                <a:spcPts val="0"/>
              </a:spcBef>
              <a:spcAft>
                <a:spcPts val="0"/>
              </a:spcAft>
              <a:buSzPts val="1400"/>
              <a:buNone/>
              <a:defRPr sz="4400" b="1" i="0" u="none" strike="noStrike" cap="none">
                <a:solidFill>
                  <a:schemeClr val="lt2"/>
                </a:solidFill>
                <a:latin typeface="Tahoma"/>
                <a:ea typeface="Tahoma"/>
                <a:cs typeface="Tahoma"/>
                <a:sym typeface="Tahoma"/>
              </a:defRPr>
            </a:lvl8pPr>
            <a:lvl9pPr marR="0" lvl="8" algn="l" rtl="0">
              <a:spcBef>
                <a:spcPts val="0"/>
              </a:spcBef>
              <a:spcAft>
                <a:spcPts val="0"/>
              </a:spcAft>
              <a:buSzPts val="1400"/>
              <a:buNone/>
              <a:defRPr sz="4400" b="1" i="0" u="none" strike="noStrike" cap="none">
                <a:solidFill>
                  <a:schemeClr val="lt2"/>
                </a:solidFill>
                <a:latin typeface="Tahoma"/>
                <a:ea typeface="Tahoma"/>
                <a:cs typeface="Tahoma"/>
                <a:sym typeface="Tahoma"/>
              </a:defRPr>
            </a:lvl9pPr>
          </a:lstStyle>
          <a:p>
            <a:endParaRPr/>
          </a:p>
        </p:txBody>
      </p:sp>
      <p:sp>
        <p:nvSpPr>
          <p:cNvPr id="20" name="Google Shape;20;p1"/>
          <p:cNvSpPr txBox="1">
            <a:spLocks noGrp="1"/>
          </p:cNvSpPr>
          <p:nvPr>
            <p:ph type="body" idx="1"/>
          </p:nvPr>
        </p:nvSpPr>
        <p:spPr>
          <a:xfrm>
            <a:off x="1066800" y="1981200"/>
            <a:ext cx="7543800" cy="4114800"/>
          </a:xfrm>
          <a:prstGeom prst="rect">
            <a:avLst/>
          </a:prstGeom>
          <a:noFill/>
          <a:ln>
            <a:noFill/>
          </a:ln>
        </p:spPr>
        <p:txBody>
          <a:bodyPr spcFirstLastPara="1" wrap="square" lIns="91425" tIns="45700" rIns="91425" bIns="45700" anchor="t" anchorCtr="0">
            <a:noAutofit/>
          </a:bodyPr>
          <a:lstStyle>
            <a:lvl1pPr marL="457200" marR="0" lvl="0" indent="-370840" algn="l" rtl="0">
              <a:spcBef>
                <a:spcPts val="640"/>
              </a:spcBef>
              <a:spcAft>
                <a:spcPts val="0"/>
              </a:spcAft>
              <a:buClr>
                <a:schemeClr val="hlink"/>
              </a:buClr>
              <a:buSzPts val="2240"/>
              <a:buFont typeface="Noto Sans Symbols"/>
              <a:buChar char="■"/>
              <a:defRPr sz="3200" b="0" i="0" u="none" strike="noStrike" cap="none">
                <a:solidFill>
                  <a:schemeClr val="lt1"/>
                </a:solidFill>
                <a:latin typeface="Tahoma"/>
                <a:ea typeface="Tahoma"/>
                <a:cs typeface="Tahoma"/>
                <a:sym typeface="Tahoma"/>
              </a:defRPr>
            </a:lvl1pPr>
            <a:lvl2pPr marL="914400" marR="0" lvl="1" indent="-406400" algn="l" rtl="0">
              <a:spcBef>
                <a:spcPts val="560"/>
              </a:spcBef>
              <a:spcAft>
                <a:spcPts val="0"/>
              </a:spcAft>
              <a:buClr>
                <a:schemeClr val="lt1"/>
              </a:buClr>
              <a:buSzPts val="2800"/>
              <a:buFont typeface="Tahoma"/>
              <a:buChar char="–"/>
              <a:defRPr sz="2800" b="0" i="0" u="none" strike="noStrike" cap="none">
                <a:solidFill>
                  <a:schemeClr val="lt1"/>
                </a:solidFill>
                <a:latin typeface="Tahoma"/>
                <a:ea typeface="Tahoma"/>
                <a:cs typeface="Tahoma"/>
                <a:sym typeface="Tahoma"/>
              </a:defRPr>
            </a:lvl2pPr>
            <a:lvl3pPr marL="1371600" marR="0" lvl="2" indent="-335280" algn="l" rtl="0">
              <a:spcBef>
                <a:spcPts val="480"/>
              </a:spcBef>
              <a:spcAft>
                <a:spcPts val="0"/>
              </a:spcAft>
              <a:buClr>
                <a:schemeClr val="hlink"/>
              </a:buClr>
              <a:buSzPts val="1680"/>
              <a:buFont typeface="Noto Sans Symbols"/>
              <a:buChar char="■"/>
              <a:defRPr sz="2400" b="0" i="0" u="none" strike="noStrike" cap="none">
                <a:solidFill>
                  <a:schemeClr val="lt1"/>
                </a:solidFill>
                <a:latin typeface="Tahoma"/>
                <a:ea typeface="Tahoma"/>
                <a:cs typeface="Tahoma"/>
                <a:sym typeface="Tahoma"/>
              </a:defRPr>
            </a:lvl3pPr>
            <a:lvl4pPr marL="1828800" marR="0" lvl="3" indent="-355600" algn="l" rtl="0">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4pPr>
            <a:lvl5pPr marL="2286000" marR="0" lvl="4"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5pPr>
            <a:lvl6pPr marL="2743200" marR="0" lvl="5"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6pPr>
            <a:lvl7pPr marL="3200400" marR="0" lvl="6"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7pPr>
            <a:lvl8pPr marL="3657600" marR="0" lvl="7"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8pPr>
            <a:lvl9pPr marL="4114800" marR="0" lvl="8"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9pPr>
          </a:lstStyle>
          <a:p>
            <a:endParaRPr/>
          </a:p>
        </p:txBody>
      </p:sp>
      <p:sp>
        <p:nvSpPr>
          <p:cNvPr id="21" name="Google Shape;21;p1"/>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9pPr>
          </a:lstStyle>
          <a:p>
            <a:endParaRPr/>
          </a:p>
        </p:txBody>
      </p:sp>
      <p:sp>
        <p:nvSpPr>
          <p:cNvPr id="22" name="Google Shape;22;p1"/>
          <p:cNvSpPr txBox="1">
            <a:spLocks noGrp="1"/>
          </p:cNvSpPr>
          <p:nvPr>
            <p:ph type="ftr" idx="11"/>
          </p:nvPr>
        </p:nvSpPr>
        <p:spPr>
          <a:xfrm>
            <a:off x="3429000" y="6248400"/>
            <a:ext cx="2895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9pPr>
          </a:lstStyle>
          <a:p>
            <a:endParaRPr/>
          </a:p>
        </p:txBody>
      </p:sp>
      <p:sp>
        <p:nvSpPr>
          <p:cNvPr id="23" name="Google Shape;23;p1"/>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87"/>
        <p:cNvGrpSpPr/>
        <p:nvPr/>
      </p:nvGrpSpPr>
      <p:grpSpPr>
        <a:xfrm>
          <a:off x="0" y="0"/>
          <a:ext cx="0" cy="0"/>
          <a:chOff x="0" y="0"/>
          <a:chExt cx="0" cy="0"/>
        </a:xfrm>
      </p:grpSpPr>
      <p:grpSp>
        <p:nvGrpSpPr>
          <p:cNvPr id="88" name="Google Shape;88;p12"/>
          <p:cNvGrpSpPr/>
          <p:nvPr/>
        </p:nvGrpSpPr>
        <p:grpSpPr>
          <a:xfrm>
            <a:off x="0" y="6350"/>
            <a:ext cx="9140825" cy="6851650"/>
            <a:chOff x="0" y="4"/>
            <a:chExt cx="5758" cy="4316"/>
          </a:xfrm>
        </p:grpSpPr>
        <p:grpSp>
          <p:nvGrpSpPr>
            <p:cNvPr id="89" name="Google Shape;89;p12"/>
            <p:cNvGrpSpPr/>
            <p:nvPr/>
          </p:nvGrpSpPr>
          <p:grpSpPr>
            <a:xfrm>
              <a:off x="0" y="1161"/>
              <a:ext cx="5758" cy="3159"/>
              <a:chOff x="0" y="1161"/>
              <a:chExt cx="5758" cy="3159"/>
            </a:xfrm>
          </p:grpSpPr>
          <p:sp>
            <p:nvSpPr>
              <p:cNvPr id="90" name="Google Shape;90;p12"/>
              <p:cNvSpPr/>
              <p:nvPr/>
            </p:nvSpPr>
            <p:spPr>
              <a:xfrm>
                <a:off x="558" y="1161"/>
                <a:ext cx="5200" cy="3159"/>
              </a:xfrm>
              <a:custGeom>
                <a:avLst/>
                <a:gdLst/>
                <a:ahLst/>
                <a:cxnLst/>
                <a:rect l="l" t="t" r="r" b="b"/>
                <a:pathLst>
                  <a:path w="5184" h="3159" extrusionOk="0">
                    <a:moveTo>
                      <a:pt x="0" y="3159"/>
                    </a:moveTo>
                    <a:lnTo>
                      <a:pt x="5184" y="3159"/>
                    </a:lnTo>
                    <a:lnTo>
                      <a:pt x="5184" y="0"/>
                    </a:lnTo>
                    <a:lnTo>
                      <a:pt x="0" y="0"/>
                    </a:lnTo>
                    <a:lnTo>
                      <a:pt x="0" y="3159"/>
                    </a:lnTo>
                    <a:lnTo>
                      <a:pt x="0" y="3159"/>
                    </a:lnTo>
                    <a:close/>
                  </a:path>
                </a:pathLst>
              </a:custGeom>
              <a:gradFill>
                <a:gsLst>
                  <a:gs pos="0">
                    <a:schemeClr val="dk2"/>
                  </a:gs>
                  <a:gs pos="100000">
                    <a:schemeClr val="dk1"/>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91" name="Google Shape;91;p12"/>
              <p:cNvSpPr/>
              <p:nvPr/>
            </p:nvSpPr>
            <p:spPr>
              <a:xfrm>
                <a:off x="0" y="1161"/>
                <a:ext cx="558" cy="3159"/>
              </a:xfrm>
              <a:custGeom>
                <a:avLst/>
                <a:gdLst/>
                <a:ahLst/>
                <a:cxnLst/>
                <a:rect l="l" t="t" r="r" b="b"/>
                <a:pathLst>
                  <a:path w="556" h="3159" extrusionOk="0">
                    <a:moveTo>
                      <a:pt x="0" y="0"/>
                    </a:moveTo>
                    <a:lnTo>
                      <a:pt x="0" y="3159"/>
                    </a:lnTo>
                    <a:lnTo>
                      <a:pt x="556" y="3159"/>
                    </a:lnTo>
                    <a:lnTo>
                      <a:pt x="556" y="0"/>
                    </a:lnTo>
                    <a:lnTo>
                      <a:pt x="0" y="0"/>
                    </a:lnTo>
                    <a:lnTo>
                      <a:pt x="0" y="0"/>
                    </a:lnTo>
                    <a:close/>
                  </a:path>
                </a:pathLst>
              </a:custGeom>
              <a:gradFill>
                <a:gsLst>
                  <a:gs pos="0">
                    <a:schemeClr val="dk2"/>
                  </a:gs>
                  <a:gs pos="100000">
                    <a:schemeClr val="dk1"/>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grpSp>
        <p:sp>
          <p:nvSpPr>
            <p:cNvPr id="92" name="Google Shape;92;p12"/>
            <p:cNvSpPr/>
            <p:nvPr/>
          </p:nvSpPr>
          <p:spPr>
            <a:xfrm>
              <a:off x="552" y="951"/>
              <a:ext cx="12" cy="420"/>
            </a:xfrm>
            <a:custGeom>
              <a:avLst/>
              <a:gdLst/>
              <a:ahLst/>
              <a:cxnLst/>
              <a:rect l="l" t="t" r="r" b="b"/>
              <a:pathLst>
                <a:path w="12" h="420" extrusionOk="0">
                  <a:moveTo>
                    <a:pt x="0" y="0"/>
                  </a:moveTo>
                  <a:lnTo>
                    <a:pt x="0" y="420"/>
                  </a:lnTo>
                  <a:lnTo>
                    <a:pt x="12" y="420"/>
                  </a:lnTo>
                  <a:lnTo>
                    <a:pt x="12" y="0"/>
                  </a:lnTo>
                  <a:lnTo>
                    <a:pt x="0" y="0"/>
                  </a:lnTo>
                  <a:lnTo>
                    <a:pt x="0" y="0"/>
                  </a:lnTo>
                  <a:close/>
                </a:path>
              </a:pathLst>
            </a:custGeom>
            <a:gradFill>
              <a:gsLst>
                <a:gs pos="0">
                  <a:schemeClr val="accent2"/>
                </a:gs>
                <a:gs pos="50000">
                  <a:schemeClr val="hlink"/>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93" name="Google Shape;93;p12"/>
            <p:cNvSpPr/>
            <p:nvPr/>
          </p:nvSpPr>
          <p:spPr>
            <a:xfrm>
              <a:off x="767" y="1155"/>
              <a:ext cx="252" cy="12"/>
            </a:xfrm>
            <a:custGeom>
              <a:avLst/>
              <a:gdLst/>
              <a:ahLst/>
              <a:cxnLst/>
              <a:rect l="l" t="t" r="r" b="b"/>
              <a:pathLst>
                <a:path w="251" h="12" extrusionOk="0">
                  <a:moveTo>
                    <a:pt x="251" y="0"/>
                  </a:moveTo>
                  <a:lnTo>
                    <a:pt x="0" y="0"/>
                  </a:lnTo>
                  <a:lnTo>
                    <a:pt x="0" y="12"/>
                  </a:lnTo>
                  <a:lnTo>
                    <a:pt x="251" y="12"/>
                  </a:lnTo>
                  <a:lnTo>
                    <a:pt x="251" y="0"/>
                  </a:lnTo>
                  <a:lnTo>
                    <a:pt x="251" y="0"/>
                  </a:lnTo>
                  <a:close/>
                </a:path>
              </a:pathLst>
            </a:custGeom>
            <a:gradFill>
              <a:gsLst>
                <a:gs pos="0">
                  <a:schemeClr val="accent2"/>
                </a:gs>
                <a:gs pos="100000">
                  <a:schemeClr val="dk1"/>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94" name="Google Shape;94;p12"/>
            <p:cNvSpPr/>
            <p:nvPr/>
          </p:nvSpPr>
          <p:spPr>
            <a:xfrm>
              <a:off x="0" y="1155"/>
              <a:ext cx="351" cy="12"/>
            </a:xfrm>
            <a:custGeom>
              <a:avLst/>
              <a:gdLst/>
              <a:ahLst/>
              <a:cxnLst/>
              <a:rect l="l" t="t" r="r" b="b"/>
              <a:pathLst>
                <a:path w="251" h="12" extrusionOk="0">
                  <a:moveTo>
                    <a:pt x="0" y="0"/>
                  </a:moveTo>
                  <a:lnTo>
                    <a:pt x="0" y="12"/>
                  </a:lnTo>
                  <a:lnTo>
                    <a:pt x="251" y="12"/>
                  </a:lnTo>
                  <a:lnTo>
                    <a:pt x="251" y="0"/>
                  </a:lnTo>
                  <a:lnTo>
                    <a:pt x="0" y="0"/>
                  </a:lnTo>
                  <a:lnTo>
                    <a:pt x="0" y="0"/>
                  </a:lnTo>
                  <a:close/>
                </a:path>
              </a:pathLst>
            </a:custGeom>
            <a:gradFill>
              <a:gsLst>
                <a:gs pos="0">
                  <a:schemeClr val="dk1"/>
                </a:gs>
                <a:gs pos="100000">
                  <a:schemeClr val="accent2"/>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grpSp>
          <p:nvGrpSpPr>
            <p:cNvPr id="95" name="Google Shape;95;p12"/>
            <p:cNvGrpSpPr/>
            <p:nvPr/>
          </p:nvGrpSpPr>
          <p:grpSpPr>
            <a:xfrm>
              <a:off x="348" y="4"/>
              <a:ext cx="5410" cy="4316"/>
              <a:chOff x="348" y="4"/>
              <a:chExt cx="5410" cy="4316"/>
            </a:xfrm>
          </p:grpSpPr>
          <p:sp>
            <p:nvSpPr>
              <p:cNvPr id="96" name="Google Shape;96;p12"/>
              <p:cNvSpPr/>
              <p:nvPr/>
            </p:nvSpPr>
            <p:spPr>
              <a:xfrm>
                <a:off x="552" y="4"/>
                <a:ext cx="12" cy="695"/>
              </a:xfrm>
              <a:custGeom>
                <a:avLst/>
                <a:gdLst/>
                <a:ahLst/>
                <a:cxnLst/>
                <a:rect l="l" t="t" r="r" b="b"/>
                <a:pathLst>
                  <a:path w="12" h="695" extrusionOk="0">
                    <a:moveTo>
                      <a:pt x="12" y="0"/>
                    </a:moveTo>
                    <a:lnTo>
                      <a:pt x="0" y="0"/>
                    </a:lnTo>
                    <a:lnTo>
                      <a:pt x="0" y="695"/>
                    </a:lnTo>
                    <a:lnTo>
                      <a:pt x="12" y="695"/>
                    </a:lnTo>
                    <a:lnTo>
                      <a:pt x="12" y="0"/>
                    </a:lnTo>
                    <a:lnTo>
                      <a:pt x="12" y="0"/>
                    </a:lnTo>
                    <a:close/>
                  </a:path>
                </a:pathLst>
              </a:custGeom>
              <a:gradFill>
                <a:gsLst>
                  <a:gs pos="0">
                    <a:schemeClr val="dk2"/>
                  </a:gs>
                  <a:gs pos="100000">
                    <a:schemeClr val="dk1"/>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97" name="Google Shape;97;p12"/>
              <p:cNvSpPr/>
              <p:nvPr/>
            </p:nvSpPr>
            <p:spPr>
              <a:xfrm>
                <a:off x="552" y="1623"/>
                <a:ext cx="12" cy="2697"/>
              </a:xfrm>
              <a:custGeom>
                <a:avLst/>
                <a:gdLst/>
                <a:ahLst/>
                <a:cxnLst/>
                <a:rect l="l" t="t" r="r" b="b"/>
                <a:pathLst>
                  <a:path w="12" h="2697" extrusionOk="0">
                    <a:moveTo>
                      <a:pt x="0" y="2697"/>
                    </a:moveTo>
                    <a:lnTo>
                      <a:pt x="12" y="2697"/>
                    </a:lnTo>
                    <a:lnTo>
                      <a:pt x="12" y="0"/>
                    </a:lnTo>
                    <a:lnTo>
                      <a:pt x="0" y="0"/>
                    </a:lnTo>
                    <a:lnTo>
                      <a:pt x="0" y="2697"/>
                    </a:lnTo>
                    <a:lnTo>
                      <a:pt x="0" y="2697"/>
                    </a:lnTo>
                    <a:close/>
                  </a:path>
                </a:pathLst>
              </a:custGeom>
              <a:gradFill>
                <a:gsLst>
                  <a:gs pos="0">
                    <a:schemeClr val="dk1"/>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98" name="Google Shape;98;p12"/>
              <p:cNvSpPr/>
              <p:nvPr/>
            </p:nvSpPr>
            <p:spPr>
              <a:xfrm>
                <a:off x="1019" y="1155"/>
                <a:ext cx="4739" cy="12"/>
              </a:xfrm>
              <a:custGeom>
                <a:avLst/>
                <a:gdLst/>
                <a:ahLst/>
                <a:cxnLst/>
                <a:rect l="l" t="t" r="r" b="b"/>
                <a:pathLst>
                  <a:path w="4724" h="12" extrusionOk="0">
                    <a:moveTo>
                      <a:pt x="4724" y="0"/>
                    </a:moveTo>
                    <a:lnTo>
                      <a:pt x="0" y="0"/>
                    </a:lnTo>
                    <a:lnTo>
                      <a:pt x="0" y="12"/>
                    </a:lnTo>
                    <a:lnTo>
                      <a:pt x="4724" y="12"/>
                    </a:lnTo>
                    <a:lnTo>
                      <a:pt x="4724" y="0"/>
                    </a:lnTo>
                    <a:lnTo>
                      <a:pt x="4724" y="0"/>
                    </a:lnTo>
                    <a:close/>
                  </a:path>
                </a:pathLst>
              </a:custGeom>
              <a:gradFill>
                <a:gsLst>
                  <a:gs pos="0">
                    <a:schemeClr val="dk1"/>
                  </a:gs>
                  <a:gs pos="100000">
                    <a:schemeClr val="dk2"/>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99" name="Google Shape;99;p12"/>
              <p:cNvSpPr/>
              <p:nvPr/>
            </p:nvSpPr>
            <p:spPr>
              <a:xfrm>
                <a:off x="552" y="1371"/>
                <a:ext cx="12" cy="252"/>
              </a:xfrm>
              <a:custGeom>
                <a:avLst/>
                <a:gdLst/>
                <a:ahLst/>
                <a:cxnLst/>
                <a:rect l="l" t="t" r="r" b="b"/>
                <a:pathLst>
                  <a:path w="12" h="252" extrusionOk="0">
                    <a:moveTo>
                      <a:pt x="0" y="252"/>
                    </a:moveTo>
                    <a:lnTo>
                      <a:pt x="12" y="252"/>
                    </a:lnTo>
                    <a:lnTo>
                      <a:pt x="12" y="0"/>
                    </a:lnTo>
                    <a:lnTo>
                      <a:pt x="0" y="0"/>
                    </a:lnTo>
                    <a:lnTo>
                      <a:pt x="0" y="252"/>
                    </a:lnTo>
                    <a:lnTo>
                      <a:pt x="0" y="252"/>
                    </a:lnTo>
                    <a:close/>
                  </a:path>
                </a:pathLst>
              </a:custGeom>
              <a:gradFill>
                <a:gsLst>
                  <a:gs pos="0">
                    <a:schemeClr val="accent2"/>
                  </a:gs>
                  <a:gs pos="100000">
                    <a:schemeClr val="dk1"/>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00" name="Google Shape;100;p12"/>
              <p:cNvSpPr/>
              <p:nvPr/>
            </p:nvSpPr>
            <p:spPr>
              <a:xfrm>
                <a:off x="552" y="699"/>
                <a:ext cx="12" cy="252"/>
              </a:xfrm>
              <a:custGeom>
                <a:avLst/>
                <a:gdLst/>
                <a:ahLst/>
                <a:cxnLst/>
                <a:rect l="l" t="t" r="r" b="b"/>
                <a:pathLst>
                  <a:path w="12" h="252" extrusionOk="0">
                    <a:moveTo>
                      <a:pt x="12" y="0"/>
                    </a:moveTo>
                    <a:lnTo>
                      <a:pt x="0" y="0"/>
                    </a:lnTo>
                    <a:lnTo>
                      <a:pt x="0" y="252"/>
                    </a:lnTo>
                    <a:lnTo>
                      <a:pt x="12" y="252"/>
                    </a:lnTo>
                    <a:lnTo>
                      <a:pt x="12" y="0"/>
                    </a:lnTo>
                    <a:lnTo>
                      <a:pt x="12" y="0"/>
                    </a:lnTo>
                    <a:close/>
                  </a:path>
                </a:pathLst>
              </a:custGeom>
              <a:gradFill>
                <a:gsLst>
                  <a:gs pos="0">
                    <a:schemeClr val="dk1"/>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01" name="Google Shape;101;p12"/>
              <p:cNvSpPr/>
              <p:nvPr/>
            </p:nvSpPr>
            <p:spPr>
              <a:xfrm>
                <a:off x="348" y="1155"/>
                <a:ext cx="419" cy="12"/>
              </a:xfrm>
              <a:custGeom>
                <a:avLst/>
                <a:gdLst/>
                <a:ahLst/>
                <a:cxnLst/>
                <a:rect l="l" t="t" r="r" b="b"/>
                <a:pathLst>
                  <a:path w="418" h="12" extrusionOk="0">
                    <a:moveTo>
                      <a:pt x="0" y="0"/>
                    </a:moveTo>
                    <a:lnTo>
                      <a:pt x="0" y="12"/>
                    </a:lnTo>
                    <a:lnTo>
                      <a:pt x="418" y="12"/>
                    </a:lnTo>
                    <a:lnTo>
                      <a:pt x="418" y="0"/>
                    </a:lnTo>
                    <a:lnTo>
                      <a:pt x="0" y="0"/>
                    </a:lnTo>
                    <a:lnTo>
                      <a:pt x="0" y="0"/>
                    </a:lnTo>
                    <a:close/>
                  </a:path>
                </a:pathLst>
              </a:custGeom>
              <a:gradFill>
                <a:gsLst>
                  <a:gs pos="0">
                    <a:schemeClr val="accent2"/>
                  </a:gs>
                  <a:gs pos="50000">
                    <a:schemeClr val="hlink"/>
                  </a:gs>
                  <a:gs pos="100000">
                    <a:schemeClr val="accent2"/>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grpSp>
      </p:grpSp>
      <p:sp>
        <p:nvSpPr>
          <p:cNvPr id="102" name="Google Shape;102;p12"/>
          <p:cNvSpPr txBox="1">
            <a:spLocks noGrp="1"/>
          </p:cNvSpPr>
          <p:nvPr>
            <p:ph type="title"/>
          </p:nvPr>
        </p:nvSpPr>
        <p:spPr>
          <a:xfrm>
            <a:off x="1066800" y="304800"/>
            <a:ext cx="7543800" cy="14319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4400" b="1" i="0" u="none" strike="noStrike" cap="none">
                <a:solidFill>
                  <a:schemeClr val="lt2"/>
                </a:solidFill>
                <a:latin typeface="Tahoma"/>
                <a:ea typeface="Tahoma"/>
                <a:cs typeface="Tahoma"/>
                <a:sym typeface="Tahoma"/>
              </a:defRPr>
            </a:lvl1pPr>
            <a:lvl2pPr marR="0" lvl="1" algn="l" rtl="0">
              <a:spcBef>
                <a:spcPts val="0"/>
              </a:spcBef>
              <a:spcAft>
                <a:spcPts val="0"/>
              </a:spcAft>
              <a:buSzPts val="1400"/>
              <a:buNone/>
              <a:defRPr sz="4400" b="1" i="0" u="none" strike="noStrike" cap="none">
                <a:solidFill>
                  <a:schemeClr val="lt2"/>
                </a:solidFill>
                <a:latin typeface="Tahoma"/>
                <a:ea typeface="Tahoma"/>
                <a:cs typeface="Tahoma"/>
                <a:sym typeface="Tahoma"/>
              </a:defRPr>
            </a:lvl2pPr>
            <a:lvl3pPr marR="0" lvl="2" algn="l" rtl="0">
              <a:spcBef>
                <a:spcPts val="0"/>
              </a:spcBef>
              <a:spcAft>
                <a:spcPts val="0"/>
              </a:spcAft>
              <a:buSzPts val="1400"/>
              <a:buNone/>
              <a:defRPr sz="4400" b="1" i="0" u="none" strike="noStrike" cap="none">
                <a:solidFill>
                  <a:schemeClr val="lt2"/>
                </a:solidFill>
                <a:latin typeface="Tahoma"/>
                <a:ea typeface="Tahoma"/>
                <a:cs typeface="Tahoma"/>
                <a:sym typeface="Tahoma"/>
              </a:defRPr>
            </a:lvl3pPr>
            <a:lvl4pPr marR="0" lvl="3" algn="l" rtl="0">
              <a:spcBef>
                <a:spcPts val="0"/>
              </a:spcBef>
              <a:spcAft>
                <a:spcPts val="0"/>
              </a:spcAft>
              <a:buSzPts val="1400"/>
              <a:buNone/>
              <a:defRPr sz="4400" b="1" i="0" u="none" strike="noStrike" cap="none">
                <a:solidFill>
                  <a:schemeClr val="lt2"/>
                </a:solidFill>
                <a:latin typeface="Tahoma"/>
                <a:ea typeface="Tahoma"/>
                <a:cs typeface="Tahoma"/>
                <a:sym typeface="Tahoma"/>
              </a:defRPr>
            </a:lvl4pPr>
            <a:lvl5pPr marR="0" lvl="4" algn="l" rtl="0">
              <a:spcBef>
                <a:spcPts val="0"/>
              </a:spcBef>
              <a:spcAft>
                <a:spcPts val="0"/>
              </a:spcAft>
              <a:buSzPts val="1400"/>
              <a:buNone/>
              <a:defRPr sz="4400" b="1" i="0" u="none" strike="noStrike" cap="none">
                <a:solidFill>
                  <a:schemeClr val="lt2"/>
                </a:solidFill>
                <a:latin typeface="Tahoma"/>
                <a:ea typeface="Tahoma"/>
                <a:cs typeface="Tahoma"/>
                <a:sym typeface="Tahoma"/>
              </a:defRPr>
            </a:lvl5pPr>
            <a:lvl6pPr marR="0" lvl="5" algn="l" rtl="0">
              <a:spcBef>
                <a:spcPts val="0"/>
              </a:spcBef>
              <a:spcAft>
                <a:spcPts val="0"/>
              </a:spcAft>
              <a:buSzPts val="1400"/>
              <a:buNone/>
              <a:defRPr sz="4400" b="1" i="0" u="none" strike="noStrike" cap="none">
                <a:solidFill>
                  <a:schemeClr val="lt2"/>
                </a:solidFill>
                <a:latin typeface="Tahoma"/>
                <a:ea typeface="Tahoma"/>
                <a:cs typeface="Tahoma"/>
                <a:sym typeface="Tahoma"/>
              </a:defRPr>
            </a:lvl6pPr>
            <a:lvl7pPr marR="0" lvl="6" algn="l" rtl="0">
              <a:spcBef>
                <a:spcPts val="0"/>
              </a:spcBef>
              <a:spcAft>
                <a:spcPts val="0"/>
              </a:spcAft>
              <a:buSzPts val="1400"/>
              <a:buNone/>
              <a:defRPr sz="4400" b="1" i="0" u="none" strike="noStrike" cap="none">
                <a:solidFill>
                  <a:schemeClr val="lt2"/>
                </a:solidFill>
                <a:latin typeface="Tahoma"/>
                <a:ea typeface="Tahoma"/>
                <a:cs typeface="Tahoma"/>
                <a:sym typeface="Tahoma"/>
              </a:defRPr>
            </a:lvl7pPr>
            <a:lvl8pPr marR="0" lvl="7" algn="l" rtl="0">
              <a:spcBef>
                <a:spcPts val="0"/>
              </a:spcBef>
              <a:spcAft>
                <a:spcPts val="0"/>
              </a:spcAft>
              <a:buSzPts val="1400"/>
              <a:buNone/>
              <a:defRPr sz="4400" b="1" i="0" u="none" strike="noStrike" cap="none">
                <a:solidFill>
                  <a:schemeClr val="lt2"/>
                </a:solidFill>
                <a:latin typeface="Tahoma"/>
                <a:ea typeface="Tahoma"/>
                <a:cs typeface="Tahoma"/>
                <a:sym typeface="Tahoma"/>
              </a:defRPr>
            </a:lvl8pPr>
            <a:lvl9pPr marR="0" lvl="8" algn="l" rtl="0">
              <a:spcBef>
                <a:spcPts val="0"/>
              </a:spcBef>
              <a:spcAft>
                <a:spcPts val="0"/>
              </a:spcAft>
              <a:buSzPts val="1400"/>
              <a:buNone/>
              <a:defRPr sz="4400" b="1" i="0" u="none" strike="noStrike" cap="none">
                <a:solidFill>
                  <a:schemeClr val="lt2"/>
                </a:solidFill>
                <a:latin typeface="Tahoma"/>
                <a:ea typeface="Tahoma"/>
                <a:cs typeface="Tahoma"/>
                <a:sym typeface="Tahoma"/>
              </a:defRPr>
            </a:lvl9pPr>
          </a:lstStyle>
          <a:p>
            <a:endParaRPr/>
          </a:p>
        </p:txBody>
      </p:sp>
      <p:sp>
        <p:nvSpPr>
          <p:cNvPr id="103" name="Google Shape;103;p12"/>
          <p:cNvSpPr txBox="1">
            <a:spLocks noGrp="1"/>
          </p:cNvSpPr>
          <p:nvPr>
            <p:ph type="body" idx="1"/>
          </p:nvPr>
        </p:nvSpPr>
        <p:spPr>
          <a:xfrm>
            <a:off x="1066800" y="1981200"/>
            <a:ext cx="7543800" cy="4114800"/>
          </a:xfrm>
          <a:prstGeom prst="rect">
            <a:avLst/>
          </a:prstGeom>
          <a:noFill/>
          <a:ln>
            <a:noFill/>
          </a:ln>
        </p:spPr>
        <p:txBody>
          <a:bodyPr spcFirstLastPara="1" wrap="square" lIns="91425" tIns="45700" rIns="91425" bIns="45700" anchor="t" anchorCtr="0">
            <a:noAutofit/>
          </a:bodyPr>
          <a:lstStyle>
            <a:lvl1pPr marL="457200" marR="0" lvl="0" indent="-370840" algn="l" rtl="0">
              <a:spcBef>
                <a:spcPts val="640"/>
              </a:spcBef>
              <a:spcAft>
                <a:spcPts val="0"/>
              </a:spcAft>
              <a:buClr>
                <a:schemeClr val="hlink"/>
              </a:buClr>
              <a:buSzPts val="2240"/>
              <a:buFont typeface="Noto Sans Symbols"/>
              <a:buChar char="■"/>
              <a:defRPr sz="3200" b="0" i="0" u="none" strike="noStrike" cap="none">
                <a:solidFill>
                  <a:schemeClr val="lt1"/>
                </a:solidFill>
                <a:latin typeface="Tahoma"/>
                <a:ea typeface="Tahoma"/>
                <a:cs typeface="Tahoma"/>
                <a:sym typeface="Tahoma"/>
              </a:defRPr>
            </a:lvl1pPr>
            <a:lvl2pPr marL="914400" marR="0" lvl="1" indent="-406400" algn="l" rtl="0">
              <a:spcBef>
                <a:spcPts val="560"/>
              </a:spcBef>
              <a:spcAft>
                <a:spcPts val="0"/>
              </a:spcAft>
              <a:buClr>
                <a:schemeClr val="lt1"/>
              </a:buClr>
              <a:buSzPts val="2800"/>
              <a:buFont typeface="Tahoma"/>
              <a:buChar char="–"/>
              <a:defRPr sz="2800" b="0" i="0" u="none" strike="noStrike" cap="none">
                <a:solidFill>
                  <a:schemeClr val="lt1"/>
                </a:solidFill>
                <a:latin typeface="Tahoma"/>
                <a:ea typeface="Tahoma"/>
                <a:cs typeface="Tahoma"/>
                <a:sym typeface="Tahoma"/>
              </a:defRPr>
            </a:lvl2pPr>
            <a:lvl3pPr marL="1371600" marR="0" lvl="2" indent="-335280" algn="l" rtl="0">
              <a:spcBef>
                <a:spcPts val="480"/>
              </a:spcBef>
              <a:spcAft>
                <a:spcPts val="0"/>
              </a:spcAft>
              <a:buClr>
                <a:schemeClr val="hlink"/>
              </a:buClr>
              <a:buSzPts val="1680"/>
              <a:buFont typeface="Noto Sans Symbols"/>
              <a:buChar char="■"/>
              <a:defRPr sz="2400" b="0" i="0" u="none" strike="noStrike" cap="none">
                <a:solidFill>
                  <a:schemeClr val="lt1"/>
                </a:solidFill>
                <a:latin typeface="Tahoma"/>
                <a:ea typeface="Tahoma"/>
                <a:cs typeface="Tahoma"/>
                <a:sym typeface="Tahoma"/>
              </a:defRPr>
            </a:lvl3pPr>
            <a:lvl4pPr marL="1828800" marR="0" lvl="3" indent="-355600" algn="l" rtl="0">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4pPr>
            <a:lvl5pPr marL="2286000" marR="0" lvl="4"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5pPr>
            <a:lvl6pPr marL="2743200" marR="0" lvl="5"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6pPr>
            <a:lvl7pPr marL="3200400" marR="0" lvl="6"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7pPr>
            <a:lvl8pPr marL="3657600" marR="0" lvl="7"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8pPr>
            <a:lvl9pPr marL="4114800" marR="0" lvl="8" indent="-317500" algn="l" rtl="0">
              <a:spcBef>
                <a:spcPts val="400"/>
              </a:spcBef>
              <a:spcAft>
                <a:spcPts val="0"/>
              </a:spcAft>
              <a:buClr>
                <a:schemeClr val="hlink"/>
              </a:buClr>
              <a:buSzPts val="1400"/>
              <a:buFont typeface="Noto Sans Symbols"/>
              <a:buChar char="■"/>
              <a:defRPr sz="2000" b="0" i="0" u="none" strike="noStrike" cap="none">
                <a:solidFill>
                  <a:schemeClr val="lt1"/>
                </a:solidFill>
                <a:latin typeface="Tahoma"/>
                <a:ea typeface="Tahoma"/>
                <a:cs typeface="Tahoma"/>
                <a:sym typeface="Tahoma"/>
              </a:defRPr>
            </a:lvl9pPr>
          </a:lstStyle>
          <a:p>
            <a:endParaRPr/>
          </a:p>
        </p:txBody>
      </p:sp>
      <p:sp>
        <p:nvSpPr>
          <p:cNvPr id="104" name="Google Shape;104;p12"/>
          <p:cNvSpPr txBox="1">
            <a:spLocks noGrp="1"/>
          </p:cNvSpPr>
          <p:nvPr>
            <p:ph type="dt" idx="10"/>
          </p:nvPr>
        </p:nvSpPr>
        <p:spPr>
          <a:xfrm>
            <a:off x="1066800" y="6248400"/>
            <a:ext cx="1905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9pPr>
          </a:lstStyle>
          <a:p>
            <a:endParaRPr/>
          </a:p>
        </p:txBody>
      </p:sp>
      <p:sp>
        <p:nvSpPr>
          <p:cNvPr id="105" name="Google Shape;105;p12"/>
          <p:cNvSpPr txBox="1">
            <a:spLocks noGrp="1"/>
          </p:cNvSpPr>
          <p:nvPr>
            <p:ph type="ftr" idx="11"/>
          </p:nvPr>
        </p:nvSpPr>
        <p:spPr>
          <a:xfrm>
            <a:off x="3352800" y="6248400"/>
            <a:ext cx="2895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lt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9pPr>
          </a:lstStyle>
          <a:p>
            <a:endParaRPr/>
          </a:p>
        </p:txBody>
      </p:sp>
      <p:sp>
        <p:nvSpPr>
          <p:cNvPr id="106" name="Google Shape;106;p12"/>
          <p:cNvSpPr txBox="1">
            <a:spLocks noGrp="1"/>
          </p:cNvSpPr>
          <p:nvPr>
            <p:ph type="sldNum" idx="12"/>
          </p:nvPr>
        </p:nvSpPr>
        <p:spPr>
          <a:xfrm>
            <a:off x="67056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1pPr>
            <a:lvl2pPr marL="0" marR="0" lvl="1"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2pPr>
            <a:lvl3pPr marL="0" marR="0" lvl="2"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3pPr>
            <a:lvl4pPr marL="0" marR="0" lvl="3"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4pPr>
            <a:lvl5pPr marL="0" marR="0" lvl="4"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5pPr>
            <a:lvl6pPr marL="0" marR="0" lvl="5"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6pPr>
            <a:lvl7pPr marL="0" marR="0" lvl="6"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7pPr>
            <a:lvl8pPr marL="0" marR="0" lvl="7"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8pPr>
            <a:lvl9pPr marL="0" marR="0" lvl="8" indent="0" algn="r" rtl="0">
              <a:lnSpc>
                <a:spcPct val="100000"/>
              </a:lnSpc>
              <a:spcBef>
                <a:spcPts val="0"/>
              </a:spcBef>
              <a:spcAft>
                <a:spcPts val="0"/>
              </a:spcAft>
              <a:buClr>
                <a:schemeClr val="lt1"/>
              </a:buClr>
              <a:buSzPts val="1000"/>
              <a:buFont typeface="Tahoma"/>
              <a:buNone/>
              <a:defRPr sz="1000" b="0" i="0" u="none">
                <a:solidFill>
                  <a:schemeClr val="lt1"/>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8" name="Google Shape;118;p14"/>
          <p:cNvSpPr txBox="1">
            <a:spLocks noGrp="1"/>
          </p:cNvSpPr>
          <p:nvPr>
            <p:ph type="body" idx="1"/>
          </p:nvPr>
        </p:nvSpPr>
        <p:spPr>
          <a:xfrm>
            <a:off x="457200" y="333375"/>
            <a:ext cx="8229600" cy="6191250"/>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SzPts val="2520"/>
              <a:buNone/>
            </a:pPr>
            <a:endParaRPr/>
          </a:p>
          <a:p>
            <a:pPr marL="342900" lvl="0" indent="-342900" algn="l" rtl="0">
              <a:lnSpc>
                <a:spcPct val="80000"/>
              </a:lnSpc>
              <a:spcBef>
                <a:spcPts val="640"/>
              </a:spcBef>
              <a:spcAft>
                <a:spcPts val="0"/>
              </a:spcAft>
              <a:buSzPts val="2240"/>
              <a:buNone/>
            </a:pPr>
            <a:r>
              <a:rPr lang="en-US" sz="3200" b="1" i="0" u="none" dirty="0" err="1">
                <a:solidFill>
                  <a:schemeClr val="lt1"/>
                </a:solidFill>
                <a:latin typeface="Times New Roman"/>
                <a:ea typeface="Times New Roman"/>
                <a:cs typeface="Times New Roman"/>
                <a:sym typeface="Times New Roman"/>
              </a:rPr>
              <a:t>Тақырып</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Эрозия</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тууының</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негізгі</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себептері</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мен</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заңдылыктары</a:t>
            </a:r>
            <a:endParaRPr dirty="0"/>
          </a:p>
          <a:p>
            <a:pPr marL="342900" lvl="0" indent="-342900" algn="l" rtl="0">
              <a:lnSpc>
                <a:spcPct val="80000"/>
              </a:lnSpc>
              <a:spcBef>
                <a:spcPts val="640"/>
              </a:spcBef>
              <a:spcAft>
                <a:spcPts val="0"/>
              </a:spcAft>
              <a:buSzPts val="2240"/>
              <a:buNone/>
            </a:pPr>
            <a:r>
              <a:rPr lang="en-US" sz="3200" b="1" i="0" u="none" dirty="0" err="1">
                <a:solidFill>
                  <a:schemeClr val="lt1"/>
                </a:solidFill>
                <a:latin typeface="Times New Roman"/>
                <a:ea typeface="Times New Roman"/>
                <a:cs typeface="Times New Roman"/>
                <a:sym typeface="Times New Roman"/>
              </a:rPr>
              <a:t>Мақсаты</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Эрозия</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факторлары</a:t>
            </a:r>
            <a:endParaRPr dirty="0"/>
          </a:p>
          <a:p>
            <a:pPr marL="342900" lvl="0" indent="-342900" algn="l" rtl="0">
              <a:lnSpc>
                <a:spcPct val="80000"/>
              </a:lnSpc>
              <a:spcBef>
                <a:spcPts val="640"/>
              </a:spcBef>
              <a:spcAft>
                <a:spcPts val="0"/>
              </a:spcAft>
              <a:buSzPts val="2240"/>
              <a:buNone/>
            </a:pPr>
            <a:r>
              <a:rPr lang="en-US" sz="3200" b="1" i="0" u="none" dirty="0" err="1">
                <a:solidFill>
                  <a:schemeClr val="lt1"/>
                </a:solidFill>
                <a:latin typeface="Times New Roman"/>
                <a:ea typeface="Times New Roman"/>
                <a:cs typeface="Times New Roman"/>
                <a:sym typeface="Times New Roman"/>
              </a:rPr>
              <a:t>Міндеті</a:t>
            </a:r>
            <a:r>
              <a:rPr lang="en-US" sz="3200" b="1" i="0" u="none" dirty="0">
                <a:solidFill>
                  <a:schemeClr val="lt1"/>
                </a:solidFill>
                <a:latin typeface="Times New Roman"/>
                <a:ea typeface="Times New Roman"/>
                <a:cs typeface="Times New Roman"/>
                <a:sym typeface="Times New Roman"/>
              </a:rPr>
              <a:t>:</a:t>
            </a:r>
            <a:endParaRPr dirty="0"/>
          </a:p>
          <a:p>
            <a:pPr marL="342900" lvl="0" indent="-342900" algn="l" rtl="0">
              <a:lnSpc>
                <a:spcPct val="80000"/>
              </a:lnSpc>
              <a:spcBef>
                <a:spcPts val="640"/>
              </a:spcBef>
              <a:spcAft>
                <a:spcPts val="0"/>
              </a:spcAft>
              <a:buSzPts val="2240"/>
              <a:buNone/>
            </a:pPr>
            <a:r>
              <a:rPr lang="en-US" sz="3200" b="1" i="0" u="none" dirty="0" err="1">
                <a:solidFill>
                  <a:schemeClr val="lt1"/>
                </a:solidFill>
                <a:latin typeface="Times New Roman"/>
                <a:ea typeface="Times New Roman"/>
                <a:cs typeface="Times New Roman"/>
                <a:sym typeface="Times New Roman"/>
              </a:rPr>
              <a:t>Кілтті</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сөздер</a:t>
            </a:r>
            <a:r>
              <a:rPr lang="en-US" sz="3200" b="1" i="0" u="none" dirty="0">
                <a:solidFill>
                  <a:schemeClr val="lt1"/>
                </a:solidFill>
                <a:latin typeface="Times New Roman"/>
                <a:ea typeface="Times New Roman"/>
                <a:cs typeface="Times New Roman"/>
                <a:sym typeface="Times New Roman"/>
              </a:rPr>
              <a:t>:</a:t>
            </a:r>
            <a:r>
              <a:rPr lang="en-US" sz="3200" b="0" i="0" u="none" dirty="0">
                <a:solidFill>
                  <a:schemeClr val="lt1"/>
                </a:solidFill>
                <a:latin typeface="Times New Roman"/>
                <a:ea typeface="Times New Roman"/>
                <a:cs typeface="Times New Roman"/>
                <a:sym typeface="Times New Roman"/>
              </a:rPr>
              <a:t> </a:t>
            </a:r>
            <a:endParaRPr dirty="0"/>
          </a:p>
          <a:p>
            <a:pPr marL="342900" lvl="0" indent="-342900" algn="l" rtl="0">
              <a:lnSpc>
                <a:spcPct val="80000"/>
              </a:lnSpc>
              <a:spcBef>
                <a:spcPts val="640"/>
              </a:spcBef>
              <a:spcAft>
                <a:spcPts val="0"/>
              </a:spcAft>
              <a:buSzPts val="2240"/>
              <a:buNone/>
            </a:pPr>
            <a:r>
              <a:rPr lang="en-US" sz="3200" b="1" i="0" u="none" dirty="0" err="1">
                <a:solidFill>
                  <a:schemeClr val="lt1"/>
                </a:solidFill>
                <a:latin typeface="Times New Roman"/>
                <a:ea typeface="Times New Roman"/>
                <a:cs typeface="Times New Roman"/>
                <a:sym typeface="Times New Roman"/>
              </a:rPr>
              <a:t>Жоспар</a:t>
            </a:r>
            <a:r>
              <a:rPr lang="en-US" sz="3200" b="1" i="0" u="none" dirty="0">
                <a:solidFill>
                  <a:schemeClr val="lt1"/>
                </a:solidFill>
                <a:latin typeface="Times New Roman"/>
                <a:ea typeface="Times New Roman"/>
                <a:cs typeface="Times New Roman"/>
                <a:sym typeface="Times New Roman"/>
              </a:rPr>
              <a:t>:</a:t>
            </a:r>
            <a:endParaRPr dirty="0"/>
          </a:p>
          <a:p>
            <a:pPr marL="342900" lvl="0" indent="-342900" algn="l" rtl="0">
              <a:lnSpc>
                <a:spcPct val="100000"/>
              </a:lnSpc>
              <a:spcBef>
                <a:spcPts val="640"/>
              </a:spcBef>
              <a:spcAft>
                <a:spcPts val="0"/>
              </a:spcAft>
              <a:buSzPts val="2240"/>
              <a:buNone/>
            </a:pPr>
            <a:r>
              <a:rPr lang="en-US" sz="3200" b="1" i="0" u="none" dirty="0">
                <a:solidFill>
                  <a:schemeClr val="lt1"/>
                </a:solidFill>
                <a:latin typeface="Times New Roman"/>
                <a:ea typeface="Times New Roman"/>
                <a:cs typeface="Times New Roman"/>
                <a:sym typeface="Times New Roman"/>
              </a:rPr>
              <a:t>1. </a:t>
            </a:r>
            <a:r>
              <a:rPr lang="en-US" sz="3200" b="1" i="0" u="none" dirty="0" err="1">
                <a:solidFill>
                  <a:schemeClr val="lt1"/>
                </a:solidFill>
                <a:latin typeface="Times New Roman"/>
                <a:ea typeface="Times New Roman"/>
                <a:cs typeface="Times New Roman"/>
                <a:sym typeface="Times New Roman"/>
              </a:rPr>
              <a:t>Эрозия</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фактолары</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климат</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жер</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бедері</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топырақ</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және</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өсімдік</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жамылғысы</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адамның</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өңдірістік</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іс</a:t>
            </a:r>
            <a:r>
              <a:rPr lang="en-US" sz="3200" b="1" i="0" u="none" dirty="0">
                <a:solidFill>
                  <a:schemeClr val="lt1"/>
                </a:solidFill>
                <a:latin typeface="Times New Roman"/>
                <a:ea typeface="Times New Roman"/>
                <a:cs typeface="Times New Roman"/>
                <a:sym typeface="Times New Roman"/>
              </a:rPr>
              <a:t> </a:t>
            </a:r>
            <a:r>
              <a:rPr lang="en-US" sz="3200" b="1" i="0" u="none" dirty="0" err="1">
                <a:solidFill>
                  <a:schemeClr val="lt1"/>
                </a:solidFill>
                <a:latin typeface="Times New Roman"/>
                <a:ea typeface="Times New Roman"/>
                <a:cs typeface="Times New Roman"/>
                <a:sym typeface="Times New Roman"/>
              </a:rPr>
              <a:t>әрекеті</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5"/>
          <p:cNvSpPr txBox="1">
            <a:spLocks noGrp="1"/>
          </p:cNvSpPr>
          <p:nvPr>
            <p:ph type="title"/>
          </p:nvPr>
        </p:nvSpPr>
        <p:spPr>
          <a:xfrm>
            <a:off x="1066800" y="304800"/>
            <a:ext cx="7543800" cy="8731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24" name="Google Shape;124;p15"/>
          <p:cNvSpPr txBox="1">
            <a:spLocks noGrp="1"/>
          </p:cNvSpPr>
          <p:nvPr>
            <p:ph type="body" idx="1"/>
          </p:nvPr>
        </p:nvSpPr>
        <p:spPr>
          <a:xfrm>
            <a:off x="457200" y="404812"/>
            <a:ext cx="8229600" cy="6264275"/>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hlink"/>
              </a:buClr>
              <a:buSzPts val="1960"/>
              <a:buFont typeface="Noto Sans Symbols"/>
              <a:buChar char="■"/>
            </a:pPr>
            <a:r>
              <a:rPr lang="en-US" sz="2800" b="0" i="0" u="none">
                <a:solidFill>
                  <a:schemeClr val="lt1"/>
                </a:solidFill>
                <a:latin typeface="Times New Roman"/>
                <a:ea typeface="Times New Roman"/>
                <a:cs typeface="Times New Roman"/>
                <a:sym typeface="Times New Roman"/>
              </a:rPr>
              <a:t>Эрозияның тууына және әрі қарай дамуына әсер ететін факторлар екі топқа бөлінеді. Алғашқы тобына жататын </a:t>
            </a:r>
            <a:r>
              <a:rPr lang="en-US" sz="2800" b="0" i="0" u="sng">
                <a:solidFill>
                  <a:schemeClr val="lt1"/>
                </a:solidFill>
                <a:latin typeface="Times New Roman"/>
                <a:ea typeface="Times New Roman"/>
                <a:cs typeface="Times New Roman"/>
                <a:sym typeface="Times New Roman"/>
              </a:rPr>
              <a:t>табиғи факторлар-</a:t>
            </a:r>
            <a:r>
              <a:rPr lang="en-US" sz="2800" b="0" i="0" u="none">
                <a:solidFill>
                  <a:schemeClr val="lt1"/>
                </a:solidFill>
                <a:latin typeface="Times New Roman"/>
                <a:ea typeface="Times New Roman"/>
                <a:cs typeface="Times New Roman"/>
                <a:sym typeface="Times New Roman"/>
              </a:rPr>
              <a:t>климат, жер бедері, топырақ және өсімдік жамылғысы-эрозия тууына бейімді мүмкіндіктер жасаса, адамның ойланбай істеген іс-әрекеті </a:t>
            </a:r>
            <a:r>
              <a:rPr lang="en-US" sz="2800" b="0" i="0" u="sng">
                <a:solidFill>
                  <a:schemeClr val="lt1"/>
                </a:solidFill>
                <a:latin typeface="Times New Roman"/>
                <a:ea typeface="Times New Roman"/>
                <a:cs typeface="Times New Roman"/>
                <a:sym typeface="Times New Roman"/>
              </a:rPr>
              <a:t>антропогендік </a:t>
            </a:r>
            <a:r>
              <a:rPr lang="en-US" sz="2800" b="0" i="0" u="none">
                <a:solidFill>
                  <a:schemeClr val="lt1"/>
                </a:solidFill>
                <a:latin typeface="Times New Roman"/>
                <a:ea typeface="Times New Roman"/>
                <a:cs typeface="Times New Roman"/>
                <a:sym typeface="Times New Roman"/>
              </a:rPr>
              <a:t>эрозия процесін жылдамдатуға негізгі себеп болады. Қазіргі кездегі эрозия осы екі топ себептердің әсер ету жиынтығы деп айтуға болады.</a:t>
            </a:r>
            <a:endParaRPr/>
          </a:p>
          <a:p>
            <a:pPr marL="342900" lvl="0" indent="-342900" algn="just" rtl="0">
              <a:lnSpc>
                <a:spcPct val="80000"/>
              </a:lnSpc>
              <a:spcBef>
                <a:spcPts val="560"/>
              </a:spcBef>
              <a:spcAft>
                <a:spcPts val="0"/>
              </a:spcAft>
              <a:buClr>
                <a:schemeClr val="hlink"/>
              </a:buClr>
              <a:buSzPts val="1960"/>
              <a:buFont typeface="Noto Sans Symbols"/>
              <a:buChar char="■"/>
            </a:pPr>
            <a:r>
              <a:rPr lang="en-US" sz="2800" b="0" i="0" u="none">
                <a:solidFill>
                  <a:schemeClr val="lt1"/>
                </a:solidFill>
                <a:latin typeface="Times New Roman"/>
                <a:ea typeface="Times New Roman"/>
                <a:cs typeface="Times New Roman"/>
                <a:sym typeface="Times New Roman"/>
              </a:rPr>
              <a:t>Су эрозиясына тікелей әсер ететін климаттық факторларға баурай бетінен су ағынын тудыратын жауын-шашын (нөсер суы, қар суы) жатады. Ағын мөлшері оның коэффициентімен көрсетіледі. </a:t>
            </a:r>
            <a:endParaRPr/>
          </a:p>
          <a:p>
            <a:pPr marL="342900" lvl="0" indent="-342900" algn="just" rtl="0">
              <a:lnSpc>
                <a:spcPct val="80000"/>
              </a:lnSpc>
              <a:spcBef>
                <a:spcPts val="560"/>
              </a:spcBef>
              <a:spcAft>
                <a:spcPts val="0"/>
              </a:spcAft>
              <a:buSzPts val="1960"/>
              <a:buNone/>
            </a:pPr>
            <a:r>
              <a:rPr lang="en-US" sz="2800" b="0" i="0" u="none">
                <a:solidFill>
                  <a:schemeClr val="lt1"/>
                </a:solidFill>
                <a:latin typeface="Times New Roman"/>
                <a:ea typeface="Times New Roman"/>
                <a:cs typeface="Times New Roman"/>
                <a:sym typeface="Times New Roman"/>
              </a:rPr>
              <a:t>   Оны анықтау үшін формуланы қолданады: </a:t>
            </a:r>
            <a:endParaRPr/>
          </a:p>
          <a:p>
            <a:pPr marL="342900" lvl="0" indent="-342900" algn="just" rtl="0">
              <a:lnSpc>
                <a:spcPct val="80000"/>
              </a:lnSpc>
              <a:spcBef>
                <a:spcPts val="560"/>
              </a:spcBef>
              <a:spcAft>
                <a:spcPts val="0"/>
              </a:spcAft>
              <a:buSzPts val="1960"/>
              <a:buNone/>
            </a:pPr>
            <a:r>
              <a:rPr lang="en-US" sz="2800" b="0" i="0" u="none">
                <a:solidFill>
                  <a:schemeClr val="lt1"/>
                </a:solidFill>
                <a:latin typeface="Times New Roman"/>
                <a:ea typeface="Times New Roman"/>
                <a:cs typeface="Times New Roman"/>
                <a:sym typeface="Times New Roman"/>
              </a:rPr>
              <a:t>    </a:t>
            </a:r>
            <a:r>
              <a:rPr lang="en-US" sz="2800" b="1" i="0" u="sng">
                <a:solidFill>
                  <a:schemeClr val="lt1"/>
                </a:solidFill>
                <a:latin typeface="Times New Roman"/>
                <a:ea typeface="Times New Roman"/>
                <a:cs typeface="Times New Roman"/>
                <a:sym typeface="Times New Roman"/>
              </a:rPr>
              <a:t>D=S/P</a:t>
            </a:r>
            <a:r>
              <a:rPr lang="en-US" sz="2800" b="0" i="0" u="none">
                <a:solidFill>
                  <a:schemeClr val="lt1"/>
                </a:solidFill>
                <a:latin typeface="Times New Roman"/>
                <a:ea typeface="Times New Roman"/>
                <a:cs typeface="Times New Roman"/>
                <a:sym typeface="Times New Roman"/>
              </a:rPr>
              <a:t>, D - ағын коэффициенті, S- су ағыны (мм), Р- осы алаңға түскен жауын-шашынның мөлшері (мм).</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6"/>
          <p:cNvSpPr txBox="1">
            <a:spLocks noGrp="1"/>
          </p:cNvSpPr>
          <p:nvPr>
            <p:ph type="title"/>
          </p:nvPr>
        </p:nvSpPr>
        <p:spPr>
          <a:xfrm>
            <a:off x="1066800" y="304800"/>
            <a:ext cx="7543800" cy="15875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30" name="Google Shape;130;p16"/>
          <p:cNvSpPr txBox="1">
            <a:spLocks noGrp="1"/>
          </p:cNvSpPr>
          <p:nvPr>
            <p:ph type="body" idx="1"/>
          </p:nvPr>
        </p:nvSpPr>
        <p:spPr>
          <a:xfrm>
            <a:off x="457200" y="476250"/>
            <a:ext cx="8229600" cy="6121400"/>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hlink"/>
              </a:buClr>
              <a:buSzPts val="1680"/>
              <a:buFont typeface="Noto Sans Symbols"/>
              <a:buChar char="■"/>
            </a:pPr>
            <a:r>
              <a:rPr lang="en-US" sz="2400" b="1" i="0" u="sng">
                <a:solidFill>
                  <a:schemeClr val="lt1"/>
                </a:solidFill>
                <a:latin typeface="Times New Roman"/>
                <a:ea typeface="Times New Roman"/>
                <a:cs typeface="Times New Roman"/>
                <a:sym typeface="Times New Roman"/>
              </a:rPr>
              <a:t>Жауын-шашын қарқындылығы-</a:t>
            </a:r>
            <a:r>
              <a:rPr lang="en-US" sz="2400" b="1" i="0" u="none">
                <a:solidFill>
                  <a:schemeClr val="lt1"/>
                </a:solidFill>
                <a:latin typeface="Times New Roman"/>
                <a:ea typeface="Times New Roman"/>
                <a:cs typeface="Times New Roman"/>
                <a:sym typeface="Times New Roman"/>
              </a:rPr>
              <a:t>бір</a:t>
            </a:r>
            <a:r>
              <a:rPr lang="en-US" sz="2400" b="0" i="0" u="none">
                <a:solidFill>
                  <a:schemeClr val="lt1"/>
                </a:solidFill>
                <a:latin typeface="Times New Roman"/>
                <a:ea typeface="Times New Roman"/>
                <a:cs typeface="Times New Roman"/>
                <a:sym typeface="Times New Roman"/>
              </a:rPr>
              <a:t> өлшем уақытта түсетін, мм-мен берілген, жауын-шашынның мөлшері. Сондай жауын-шашынның бір түрі </a:t>
            </a:r>
            <a:r>
              <a:rPr lang="en-US" sz="2400" b="1" i="0" u="none">
                <a:solidFill>
                  <a:schemeClr val="lt1"/>
                </a:solidFill>
                <a:latin typeface="Times New Roman"/>
                <a:ea typeface="Times New Roman"/>
                <a:cs typeface="Times New Roman"/>
                <a:sym typeface="Times New Roman"/>
              </a:rPr>
              <a:t>нөсер-</a:t>
            </a:r>
            <a:r>
              <a:rPr lang="en-US" sz="2400" b="0" i="0" u="none">
                <a:solidFill>
                  <a:schemeClr val="lt1"/>
                </a:solidFill>
                <a:latin typeface="Times New Roman"/>
                <a:ea typeface="Times New Roman"/>
                <a:cs typeface="Times New Roman"/>
                <a:sym typeface="Times New Roman"/>
              </a:rPr>
              <a:t>аз уақыт ішінде жауатын қарқыны күшті жаңбыр. Нөсер жаңбыр кезінде топырақ бетіне түсетін судың көптігінен, ол топыраққа сіңіп үлгермейді де, қалған су ағынға айналып, топырақты шайып-жыралауға алып келіп соғады. Нөсерге, мысалы, 5 минут ішінде 2,5 мм (минутына 0,50 мм), 10 минутта 3,8 мм (минутына 0,38 мм), 30минутта 8,1 мм (минутына 0,27 мм), 60минутта 12 мм (минутына 0,20 мм) жауған жаңбыр жатады.</a:t>
            </a:r>
            <a:endParaRPr/>
          </a:p>
          <a:p>
            <a:pPr marL="342900" lvl="0" indent="-342900" algn="just" rtl="0">
              <a:lnSpc>
                <a:spcPct val="80000"/>
              </a:lnSpc>
              <a:spcBef>
                <a:spcPts val="480"/>
              </a:spcBef>
              <a:spcAft>
                <a:spcPts val="0"/>
              </a:spcAft>
              <a:buClr>
                <a:schemeClr val="hlink"/>
              </a:buClr>
              <a:buSzPts val="1680"/>
              <a:buFont typeface="Noto Sans Symbols"/>
              <a:buChar char="■"/>
            </a:pPr>
            <a:r>
              <a:rPr lang="en-US" sz="2400" b="0" i="0" u="none">
                <a:solidFill>
                  <a:schemeClr val="lt1"/>
                </a:solidFill>
                <a:latin typeface="Times New Roman"/>
                <a:ea typeface="Times New Roman"/>
                <a:cs typeface="Times New Roman"/>
                <a:sym typeface="Times New Roman"/>
              </a:rPr>
              <a:t>Жаңбыр тамшысының соққылау күші оның мөлшеріне байланысты болып келеді. Мысалы, жаңбыр қарқыны 0,03 мм/мин-інен  0,1 мм/мин-ке артқанда тамшының диаметрі екі есе артады, оның салмағы өседі, нәтижесінде соққылау әсері күшейеді, топырақ бетіндегі түйіршіктер бұзылады да, босаған майда бөлшектер топырақ қуыстарын тез бітеп тастайды. Бұның бәрі топырақтың су өткізгіштігін төмендетіп, беткіағынның пайда болуына әкеліп соғады.</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title"/>
          </p:nvPr>
        </p:nvSpPr>
        <p:spPr>
          <a:xfrm>
            <a:off x="1066800" y="304800"/>
            <a:ext cx="7543800" cy="3397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36" name="Google Shape;136;p17"/>
          <p:cNvSpPr txBox="1">
            <a:spLocks noGrp="1"/>
          </p:cNvSpPr>
          <p:nvPr>
            <p:ph type="body" idx="1"/>
          </p:nvPr>
        </p:nvSpPr>
        <p:spPr>
          <a:xfrm>
            <a:off x="457200" y="620712"/>
            <a:ext cx="8229600" cy="6048375"/>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hlink"/>
              </a:buClr>
              <a:buSzPts val="1680"/>
              <a:buFont typeface="Noto Sans Symbols"/>
              <a:buChar char="■"/>
            </a:pPr>
            <a:r>
              <a:rPr lang="en-US" sz="2400" b="0" i="0" u="none">
                <a:solidFill>
                  <a:schemeClr val="lt1"/>
                </a:solidFill>
                <a:latin typeface="Times New Roman"/>
                <a:ea typeface="Times New Roman"/>
                <a:cs typeface="Times New Roman"/>
                <a:sym typeface="Times New Roman"/>
              </a:rPr>
              <a:t>Топырақ эрозиясының тууына әсер ететін факторлардың келесісі-жер бедері.</a:t>
            </a:r>
            <a:endParaRPr/>
          </a:p>
          <a:p>
            <a:pPr marL="342900" lvl="0" indent="-342900" algn="just" rtl="0">
              <a:lnSpc>
                <a:spcPct val="80000"/>
              </a:lnSpc>
              <a:spcBef>
                <a:spcPts val="480"/>
              </a:spcBef>
              <a:spcAft>
                <a:spcPts val="0"/>
              </a:spcAft>
              <a:buSzPts val="1680"/>
              <a:buNone/>
            </a:pPr>
            <a:r>
              <a:rPr lang="en-US" sz="2400" b="0" i="0" u="none">
                <a:solidFill>
                  <a:schemeClr val="lt1"/>
                </a:solidFill>
                <a:latin typeface="Times New Roman"/>
                <a:ea typeface="Times New Roman"/>
                <a:cs typeface="Times New Roman"/>
                <a:sym typeface="Times New Roman"/>
              </a:rPr>
              <a:t>     </a:t>
            </a:r>
            <a:r>
              <a:rPr lang="en-US" sz="2400" b="1" i="0" u="sng">
                <a:solidFill>
                  <a:schemeClr val="lt1"/>
                </a:solidFill>
                <a:latin typeface="Times New Roman"/>
                <a:ea typeface="Times New Roman"/>
                <a:cs typeface="Times New Roman"/>
                <a:sym typeface="Times New Roman"/>
              </a:rPr>
              <a:t>Жер бедері</a:t>
            </a:r>
            <a:r>
              <a:rPr lang="en-US" sz="2400" b="0" i="0" u="sng">
                <a:solidFill>
                  <a:schemeClr val="lt1"/>
                </a:solidFill>
                <a:latin typeface="Times New Roman"/>
                <a:ea typeface="Times New Roman"/>
                <a:cs typeface="Times New Roman"/>
                <a:sym typeface="Times New Roman"/>
              </a:rPr>
              <a:t>-</a:t>
            </a:r>
            <a:r>
              <a:rPr lang="en-US" sz="2400" b="0" i="0" u="none">
                <a:solidFill>
                  <a:schemeClr val="lt1"/>
                </a:solidFill>
                <a:latin typeface="Times New Roman"/>
                <a:ea typeface="Times New Roman"/>
                <a:cs typeface="Times New Roman"/>
                <a:sym typeface="Times New Roman"/>
              </a:rPr>
              <a:t>дегеніміз жер бетінің көлденең және тік бөлінуінің сыртқы пішінінің (көрінісінің) жиынтығы.</a:t>
            </a:r>
            <a:endParaRPr/>
          </a:p>
          <a:p>
            <a:pPr marL="342900" lvl="0" indent="-342900" algn="just" rtl="0">
              <a:lnSpc>
                <a:spcPct val="80000"/>
              </a:lnSpc>
              <a:spcBef>
                <a:spcPts val="480"/>
              </a:spcBef>
              <a:spcAft>
                <a:spcPts val="0"/>
              </a:spcAft>
              <a:buSzPts val="1680"/>
              <a:buNone/>
            </a:pPr>
            <a:r>
              <a:rPr lang="en-US" sz="2400" b="0" i="0" u="none">
                <a:solidFill>
                  <a:schemeClr val="lt1"/>
                </a:solidFill>
                <a:latin typeface="Times New Roman"/>
                <a:ea typeface="Times New Roman"/>
                <a:cs typeface="Times New Roman"/>
                <a:sym typeface="Times New Roman"/>
              </a:rPr>
              <a:t>   Жер бедерінің эрозия процестеріне әсерін оның төмендегі ерекшеліктерімен түсіндіруге болады. Олар-баурайдың еңістігі (тіктігі), оның түрлері, ұзындығы, бетқарасы және микробедері.</a:t>
            </a:r>
            <a:endParaRPr sz="2400" b="1" i="0" u="none">
              <a:solidFill>
                <a:schemeClr val="lt1"/>
              </a:solidFill>
              <a:latin typeface="Times New Roman"/>
              <a:ea typeface="Times New Roman"/>
              <a:cs typeface="Times New Roman"/>
              <a:sym typeface="Times New Roman"/>
            </a:endParaRPr>
          </a:p>
          <a:p>
            <a:pPr marL="342900" lvl="0" indent="-342900" algn="just" rtl="0">
              <a:lnSpc>
                <a:spcPct val="80000"/>
              </a:lnSpc>
              <a:spcBef>
                <a:spcPts val="480"/>
              </a:spcBef>
              <a:spcAft>
                <a:spcPts val="0"/>
              </a:spcAft>
              <a:buClr>
                <a:schemeClr val="hlink"/>
              </a:buClr>
              <a:buSzPts val="1680"/>
              <a:buFont typeface="Noto Sans Symbols"/>
              <a:buChar char="■"/>
            </a:pPr>
            <a:r>
              <a:rPr lang="en-US" sz="2400" b="1" i="0" u="sng">
                <a:solidFill>
                  <a:schemeClr val="lt1"/>
                </a:solidFill>
                <a:latin typeface="Times New Roman"/>
                <a:ea typeface="Times New Roman"/>
                <a:cs typeface="Times New Roman"/>
                <a:sym typeface="Times New Roman"/>
              </a:rPr>
              <a:t>Баурайдың еңістігі</a:t>
            </a:r>
            <a:r>
              <a:rPr lang="en-US" sz="2400" b="0" i="0" u="sng">
                <a:solidFill>
                  <a:schemeClr val="lt1"/>
                </a:solidFill>
                <a:latin typeface="Times New Roman"/>
                <a:ea typeface="Times New Roman"/>
                <a:cs typeface="Times New Roman"/>
                <a:sym typeface="Times New Roman"/>
              </a:rPr>
              <a:t>-</a:t>
            </a:r>
            <a:r>
              <a:rPr lang="en-US" sz="2400" b="0" i="0" u="none">
                <a:solidFill>
                  <a:schemeClr val="lt1"/>
                </a:solidFill>
                <a:latin typeface="Times New Roman"/>
                <a:ea typeface="Times New Roman"/>
                <a:cs typeface="Times New Roman"/>
                <a:sym typeface="Times New Roman"/>
              </a:rPr>
              <a:t>оның ең жоғары және төменгі нүктелерінің биіктік айырымының көлденең биіктігіне қатынасы. Су эрозиясы баурай тіктігі 0,5-2</a:t>
            </a:r>
            <a:r>
              <a:rPr lang="en-US" sz="2400" b="0" i="0" u="none" baseline="30000">
                <a:solidFill>
                  <a:schemeClr val="lt1"/>
                </a:solidFill>
                <a:latin typeface="Times New Roman"/>
                <a:ea typeface="Times New Roman"/>
                <a:cs typeface="Times New Roman"/>
                <a:sym typeface="Times New Roman"/>
              </a:rPr>
              <a:t>0</a:t>
            </a:r>
            <a:r>
              <a:rPr lang="en-US" sz="2400" b="0" i="0" u="none">
                <a:solidFill>
                  <a:schemeClr val="lt1"/>
                </a:solidFill>
                <a:latin typeface="Times New Roman"/>
                <a:ea typeface="Times New Roman"/>
                <a:cs typeface="Times New Roman"/>
                <a:sym typeface="Times New Roman"/>
              </a:rPr>
              <a:t> болғанда басталады, 2-6</a:t>
            </a:r>
            <a:r>
              <a:rPr lang="en-US" sz="2400" b="0" i="0" u="none" baseline="30000">
                <a:solidFill>
                  <a:schemeClr val="lt1"/>
                </a:solidFill>
                <a:latin typeface="Times New Roman"/>
                <a:ea typeface="Times New Roman"/>
                <a:cs typeface="Times New Roman"/>
                <a:sym typeface="Times New Roman"/>
              </a:rPr>
              <a:t>0</a:t>
            </a:r>
            <a:r>
              <a:rPr lang="en-US" sz="2400" b="0" i="0" u="none">
                <a:solidFill>
                  <a:schemeClr val="lt1"/>
                </a:solidFill>
                <a:latin typeface="Times New Roman"/>
                <a:ea typeface="Times New Roman"/>
                <a:cs typeface="Times New Roman"/>
                <a:sym typeface="Times New Roman"/>
              </a:rPr>
              <a:t> та недәуір күшейеді, 6-10</a:t>
            </a:r>
            <a:r>
              <a:rPr lang="en-US" sz="2400" b="0" i="0" u="none" baseline="30000">
                <a:solidFill>
                  <a:schemeClr val="lt1"/>
                </a:solidFill>
                <a:latin typeface="Times New Roman"/>
                <a:ea typeface="Times New Roman"/>
                <a:cs typeface="Times New Roman"/>
                <a:sym typeface="Times New Roman"/>
              </a:rPr>
              <a:t>0</a:t>
            </a:r>
            <a:r>
              <a:rPr lang="en-US" sz="2400" b="0" i="0" u="none">
                <a:solidFill>
                  <a:schemeClr val="lt1"/>
                </a:solidFill>
                <a:latin typeface="Times New Roman"/>
                <a:ea typeface="Times New Roman"/>
                <a:cs typeface="Times New Roman"/>
                <a:sym typeface="Times New Roman"/>
              </a:rPr>
              <a:t> болғанда су эрозиясы толыққанды жүреді. Әрине, эрозияның пайда болуы бұл көрсеткіштен басқа факторларғада байланысты болатындығы белгілі. </a:t>
            </a:r>
            <a:endParaRPr/>
          </a:p>
          <a:p>
            <a:pPr marL="342900" lvl="0" indent="-342900" algn="just" rtl="0">
              <a:lnSpc>
                <a:spcPct val="80000"/>
              </a:lnSpc>
              <a:spcBef>
                <a:spcPts val="480"/>
              </a:spcBef>
              <a:spcAft>
                <a:spcPts val="0"/>
              </a:spcAft>
              <a:buSzPts val="1680"/>
              <a:buNone/>
            </a:pPr>
            <a:r>
              <a:rPr lang="en-US" sz="2400" b="0" i="0" u="none">
                <a:solidFill>
                  <a:schemeClr val="lt1"/>
                </a:solidFill>
                <a:latin typeface="Times New Roman"/>
                <a:ea typeface="Times New Roman"/>
                <a:cs typeface="Times New Roman"/>
                <a:sym typeface="Times New Roman"/>
              </a:rPr>
              <a:t>    Баурайлар тік, ойыс, дөңес және күрделі болып бөлінеді. Егер тік баурайдан топырақ шайылуын бірге теңесек, дөңес баурайда оның мөлшері 1,5, ал ойыс баурайда-0,5 болады.</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8"/>
          <p:cNvSpPr txBox="1">
            <a:spLocks noGrp="1"/>
          </p:cNvSpPr>
          <p:nvPr>
            <p:ph type="title"/>
          </p:nvPr>
        </p:nvSpPr>
        <p:spPr>
          <a:xfrm>
            <a:off x="1066800" y="304800"/>
            <a:ext cx="7543800" cy="9525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42" name="Google Shape;142;p18"/>
          <p:cNvSpPr txBox="1">
            <a:spLocks noGrp="1"/>
          </p:cNvSpPr>
          <p:nvPr>
            <p:ph type="body" idx="1"/>
          </p:nvPr>
        </p:nvSpPr>
        <p:spPr>
          <a:xfrm>
            <a:off x="457200" y="476250"/>
            <a:ext cx="8229600" cy="6192837"/>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hlink"/>
              </a:buClr>
              <a:buSzPts val="1960"/>
              <a:buFont typeface="Noto Sans Symbols"/>
              <a:buChar char="■"/>
            </a:pPr>
            <a:r>
              <a:rPr lang="en-US" sz="2800" b="0" i="0" u="sng">
                <a:solidFill>
                  <a:schemeClr val="lt1"/>
                </a:solidFill>
                <a:latin typeface="Times New Roman"/>
                <a:ea typeface="Times New Roman"/>
                <a:cs typeface="Times New Roman"/>
                <a:sym typeface="Times New Roman"/>
              </a:rPr>
              <a:t>Баурайдың ұзындығы- </a:t>
            </a:r>
            <a:r>
              <a:rPr lang="en-US" sz="2800" b="0" i="0" u="none">
                <a:solidFill>
                  <a:schemeClr val="lt1"/>
                </a:solidFill>
                <a:latin typeface="Times New Roman"/>
                <a:ea typeface="Times New Roman"/>
                <a:cs typeface="Times New Roman"/>
                <a:sym typeface="Times New Roman"/>
              </a:rPr>
              <a:t>су айырығынан гидрографикалық желінің деңгейіне дейінгі ең көп еңістік аралығының қашықтығы. Баурайдың ұзындығы артқан сайын су массасы көбейеді, оның салдарынан баурайдың төменгі жағының шайылуы күшейеді. </a:t>
            </a:r>
            <a:endParaRPr/>
          </a:p>
          <a:p>
            <a:pPr marL="342900" lvl="0" indent="-342900" algn="just" rtl="0">
              <a:lnSpc>
                <a:spcPct val="80000"/>
              </a:lnSpc>
              <a:spcBef>
                <a:spcPts val="560"/>
              </a:spcBef>
              <a:spcAft>
                <a:spcPts val="0"/>
              </a:spcAft>
              <a:buClr>
                <a:schemeClr val="hlink"/>
              </a:buClr>
              <a:buSzPts val="1960"/>
              <a:buFont typeface="Noto Sans Symbols"/>
              <a:buChar char="■"/>
            </a:pPr>
            <a:r>
              <a:rPr lang="en-US" sz="2800" b="0" i="0" u="none">
                <a:solidFill>
                  <a:schemeClr val="lt1"/>
                </a:solidFill>
                <a:latin typeface="Times New Roman"/>
                <a:ea typeface="Times New Roman"/>
                <a:cs typeface="Times New Roman"/>
                <a:sym typeface="Times New Roman"/>
              </a:rPr>
              <a:t>Баурайдың бетқарасы жердің бетіне түсетін күн қуатының мөлшерін анықтайды, ол өз кезегінде баурайдың микроклиматына, өсімдіктер жамылғысының өсіп-дамуына көп әсерін тизізеді. Мұның бәрі эрозия процестерінің баурай бетқарастарында әртүрлі жүруіне себеп болады. Эрозия дамуы оңтүстік бетқараста күшті болып келеді, келесі орында батыс бетқарыс, одан әрі шығыс, баурайдың солтүстік бетқарасы эрозия процестерін төмендететін жағдайлар тудырады.</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9"/>
          <p:cNvSpPr txBox="1">
            <a:spLocks noGrp="1"/>
          </p:cNvSpPr>
          <p:nvPr>
            <p:ph type="title"/>
          </p:nvPr>
        </p:nvSpPr>
        <p:spPr>
          <a:xfrm>
            <a:off x="1066800" y="304800"/>
            <a:ext cx="7543800" cy="9525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48" name="Google Shape;148;p19"/>
          <p:cNvSpPr txBox="1">
            <a:spLocks noGrp="1"/>
          </p:cNvSpPr>
          <p:nvPr>
            <p:ph type="body" idx="1"/>
          </p:nvPr>
        </p:nvSpPr>
        <p:spPr>
          <a:xfrm>
            <a:off x="457200" y="404812"/>
            <a:ext cx="8229600" cy="6192837"/>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hlink"/>
              </a:buClr>
              <a:buSzPts val="1680"/>
              <a:buFont typeface="Noto Sans Symbols"/>
              <a:buChar char="■"/>
            </a:pPr>
            <a:r>
              <a:rPr lang="en-US" sz="2400" b="1" i="0" u="sng">
                <a:solidFill>
                  <a:schemeClr val="lt1"/>
                </a:solidFill>
                <a:latin typeface="Times New Roman"/>
                <a:ea typeface="Times New Roman"/>
                <a:cs typeface="Times New Roman"/>
                <a:sym typeface="Times New Roman"/>
              </a:rPr>
              <a:t>Топырақ жамылғысы</a:t>
            </a:r>
            <a:r>
              <a:rPr lang="en-US" sz="2400" b="0" i="0" u="none">
                <a:solidFill>
                  <a:schemeClr val="lt1"/>
                </a:solidFill>
                <a:latin typeface="Times New Roman"/>
                <a:ea typeface="Times New Roman"/>
                <a:cs typeface="Times New Roman"/>
                <a:sym typeface="Times New Roman"/>
              </a:rPr>
              <a:t>, оның қасиеттері, су эрозиясының дамуына өз әсерін топырақтың су өткізгіштігі, эрозияға орнықтылығы, құнарлылығының жалпы деңгейімен анықтайды. Ал топырақтың бұл қасиеттері оның жалпы қуыстылығы, құрылымдылығы, қарашіріндінің мөлшері, сіңірілген кальцийдің молдығы, керісінше, карбонаттардың аздығы және басқа көрсеткіштерге байланысты болып келеді. Сондықтан аталған факторларды оңтайландыру шаралары эрозияны әлсірету мүмкіндігін арттырады.</a:t>
            </a:r>
            <a:endParaRPr/>
          </a:p>
          <a:p>
            <a:pPr marL="342900" lvl="0" indent="-342900" algn="just" rtl="0">
              <a:lnSpc>
                <a:spcPct val="80000"/>
              </a:lnSpc>
              <a:spcBef>
                <a:spcPts val="480"/>
              </a:spcBef>
              <a:spcAft>
                <a:spcPts val="0"/>
              </a:spcAft>
              <a:buClr>
                <a:schemeClr val="hlink"/>
              </a:buClr>
              <a:buSzPts val="1680"/>
              <a:buFont typeface="Noto Sans Symbols"/>
              <a:buChar char="■"/>
            </a:pPr>
            <a:r>
              <a:rPr lang="en-US" sz="2400" b="1" i="0" u="sng">
                <a:solidFill>
                  <a:schemeClr val="lt1"/>
                </a:solidFill>
                <a:latin typeface="Times New Roman"/>
                <a:ea typeface="Times New Roman"/>
                <a:cs typeface="Times New Roman"/>
                <a:sym typeface="Times New Roman"/>
              </a:rPr>
              <a:t>Топырақ қасиеттері</a:t>
            </a:r>
            <a:r>
              <a:rPr lang="en-US" sz="2400" b="1" i="0" u="none">
                <a:solidFill>
                  <a:schemeClr val="lt1"/>
                </a:solidFill>
                <a:latin typeface="Times New Roman"/>
                <a:ea typeface="Times New Roman"/>
                <a:cs typeface="Times New Roman"/>
                <a:sym typeface="Times New Roman"/>
              </a:rPr>
              <a:t>. </a:t>
            </a:r>
            <a:r>
              <a:rPr lang="en-US" sz="2400" b="0" i="0" u="none">
                <a:solidFill>
                  <a:schemeClr val="lt1"/>
                </a:solidFill>
                <a:latin typeface="Times New Roman"/>
                <a:ea typeface="Times New Roman"/>
                <a:cs typeface="Times New Roman"/>
                <a:sym typeface="Times New Roman"/>
              </a:rPr>
              <a:t>Жел эрозиясының дамуы топырақтың  </a:t>
            </a:r>
            <a:r>
              <a:rPr lang="en-US" sz="2400" b="1" i="0" u="none">
                <a:solidFill>
                  <a:schemeClr val="lt1"/>
                </a:solidFill>
                <a:latin typeface="Times New Roman"/>
                <a:ea typeface="Times New Roman"/>
                <a:cs typeface="Times New Roman"/>
                <a:sym typeface="Times New Roman"/>
              </a:rPr>
              <a:t>механикалық құрамына</a:t>
            </a:r>
            <a:r>
              <a:rPr lang="en-US" sz="2400" b="0" i="0" u="none">
                <a:solidFill>
                  <a:schemeClr val="lt1"/>
                </a:solidFill>
                <a:latin typeface="Times New Roman"/>
                <a:ea typeface="Times New Roman"/>
                <a:cs typeface="Times New Roman"/>
                <a:sym typeface="Times New Roman"/>
              </a:rPr>
              <a:t>, құрылысына, әсіресе кесектілігіне (1 мм ден үлкен түйіршіктердің топырақтың 0-5 см  қабатындағы % берілген мөлшері), карбонаттылығына, ылғалдылығына байланысты болып келеді.  Желге төзімсіз 1 мм-ден кіші  түйіршіктер үш түрлі тәсілмен қозғалып отырады: 1 ден 0,5 мм дейінгі түйіршіктер домалап қозғалады (жылжиды), 0,5-0,1 мм түйіршіктер секірмелі түрде, ал 0,1 мм майда  түйіршіктер ауада қалқымалы күйде қозғалып отырады.</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0"/>
          <p:cNvSpPr txBox="1">
            <a:spLocks noGrp="1"/>
          </p:cNvSpPr>
          <p:nvPr>
            <p:ph type="title"/>
          </p:nvPr>
        </p:nvSpPr>
        <p:spPr>
          <a:xfrm>
            <a:off x="1066800" y="304800"/>
            <a:ext cx="7543800" cy="15875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54" name="Google Shape;154;p20"/>
          <p:cNvSpPr txBox="1">
            <a:spLocks noGrp="1"/>
          </p:cNvSpPr>
          <p:nvPr>
            <p:ph type="body" idx="1"/>
          </p:nvPr>
        </p:nvSpPr>
        <p:spPr>
          <a:xfrm>
            <a:off x="457200" y="549275"/>
            <a:ext cx="8229600" cy="6048375"/>
          </a:xfrm>
          <a:prstGeom prst="rect">
            <a:avLst/>
          </a:prstGeom>
          <a:noFill/>
          <a:ln>
            <a:noFill/>
          </a:ln>
        </p:spPr>
        <p:txBody>
          <a:bodyPr spcFirstLastPara="1" wrap="square" lIns="91425" tIns="45700" rIns="91425" bIns="45700" anchor="t" anchorCtr="0">
            <a:noAutofit/>
          </a:bodyPr>
          <a:lstStyle/>
          <a:p>
            <a:pPr marL="342900" lvl="0" indent="-342900" algn="just" rtl="0">
              <a:lnSpc>
                <a:spcPct val="90000"/>
              </a:lnSpc>
              <a:spcBef>
                <a:spcPts val="0"/>
              </a:spcBef>
              <a:spcAft>
                <a:spcPts val="0"/>
              </a:spcAft>
              <a:buSzPts val="1400"/>
              <a:buNone/>
            </a:pPr>
            <a:r>
              <a:rPr lang="en-US" sz="2000" b="0" i="0" u="none">
                <a:solidFill>
                  <a:schemeClr val="lt1"/>
                </a:solidFill>
                <a:latin typeface="Times New Roman"/>
                <a:ea typeface="Times New Roman"/>
                <a:cs typeface="Times New Roman"/>
                <a:sym typeface="Times New Roman"/>
              </a:rPr>
              <a:t>     </a:t>
            </a:r>
            <a:r>
              <a:rPr lang="en-US" sz="2400" b="0" i="0" u="none">
                <a:solidFill>
                  <a:schemeClr val="lt1"/>
                </a:solidFill>
                <a:latin typeface="Times New Roman"/>
                <a:ea typeface="Times New Roman"/>
                <a:cs typeface="Times New Roman"/>
                <a:sym typeface="Times New Roman"/>
              </a:rPr>
              <a:t>Эрозия жүруінде ең зиянды болып, секірмелі түрде қозғалатын, түйіршіктер есептеледі. Олардың мөлшері топырақта барлық эрозияға шалдығатын түйіршіктердің 55-70% құрайды.</a:t>
            </a:r>
            <a:endParaRPr/>
          </a:p>
          <a:p>
            <a:pPr marL="342900" lvl="0" indent="-342900" algn="just" rtl="0">
              <a:lnSpc>
                <a:spcPct val="90000"/>
              </a:lnSpc>
              <a:spcBef>
                <a:spcPts val="480"/>
              </a:spcBef>
              <a:spcAft>
                <a:spcPts val="0"/>
              </a:spcAft>
              <a:buSzPts val="1680"/>
              <a:buNone/>
            </a:pPr>
            <a:r>
              <a:rPr lang="en-US" sz="2400" b="0" i="0" u="none">
                <a:solidFill>
                  <a:schemeClr val="lt1"/>
                </a:solidFill>
                <a:latin typeface="Times New Roman"/>
                <a:ea typeface="Times New Roman"/>
                <a:cs typeface="Times New Roman"/>
                <a:sym typeface="Times New Roman"/>
              </a:rPr>
              <a:t>    Топырақты эрозиядан қорғау қабілетіне сәйкес өсімдіктер қауымдастығын мына ретпен орналастыруға болады: бірінші орында ағаш- бұта тектес өсімдіктер, одан кейін табиғи шөптесін өсімдіктер, келесі орында қатараралығы шымдалған жеміс ағаштары (бауы), соңғы орында екпе өсімдіктер (дақылдар). Су және жел эрозиясынан топырақты сенімді түрде қорғайтын мәдени дақылдардың ішінде бірінші орында көп жылдық екпе шөптер, келесі орында күздік дақылдар, одан кейін жаппай себілетін жаздық дақылдар, соңғы орында отамалы дақылдар болады. Эрозия процестері өсімдік жамылғысы жоқ баурайларда және таза пар  танабында өте күшті орын алады.</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1"/>
          <p:cNvSpPr txBox="1">
            <a:spLocks noGrp="1"/>
          </p:cNvSpPr>
          <p:nvPr>
            <p:ph type="title"/>
          </p:nvPr>
        </p:nvSpPr>
        <p:spPr>
          <a:xfrm>
            <a:off x="1066800" y="304800"/>
            <a:ext cx="7543800" cy="8731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60" name="Google Shape;160;p21"/>
          <p:cNvSpPr txBox="1">
            <a:spLocks noGrp="1"/>
          </p:cNvSpPr>
          <p:nvPr>
            <p:ph type="body" idx="1"/>
          </p:nvPr>
        </p:nvSpPr>
        <p:spPr>
          <a:xfrm>
            <a:off x="457200" y="476250"/>
            <a:ext cx="8229600" cy="6192837"/>
          </a:xfrm>
          <a:prstGeom prst="rect">
            <a:avLst/>
          </a:prstGeom>
          <a:noFill/>
          <a:ln>
            <a:noFill/>
          </a:ln>
        </p:spPr>
        <p:txBody>
          <a:bodyPr spcFirstLastPara="1" wrap="square" lIns="91425" tIns="45700" rIns="91425" bIns="45700" anchor="t" anchorCtr="0">
            <a:noAutofit/>
          </a:bodyPr>
          <a:lstStyle/>
          <a:p>
            <a:pPr marL="342900" lvl="0" indent="-342900" algn="just" rtl="0">
              <a:lnSpc>
                <a:spcPct val="90000"/>
              </a:lnSpc>
              <a:spcBef>
                <a:spcPts val="0"/>
              </a:spcBef>
              <a:spcAft>
                <a:spcPts val="0"/>
              </a:spcAft>
              <a:buClr>
                <a:schemeClr val="hlink"/>
              </a:buClr>
              <a:buSzPts val="1680"/>
              <a:buFont typeface="Noto Sans Symbols"/>
              <a:buChar char="■"/>
            </a:pPr>
            <a:r>
              <a:rPr lang="en-US" sz="2400" b="0" i="0" u="none">
                <a:solidFill>
                  <a:schemeClr val="lt1"/>
                </a:solidFill>
                <a:latin typeface="Times New Roman"/>
                <a:ea typeface="Times New Roman"/>
                <a:cs typeface="Times New Roman"/>
                <a:sym typeface="Times New Roman"/>
              </a:rPr>
              <a:t>Жоғарыда аталған эрозия дамуының табиғи факторлары бұл процестің жүруіне бастапқы жағдайларды жасауы мүмкін, ал оның әрі қарай дамуы адамның өндірістік іс-әрекеттеріне байланысты болады. Атап айтқанда,  орман алқаптарының көлемін кеміту, топырақ өңдеудің тиімсіз тәсілдерін қолдану, топырақ қорғау ауыспалы егістерінің мүмкіншілігін толық пайдаланбау, аумақта шамадан тыс мал жаю, жергілікті топырақ ерекшеліктеріне сай келмейтін техниканы пайдалану, жол желісін жүйесіз жүргізу, газ, мұнай өткізетін құбырларды қалай болса солай салу ж.б.</a:t>
            </a:r>
            <a:endParaRPr/>
          </a:p>
          <a:p>
            <a:pPr marL="342900" lvl="0" indent="-342900" algn="just" rtl="0">
              <a:lnSpc>
                <a:spcPct val="90000"/>
              </a:lnSpc>
              <a:spcBef>
                <a:spcPts val="480"/>
              </a:spcBef>
              <a:spcAft>
                <a:spcPts val="0"/>
              </a:spcAft>
              <a:buClr>
                <a:schemeClr val="hlink"/>
              </a:buClr>
              <a:buSzPts val="1680"/>
              <a:buFont typeface="Noto Sans Symbols"/>
              <a:buChar char="■"/>
            </a:pPr>
            <a:r>
              <a:rPr lang="en-US" sz="2400" b="0" i="0" u="none">
                <a:solidFill>
                  <a:schemeClr val="lt1"/>
                </a:solidFill>
                <a:latin typeface="Times New Roman"/>
                <a:ea typeface="Times New Roman"/>
                <a:cs typeface="Times New Roman"/>
                <a:sym typeface="Times New Roman"/>
              </a:rPr>
              <a:t>Сайып келгенде, эрозия тудыратын факторлардың өзіндік ерекшеліктері болғанымен, олар бірлескен түрде әсер ететіні сөзсіз. Сондықтан оларды жүйелі түрде қарастырып, күресу шараларын кешенді түрде жүзеге асыру міндет.</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2"/>
          <p:cNvSpPr txBox="1">
            <a:spLocks noGrp="1"/>
          </p:cNvSpPr>
          <p:nvPr>
            <p:ph type="title"/>
          </p:nvPr>
        </p:nvSpPr>
        <p:spPr>
          <a:xfrm>
            <a:off x="1066800" y="304800"/>
            <a:ext cx="7543800" cy="8731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66" name="Google Shape;166;p22"/>
          <p:cNvSpPr txBox="1">
            <a:spLocks noGrp="1"/>
          </p:cNvSpPr>
          <p:nvPr>
            <p:ph type="body" idx="1"/>
          </p:nvPr>
        </p:nvSpPr>
        <p:spPr>
          <a:xfrm>
            <a:off x="457200" y="549275"/>
            <a:ext cx="8229600" cy="6119812"/>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SzPts val="2240"/>
              <a:buNone/>
            </a:pPr>
            <a:r>
              <a:rPr lang="en-US" sz="3200" b="0" i="0" u="none">
                <a:solidFill>
                  <a:schemeClr val="lt1"/>
                </a:solidFill>
                <a:latin typeface="Tahoma"/>
                <a:ea typeface="Tahoma"/>
                <a:cs typeface="Tahoma"/>
                <a:sym typeface="Tahoma"/>
              </a:rPr>
              <a:t>   </a:t>
            </a:r>
            <a:r>
              <a:rPr lang="en-US" sz="2800" b="1" i="0" u="sng">
                <a:solidFill>
                  <a:schemeClr val="lt1"/>
                </a:solidFill>
                <a:latin typeface="Times New Roman"/>
                <a:ea typeface="Times New Roman"/>
                <a:cs typeface="Times New Roman"/>
                <a:sym typeface="Times New Roman"/>
              </a:rPr>
              <a:t>Өсімдік  жамылғысы</a:t>
            </a:r>
            <a:r>
              <a:rPr lang="en-US" sz="2800" b="1" i="0" u="none">
                <a:solidFill>
                  <a:schemeClr val="lt1"/>
                </a:solidFill>
                <a:latin typeface="Times New Roman"/>
                <a:ea typeface="Times New Roman"/>
                <a:cs typeface="Times New Roman"/>
                <a:sym typeface="Times New Roman"/>
              </a:rPr>
              <a:t>. </a:t>
            </a:r>
            <a:r>
              <a:rPr lang="en-US" sz="2800" b="0" i="0" u="none">
                <a:solidFill>
                  <a:schemeClr val="lt1"/>
                </a:solidFill>
                <a:latin typeface="Times New Roman"/>
                <a:ea typeface="Times New Roman"/>
                <a:cs typeface="Times New Roman"/>
                <a:sym typeface="Times New Roman"/>
              </a:rPr>
              <a:t>Климат факторларының ішіндегі ең күшті фактор — өсімдіктер жамылғысы.Өсімдік  жамылғысының эрозия болдырмаудағы ролі. Өсімдік түрлері және оның нақтылы жағдайы,тамыр жүйесінің маңызы, өсімдік жамылғысының топырақ тоңдануына, ылғалдығына әсері ж.б. </a:t>
            </a:r>
            <a:r>
              <a:rPr lang="en-US" sz="3200" b="0" i="0" u="none">
                <a:solidFill>
                  <a:schemeClr val="lt1"/>
                </a:solidFill>
                <a:latin typeface="Times New Roman"/>
                <a:ea typeface="Times New Roman"/>
                <a:cs typeface="Times New Roman"/>
                <a:sym typeface="Times New Roman"/>
              </a:rPr>
              <a:t> </a:t>
            </a:r>
            <a:endParaRPr/>
          </a:p>
          <a:p>
            <a:pPr marL="342900" lvl="0" indent="-342900" algn="l" rtl="0">
              <a:lnSpc>
                <a:spcPct val="100000"/>
              </a:lnSpc>
              <a:spcBef>
                <a:spcPts val="480"/>
              </a:spcBef>
              <a:spcAft>
                <a:spcPts val="0"/>
              </a:spcAft>
              <a:buSzPts val="1680"/>
              <a:buNone/>
            </a:pPr>
            <a:r>
              <a:rPr lang="en-US" sz="2400" b="0" i="0" u="none">
                <a:solidFill>
                  <a:schemeClr val="lt1"/>
                </a:solidFill>
                <a:latin typeface="Times New Roman"/>
                <a:ea typeface="Times New Roman"/>
                <a:cs typeface="Times New Roman"/>
                <a:sym typeface="Times New Roman"/>
              </a:rPr>
              <a:t>     Егер өсімдіктер жамылғысы күшті және оның тығыздығы зор болса, онда эрозия процесі нашар жүреді және керісінше.</a:t>
            </a:r>
            <a:endParaRPr/>
          </a:p>
          <a:p>
            <a:pPr marL="342900" lvl="0" indent="-342900" algn="l" rtl="0">
              <a:lnSpc>
                <a:spcPct val="100000"/>
              </a:lnSpc>
              <a:spcBef>
                <a:spcPts val="480"/>
              </a:spcBef>
              <a:spcAft>
                <a:spcPts val="0"/>
              </a:spcAft>
              <a:buSzPts val="1680"/>
              <a:buNone/>
            </a:pPr>
            <a:r>
              <a:rPr lang="en-US" sz="2400" b="0" i="0" u="none">
                <a:solidFill>
                  <a:schemeClr val="lt1"/>
                </a:solidFill>
                <a:latin typeface="Times New Roman"/>
                <a:ea typeface="Times New Roman"/>
                <a:cs typeface="Times New Roman"/>
                <a:sym typeface="Times New Roman"/>
              </a:rPr>
              <a:t>     Жер бетінде өсімдік жамылғысы жақсы дамығанда ол жеддің күшін азайтып, топырақ түйіршіктерінің желмен ұшып кетуіне кедергі жасайды. Ал өсімдік жамылғысынан айырылған жерлерде эрозия процесі күшті жүреді.</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3"/>
          <p:cNvSpPr txBox="1">
            <a:spLocks noGrp="1"/>
          </p:cNvSpPr>
          <p:nvPr>
            <p:ph type="title"/>
          </p:nvPr>
        </p:nvSpPr>
        <p:spPr>
          <a:xfrm>
            <a:off x="1066800" y="304800"/>
            <a:ext cx="7543800" cy="15875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72" name="Google Shape;172;p23"/>
          <p:cNvSpPr txBox="1">
            <a:spLocks noGrp="1"/>
          </p:cNvSpPr>
          <p:nvPr>
            <p:ph type="body" idx="1"/>
          </p:nvPr>
        </p:nvSpPr>
        <p:spPr>
          <a:xfrm>
            <a:off x="457200" y="404812"/>
            <a:ext cx="8229600" cy="6192837"/>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1960"/>
              <a:buNone/>
            </a:pPr>
            <a:r>
              <a:rPr lang="en-US" sz="2800" b="0" i="0" u="none">
                <a:solidFill>
                  <a:schemeClr val="lt1"/>
                </a:solidFill>
                <a:latin typeface="Times New Roman"/>
                <a:ea typeface="Times New Roman"/>
                <a:cs typeface="Times New Roman"/>
                <a:sym typeface="Times New Roman"/>
              </a:rPr>
              <a:t>    Өсімдік жамылғысының жоғалып кетуіне топырақ өндеу тәсілі және малды ретсіз жаю үлкен әсер өтеді. Топырақ эрозиясының пайда болуына әсер өтетін күшті фактор — адамдардың шаруашылық іс әрекеті.</a:t>
            </a:r>
            <a:endParaRPr/>
          </a:p>
          <a:p>
            <a:pPr marL="342900" lvl="0" indent="-342900" algn="just" rtl="0">
              <a:lnSpc>
                <a:spcPct val="100000"/>
              </a:lnSpc>
              <a:spcBef>
                <a:spcPts val="560"/>
              </a:spcBef>
              <a:spcAft>
                <a:spcPts val="0"/>
              </a:spcAft>
              <a:buSzPts val="1960"/>
              <a:buNone/>
            </a:pPr>
            <a:r>
              <a:rPr lang="en-US" sz="2800" b="0" i="0" u="none">
                <a:solidFill>
                  <a:schemeClr val="lt1"/>
                </a:solidFill>
                <a:latin typeface="Times New Roman"/>
                <a:ea typeface="Times New Roman"/>
                <a:cs typeface="Times New Roman"/>
                <a:sym typeface="Times New Roman"/>
              </a:rPr>
              <a:t>    </a:t>
            </a:r>
            <a:endParaRPr/>
          </a:p>
          <a:p>
            <a:pPr marL="342900" lvl="0" indent="-342900" algn="just" rtl="0">
              <a:lnSpc>
                <a:spcPct val="100000"/>
              </a:lnSpc>
              <a:spcBef>
                <a:spcPts val="560"/>
              </a:spcBef>
              <a:spcAft>
                <a:spcPts val="0"/>
              </a:spcAft>
              <a:buSzPts val="1960"/>
              <a:buNone/>
            </a:pPr>
            <a:r>
              <a:rPr lang="en-US" sz="2800" b="0" i="0" u="none">
                <a:solidFill>
                  <a:schemeClr val="lt1"/>
                </a:solidFill>
                <a:latin typeface="Times New Roman"/>
                <a:ea typeface="Times New Roman"/>
                <a:cs typeface="Times New Roman"/>
                <a:sym typeface="Times New Roman"/>
              </a:rPr>
              <a:t>    </a:t>
            </a:r>
            <a:r>
              <a:rPr lang="en-US" sz="2800" b="1" i="0" u="none">
                <a:solidFill>
                  <a:schemeClr val="lt1"/>
                </a:solidFill>
                <a:latin typeface="Times New Roman"/>
                <a:ea typeface="Times New Roman"/>
                <a:cs typeface="Times New Roman"/>
                <a:sym typeface="Times New Roman"/>
              </a:rPr>
              <a:t>Жерді өндірісте пайдалану жүйесі</a:t>
            </a:r>
            <a:r>
              <a:rPr lang="en-US" sz="2800" b="0" i="0" u="none">
                <a:solidFill>
                  <a:schemeClr val="lt1"/>
                </a:solidFill>
                <a:latin typeface="Times New Roman"/>
                <a:ea typeface="Times New Roman"/>
                <a:cs typeface="Times New Roman"/>
                <a:sym typeface="Times New Roman"/>
              </a:rPr>
              <a:t> (антропологиялық фактор).</a:t>
            </a:r>
            <a:endParaRPr/>
          </a:p>
          <a:p>
            <a:pPr marL="342900" lvl="0" indent="-218440" algn="l" rtl="0">
              <a:spcBef>
                <a:spcPts val="560"/>
              </a:spcBef>
              <a:spcAft>
                <a:spcPts val="0"/>
              </a:spcAft>
              <a:buSzPts val="1960"/>
              <a:buNone/>
            </a:pPr>
            <a:endParaRPr sz="2800" b="0" i="0" u="none">
              <a:solidFill>
                <a:schemeClr val="lt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4"/>
          <p:cNvSpPr txBox="1">
            <a:spLocks noGrp="1"/>
          </p:cNvSpPr>
          <p:nvPr>
            <p:ph type="title"/>
          </p:nvPr>
        </p:nvSpPr>
        <p:spPr>
          <a:xfrm>
            <a:off x="1066800" y="304800"/>
            <a:ext cx="7543800" cy="9525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chemeClr val="lt2"/>
              </a:solidFill>
              <a:latin typeface="Tahoma"/>
              <a:ea typeface="Tahoma"/>
              <a:cs typeface="Tahoma"/>
              <a:sym typeface="Tahoma"/>
            </a:endParaRPr>
          </a:p>
        </p:txBody>
      </p:sp>
      <p:sp>
        <p:nvSpPr>
          <p:cNvPr id="178" name="Google Shape;178;p24"/>
          <p:cNvSpPr txBox="1">
            <a:spLocks noGrp="1"/>
          </p:cNvSpPr>
          <p:nvPr>
            <p:ph type="body" idx="1"/>
          </p:nvPr>
        </p:nvSpPr>
        <p:spPr>
          <a:xfrm>
            <a:off x="457200" y="549275"/>
            <a:ext cx="8229600" cy="5581650"/>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SzPts val="3500"/>
              <a:buNone/>
            </a:pPr>
            <a:endParaRPr sz="5000" b="1" i="0" u="none">
              <a:solidFill>
                <a:schemeClr val="accent2"/>
              </a:solidFill>
              <a:latin typeface="Times New Roman"/>
              <a:ea typeface="Times New Roman"/>
              <a:cs typeface="Times New Roman"/>
              <a:sym typeface="Times New Roman"/>
            </a:endParaRPr>
          </a:p>
          <a:p>
            <a:pPr marL="342900" lvl="0" indent="-342900" algn="ctr" rtl="0">
              <a:lnSpc>
                <a:spcPct val="100000"/>
              </a:lnSpc>
              <a:spcBef>
                <a:spcPts val="1000"/>
              </a:spcBef>
              <a:spcAft>
                <a:spcPts val="0"/>
              </a:spcAft>
              <a:buSzPts val="3500"/>
              <a:buNone/>
            </a:pPr>
            <a:r>
              <a:rPr lang="en-US" sz="5000" b="1" i="0" u="none">
                <a:solidFill>
                  <a:schemeClr val="accent2"/>
                </a:solidFill>
                <a:latin typeface="Times New Roman"/>
                <a:ea typeface="Times New Roman"/>
                <a:cs typeface="Times New Roman"/>
                <a:sym typeface="Times New Roman"/>
              </a:rPr>
              <a:t>НАЗАР </a:t>
            </a:r>
            <a:endParaRPr/>
          </a:p>
          <a:p>
            <a:pPr marL="342900" lvl="0" indent="-342900" algn="ctr" rtl="0">
              <a:lnSpc>
                <a:spcPct val="100000"/>
              </a:lnSpc>
              <a:spcBef>
                <a:spcPts val="1000"/>
              </a:spcBef>
              <a:spcAft>
                <a:spcPts val="0"/>
              </a:spcAft>
              <a:buSzPts val="3500"/>
              <a:buNone/>
            </a:pPr>
            <a:r>
              <a:rPr lang="en-US" sz="5000" b="1" i="0" u="none">
                <a:solidFill>
                  <a:schemeClr val="accent2"/>
                </a:solidFill>
                <a:latin typeface="Times New Roman"/>
                <a:ea typeface="Times New Roman"/>
                <a:cs typeface="Times New Roman"/>
                <a:sym typeface="Times New Roman"/>
              </a:rPr>
              <a:t>АУДАРҒАНДАРЫҢЫЗҒА</a:t>
            </a:r>
            <a:endParaRPr/>
          </a:p>
          <a:p>
            <a:pPr marL="342900" lvl="0" indent="-342900" algn="ctr" rtl="0">
              <a:lnSpc>
                <a:spcPct val="100000"/>
              </a:lnSpc>
              <a:spcBef>
                <a:spcPts val="1000"/>
              </a:spcBef>
              <a:spcAft>
                <a:spcPts val="0"/>
              </a:spcAft>
              <a:buSzPts val="3500"/>
              <a:buNone/>
            </a:pPr>
            <a:r>
              <a:rPr lang="en-US" sz="5000" b="1" i="0" u="none">
                <a:solidFill>
                  <a:schemeClr val="accent2"/>
                </a:solidFill>
                <a:latin typeface="Times New Roman"/>
                <a:ea typeface="Times New Roman"/>
                <a:cs typeface="Times New Roman"/>
                <a:sym typeface="Times New Roman"/>
              </a:rPr>
              <a:t> РАХМЕТ</a:t>
            </a:r>
            <a:endParaRPr/>
          </a:p>
          <a:p>
            <a:pPr marL="342900" lvl="0" indent="-120650" algn="l" rtl="0">
              <a:spcBef>
                <a:spcPts val="1000"/>
              </a:spcBef>
              <a:spcAft>
                <a:spcPts val="0"/>
              </a:spcAft>
              <a:buSzPts val="3500"/>
              <a:buNone/>
            </a:pPr>
            <a:endParaRPr sz="5000" b="1" i="0" u="none">
              <a:solidFill>
                <a:schemeClr val="accent2"/>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1032</Words>
  <Application>Microsoft Office PowerPoint</Application>
  <PresentationFormat>Экран (4:3)</PresentationFormat>
  <Paragraphs>36</Paragraphs>
  <Slides>11</Slides>
  <Notes>11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11</vt:i4>
      </vt:variant>
    </vt:vector>
  </HeadingPairs>
  <TitlesOfParts>
    <vt:vector size="17" baseType="lpstr">
      <vt:lpstr>Times New Roman</vt:lpstr>
      <vt:lpstr>Noto Sans Symbols</vt:lpstr>
      <vt:lpstr>Tahoma</vt:lpstr>
      <vt:lpstr>Arial</vt:lpstr>
      <vt:lpstr>Сумерки</vt:lpstr>
      <vt:lpstr>1_Сумерки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Saltanat Makatova</cp:lastModifiedBy>
  <cp:revision>2</cp:revision>
  <dcterms:modified xsi:type="dcterms:W3CDTF">2024-01-03T18:34:11Z</dcterms:modified>
</cp:coreProperties>
</file>