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6" r:id="rId8"/>
    <p:sldId id="265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7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76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795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13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3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19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6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735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4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628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191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35F85-1003-43E9-8BCA-DDD94095551C}" type="datetimeFigureOut">
              <a:rPr lang="ru-RU" smtClean="0"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93689-7B26-4C0C-B6CF-BF08F88B0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10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111810"/>
              </p:ext>
            </p:extLst>
          </p:nvPr>
        </p:nvGraphicFramePr>
        <p:xfrm>
          <a:off x="741219" y="188913"/>
          <a:ext cx="10709562" cy="6553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957945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322618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428999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err="1" smtClean="0">
                          <a:solidFill>
                            <a:srgbClr val="FF0000"/>
                          </a:solidFill>
                        </a:rPr>
                        <a:t>Cl</a:t>
                      </a:r>
                      <a:endParaRPr lang="ru-RU" sz="8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хлороводородная</a:t>
                      </a:r>
                      <a:endParaRPr lang="ru-RU" sz="4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(соляная)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хлорид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err="1" smtClean="0">
                          <a:solidFill>
                            <a:srgbClr val="FF0000"/>
                          </a:solidFill>
                        </a:rPr>
                        <a:t>Cl</a:t>
                      </a:r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O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хлорноватистая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гипохлорит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Cl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хлористая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хлорит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88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Cl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хлорноватая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хлорат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Cl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хлорная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перхлорат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630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958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741835"/>
              </p:ext>
            </p:extLst>
          </p:nvPr>
        </p:nvGraphicFramePr>
        <p:xfrm>
          <a:off x="1163779" y="188913"/>
          <a:ext cx="10252365" cy="6553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286002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225637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740726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endParaRPr lang="ru-RU" sz="8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йодоводородная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йодид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err="1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O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йодноватистая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гипойодит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йодистая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йодит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88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йодноватая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йодат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йодная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перйодат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630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10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86848"/>
              </p:ext>
            </p:extLst>
          </p:nvPr>
        </p:nvGraphicFramePr>
        <p:xfrm>
          <a:off x="845128" y="188913"/>
          <a:ext cx="10695708" cy="6553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789559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625171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280978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err="1" smtClean="0">
                          <a:solidFill>
                            <a:srgbClr val="FF0000"/>
                          </a:solidFill>
                        </a:rPr>
                        <a:t>Br</a:t>
                      </a:r>
                      <a:endParaRPr lang="ru-RU" sz="8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бромоводородная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бромид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err="1" smtClean="0">
                          <a:solidFill>
                            <a:srgbClr val="FF0000"/>
                          </a:solidFill>
                        </a:rPr>
                        <a:t>Br</a:t>
                      </a:r>
                      <a:r>
                        <a:rPr lang="en-US" sz="8000" b="1" dirty="0" err="1" smtClean="0">
                          <a:solidFill>
                            <a:schemeClr val="tx1"/>
                          </a:solidFill>
                        </a:rPr>
                        <a:t>O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бромноватистая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гипобромит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Br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бромистая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бромит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88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Br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бромноватая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бромат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Br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бромная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пербромат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630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287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43106"/>
              </p:ext>
            </p:extLst>
          </p:nvPr>
        </p:nvGraphicFramePr>
        <p:xfrm>
          <a:off x="394854" y="844233"/>
          <a:ext cx="11402291" cy="52425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249653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869111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283527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As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метамышьяковая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метаарсенат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As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ортомышьяковая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ортоарсенат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As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метамышьяковистая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метаарсенит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88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As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ортомышьяковистая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ортоарсенит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504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382558"/>
              </p:ext>
            </p:extLst>
          </p:nvPr>
        </p:nvGraphicFramePr>
        <p:xfrm>
          <a:off x="713509" y="1634067"/>
          <a:ext cx="10764981" cy="3931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394364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142509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228108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метаборная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метаборат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ортоборная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ортоборат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четырехборная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тетраборат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481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18490"/>
              </p:ext>
            </p:extLst>
          </p:nvPr>
        </p:nvGraphicFramePr>
        <p:xfrm>
          <a:off x="514349" y="1651953"/>
          <a:ext cx="11163301" cy="3931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016827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378036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768438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Al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метаалюминиевая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метаалюминат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95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ru-RU" sz="8000" b="1" baseline="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ru-RU" sz="8000" b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родановодород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роданид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99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8000" b="1" baseline="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ru-RU" sz="8000" b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циановодород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 (синильная)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цианид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466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98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954832"/>
              </p:ext>
            </p:extLst>
          </p:nvPr>
        </p:nvGraphicFramePr>
        <p:xfrm>
          <a:off x="777586" y="188913"/>
          <a:ext cx="10636828" cy="6553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831774">
                  <a:extLst>
                    <a:ext uri="{9D8B030D-6E8A-4147-A177-3AD203B41FA5}">
                      <a16:colId xmlns:a16="http://schemas.microsoft.com/office/drawing/2014/main" val="360867623"/>
                    </a:ext>
                  </a:extLst>
                </a:gridCol>
                <a:gridCol w="3338945">
                  <a:extLst>
                    <a:ext uri="{9D8B030D-6E8A-4147-A177-3AD203B41FA5}">
                      <a16:colId xmlns:a16="http://schemas.microsoft.com/office/drawing/2014/main" val="2073047952"/>
                    </a:ext>
                  </a:extLst>
                </a:gridCol>
                <a:gridCol w="2466109">
                  <a:extLst>
                    <a:ext uri="{9D8B030D-6E8A-4147-A177-3AD203B41FA5}">
                      <a16:colId xmlns:a16="http://schemas.microsoft.com/office/drawing/2014/main" val="1556308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Si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кремниевая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силикат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72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8000" b="1" baseline="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угольная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карбонат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72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8000" b="1" dirty="0" smtClean="0">
                          <a:solidFill>
                            <a:schemeClr val="tx1"/>
                          </a:solidFill>
                        </a:rPr>
                        <a:t>СН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8000" b="1" dirty="0" smtClean="0">
                          <a:solidFill>
                            <a:schemeClr val="tx1"/>
                          </a:solidFill>
                        </a:rPr>
                        <a:t>СООН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уксусная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ацетат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74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8000" b="1" dirty="0" smtClean="0">
                          <a:solidFill>
                            <a:schemeClr val="tx1"/>
                          </a:solidFill>
                        </a:rPr>
                        <a:t>НСООН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муравьиная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формиат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54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8000" b="1" baseline="0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щавелевая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оксалат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399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632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708369"/>
              </p:ext>
            </p:extLst>
          </p:nvPr>
        </p:nvGraphicFramePr>
        <p:xfrm>
          <a:off x="817418" y="1675631"/>
          <a:ext cx="10764981" cy="3931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823855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3713018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228108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Cr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метахромистая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метахромит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8000" b="1" baseline="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r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хромовая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хромат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8000" b="1" baseline="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r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двухромовая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дихромат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7143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274109"/>
              </p:ext>
            </p:extLst>
          </p:nvPr>
        </p:nvGraphicFramePr>
        <p:xfrm>
          <a:off x="637310" y="2279564"/>
          <a:ext cx="11125198" cy="26212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679763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3837264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608171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Mn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марганцовая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перманганат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Mn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марганцовистая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манганат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109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889657"/>
              </p:ext>
            </p:extLst>
          </p:nvPr>
        </p:nvGraphicFramePr>
        <p:xfrm>
          <a:off x="969818" y="2459673"/>
          <a:ext cx="10764981" cy="26212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089564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3906982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768435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N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азотистая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нитрит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N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азотная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нитрат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408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206713"/>
              </p:ext>
            </p:extLst>
          </p:nvPr>
        </p:nvGraphicFramePr>
        <p:xfrm>
          <a:off x="512618" y="188913"/>
          <a:ext cx="11166764" cy="6553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103418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475019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3588327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метафосфорная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метафосфат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8000" b="1" dirty="0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ортофосфорная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ортофосфат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8000" b="1" dirty="0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двуфосфорная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 (пирофосфорная)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дифосфат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пирофосфат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88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8000" b="1" dirty="0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фосфористая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фосфит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8000" b="1" dirty="0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8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фосфорноватистая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гипофосфит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630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190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403729"/>
              </p:ext>
            </p:extLst>
          </p:nvPr>
        </p:nvGraphicFramePr>
        <p:xfrm>
          <a:off x="339435" y="143193"/>
          <a:ext cx="11672455" cy="66446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602644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413471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4656340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ru-RU" sz="6000" b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сероводородная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сульфид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baseline="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6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сернистая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сульфит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baseline="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6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сульфат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88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baseline="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6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тиосерная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тиосульфат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baseline="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6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двусерная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 (пиросерная)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дисульфат</a:t>
                      </a:r>
                      <a:r>
                        <a:rPr lang="ru-RU" sz="4000" b="1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4000" b="1" baseline="0" dirty="0" err="1" smtClean="0">
                          <a:solidFill>
                            <a:schemeClr val="tx1"/>
                          </a:solidFill>
                        </a:rPr>
                        <a:t>пиросульфат</a:t>
                      </a:r>
                      <a:r>
                        <a:rPr lang="ru-RU" sz="40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17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baseline="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6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6000" b="1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6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пероксодвусерная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надсерная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Пероксодисульфат</a:t>
                      </a:r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(персульфат)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630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958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717343"/>
              </p:ext>
            </p:extLst>
          </p:nvPr>
        </p:nvGraphicFramePr>
        <p:xfrm>
          <a:off x="817418" y="1675631"/>
          <a:ext cx="10764981" cy="3931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560618">
                  <a:extLst>
                    <a:ext uri="{9D8B030D-6E8A-4147-A177-3AD203B41FA5}">
                      <a16:colId xmlns:a16="http://schemas.microsoft.com/office/drawing/2014/main" val="2282691328"/>
                    </a:ext>
                  </a:extLst>
                </a:gridCol>
                <a:gridCol w="4599709">
                  <a:extLst>
                    <a:ext uri="{9D8B030D-6E8A-4147-A177-3AD203B41FA5}">
                      <a16:colId xmlns:a16="http://schemas.microsoft.com/office/drawing/2014/main" val="2794652359"/>
                    </a:ext>
                  </a:extLst>
                </a:gridCol>
                <a:gridCol w="2604654">
                  <a:extLst>
                    <a:ext uri="{9D8B030D-6E8A-4147-A177-3AD203B41FA5}">
                      <a16:colId xmlns:a16="http://schemas.microsoft.com/office/drawing/2014/main" val="58910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ru-RU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dirty="0" smtClean="0">
                          <a:solidFill>
                            <a:srgbClr val="FF0000"/>
                          </a:solidFill>
                        </a:rPr>
                        <a:t>Se</a:t>
                      </a:r>
                      <a:endParaRPr lang="ru-RU" sz="8000" b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селеноводородная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селенид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Se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селенистая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селенит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5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8000" b="1" baseline="0" dirty="0" smtClean="0">
                          <a:solidFill>
                            <a:srgbClr val="FF0000"/>
                          </a:solidFill>
                        </a:rPr>
                        <a:t>Se</a:t>
                      </a:r>
                      <a:r>
                        <a:rPr lang="en-US" sz="8000" b="1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80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80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smtClean="0">
                          <a:solidFill>
                            <a:schemeClr val="tx1"/>
                          </a:solidFill>
                        </a:rPr>
                        <a:t>селеновая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000" b="1" dirty="0" err="1" smtClean="0">
                          <a:solidFill>
                            <a:schemeClr val="tx1"/>
                          </a:solidFill>
                        </a:rPr>
                        <a:t>селенат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02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4691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209</Words>
  <Application>Microsoft Office PowerPoint</Application>
  <PresentationFormat>Широкоэкранный</PresentationFormat>
  <Paragraphs>155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Серый</dc:creator>
  <cp:lastModifiedBy>Александр Серый</cp:lastModifiedBy>
  <cp:revision>10</cp:revision>
  <dcterms:created xsi:type="dcterms:W3CDTF">2020-09-27T08:38:35Z</dcterms:created>
  <dcterms:modified xsi:type="dcterms:W3CDTF">2020-09-29T15:19:44Z</dcterms:modified>
</cp:coreProperties>
</file>