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5CEE6-9BF2-4032-A0D2-8675AB9D4416}" type="datetimeFigureOut">
              <a:rPr lang="ru-RU" smtClean="0"/>
              <a:t>07.03.2016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2979D-7C6F-4A1D-9DEE-66CB9C0377DF}" type="slidenum">
              <a:rPr lang="ru-RU" smtClean="0"/>
              <a:t>‹#›</a:t>
            </a:fld>
            <a:endParaRPr lang="ru-RU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9442" y="836712"/>
            <a:ext cx="7117180" cy="3940669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Құрылымдық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геология </a:t>
            </a:r>
            <a:r>
              <a:rPr lang="ru-RU" b="1" dirty="0" err="1" smtClean="0">
                <a:solidFill>
                  <a:schemeClr val="bg1"/>
                </a:solidFill>
              </a:rPr>
              <a:t>және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геокарталау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1 </a:t>
            </a:r>
            <a:r>
              <a:rPr lang="ru-RU" dirty="0" err="1" smtClean="0">
                <a:solidFill>
                  <a:schemeClr val="bg1"/>
                </a:solidFill>
              </a:rPr>
              <a:t>дәріс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«</a:t>
            </a:r>
            <a:r>
              <a:rPr lang="ru-RU" b="1" dirty="0" err="1" smtClean="0">
                <a:solidFill>
                  <a:schemeClr val="bg1"/>
                </a:solidFill>
              </a:rPr>
              <a:t>Кіріспе</a:t>
            </a:r>
            <a:r>
              <a:rPr lang="ru-RU" b="1" i="1" dirty="0" smtClean="0">
                <a:solidFill>
                  <a:schemeClr val="bg1"/>
                </a:solidFill>
              </a:rPr>
              <a:t>»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49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332656"/>
            <a:ext cx="7125113" cy="126754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1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Геологиялық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карталау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мен </a:t>
            </a:r>
            <a:r>
              <a:rPr lang="kk-KZ" dirty="0" smtClean="0">
                <a:solidFill>
                  <a:schemeClr val="bg1"/>
                </a:solidFill>
              </a:rPr>
              <a:t>құрылымдық геологияның </a:t>
            </a:r>
            <a:r>
              <a:rPr lang="ru-RU" dirty="0" smtClean="0">
                <a:solidFill>
                  <a:schemeClr val="bg1"/>
                </a:solidFill>
              </a:rPr>
              <a:t>даму </a:t>
            </a:r>
            <a:r>
              <a:rPr lang="ru-RU" dirty="0" err="1" smtClean="0">
                <a:solidFill>
                  <a:schemeClr val="bg1"/>
                </a:solidFill>
              </a:rPr>
              <a:t>тарихы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07361"/>
            <a:ext cx="8352928" cy="4789991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XVIII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ғ.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ортасында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схемаларға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ұқсас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В.Смиттің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Ж.Кювьенің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зерттеулермен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таужыныстардың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жасын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органикалық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қалдықтары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анықтаған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Геохронологиялық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кестенің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негізін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В.Смитт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Ж.Кювье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құрастырған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Ресейде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шкала 1834 ж.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Д.И.Соколов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профессорымен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құрастырылды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тау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округтердің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жүйелі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түсірілімі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басталды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015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268760"/>
            <a:ext cx="76328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Бұдан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былай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Ресейдің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геологиясының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аймақтық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зерттеуі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бөлек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экспедициялармен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жүргізілді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1875 ж.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конгресс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ұйымдастырылды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1881 ж.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конгрессте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белгілер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еңгізілді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1882 ж.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комитет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Ресейдің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мекеме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Р.Б., Русаков М.П.,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Каюпов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А.К., Щерба Г.Н., Абдуллин А.А.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278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3"/>
            <a:ext cx="8064896" cy="538212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1892 ж.  Донецк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бассейннің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дәлдік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картасы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жасалынды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м-бы 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I:42 000.</a:t>
            </a:r>
          </a:p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1937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ж.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конгрессте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м-бы 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I:5000 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000  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ССРО-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ның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құрама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картаның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демонстрациясы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өтті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(Д.В. Наливкин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басшылығымен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1941 ж.  м-бы 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I:2500 000  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ССРО-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ның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картасы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баспаға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шығарылды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1946 ж. Геология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министірлігі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құрылды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861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7992888" cy="5904655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1956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ж. м-бы 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I:5000 000  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ССРО-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ның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тектоникалық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картасы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баспаға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шығарылды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м-бы 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I:5000 000 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Евразия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картасы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м-бы 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I:2500 000 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ССРО-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ның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тектоникалық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картасы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құрастырылды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Геологияға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үлес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қосқан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Ферсман А.Е., Страхов М.М., Смирнов С.С., Виноградов А.П.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Қазақстанда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алдымен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көрнекті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ғалым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академик К.И.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Сатпаевты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басшылығымен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Қазақстанның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болжамдық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металлогендік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картасы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құрастырылды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Кенді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Алтайдың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геологиясына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үлес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қосқан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геологиясына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үлес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қосқан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Кассин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Н.Г.,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Борукаев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886760"/>
      </p:ext>
    </p:extLst>
  </p:cSld>
  <p:clrMapOvr>
    <a:masterClrMapping/>
  </p:clrMapOvr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TM01972873[[fn=Лето]]</Template>
  <TotalTime>92</TotalTime>
  <Words>274</Words>
  <Application>Microsoft Office PowerPoint</Application>
  <PresentationFormat>Экран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Summer</vt:lpstr>
      <vt:lpstr>Құрылымдық геология және геокарталау   1 дәріс  «Кіріспе» </vt:lpstr>
      <vt:lpstr>1. Геологиялық карталау мен құрылымдық геологияның даму тарихы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Құрылымдық геология   1 дәріс  «Кіріспе»</dc:title>
  <dc:creator>User</dc:creator>
  <cp:lastModifiedBy>User</cp:lastModifiedBy>
  <cp:revision>5</cp:revision>
  <dcterms:created xsi:type="dcterms:W3CDTF">2016-02-07T06:10:06Z</dcterms:created>
  <dcterms:modified xsi:type="dcterms:W3CDTF">2016-03-07T12:31:22Z</dcterms:modified>
</cp:coreProperties>
</file>