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27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78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65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4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23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0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535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47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7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563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23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602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963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74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199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849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26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F576AA-6C88-4E55-93F6-B7184066BBE6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13EDF0-47FD-41F8-8BD3-1FB352BF7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4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1%D1%83" TargetMode="External"/><Relationship Id="rId2" Type="http://schemas.openxmlformats.org/officeDocument/2006/relationships/hyperlink" Target="https://kk.wikipedia.org/wiki/%D0%A2%D0%BE%D0%BF%D1%8B%D1%80%D0%B0%D2%9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k.wikipedia.org/wiki/%D0%96%D0%B5%D1%80_%D0%B0%D1%81%D1%82%D1%8B_%D1%81%D1%83%D1%8B" TargetMode="External"/><Relationship Id="rId4" Type="http://schemas.openxmlformats.org/officeDocument/2006/relationships/hyperlink" Target="https://kk.wikipedia.org/wiki/%D0%96%D0%B5%D1%80_%D0%B1%D0%B5%D1%82%D1%9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6%D0%B5%D1%80_%D2%9B%D2%B1%D1%80%D2%93%D0%B0%D1%82%D1%83#.D0.96.D0.B5.D1.80_.D2.9B.D2.B1.D1.80.D2.93.D0.B0.D1.82.D1.83_.D1.80.D0.B5.D0.B6.D1.96.D0.BC.D1.96" TargetMode="External"/><Relationship Id="rId2" Type="http://schemas.openxmlformats.org/officeDocument/2006/relationships/hyperlink" Target="https://kk.wikipedia.org/wiki/%D0%96%D0%B5%D1%80_%D2%9B%D2%B1%D1%80%D2%93%D0%B0%D1%82%D1%83#.D0.96.D0.B5.D1.80_.D2.9B.D2.B1.D1.80.D2.93.D0.B0.D1.82.D1.83_.D2.9B.D0.B0.D1.80.D2.9B.D1.8B.D0.BD.D0.B4.D1.8B.D0.BB.D1.8B.D2.93.D1.8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96%D0%B5%D1%80_%D2%9B%D2%B1%D1%80%D2%93%D0%B0%D1%82%D1%83#.D0.96.D0.B5.D1.80_.D2.9B.D2.B1.D1.80.D2.93.D0.B0.D1.82.D1.83_.D1.81.D0.BE.D1.80.D2.93.D1.8B_.D1.81.D1.82.D0.B0.D0.BD.D1.86.D0.B8.D1.8F.D1.81.D1.8B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6%D0%B5%D1%80" TargetMode="External"/><Relationship Id="rId2" Type="http://schemas.openxmlformats.org/officeDocument/2006/relationships/hyperlink" Target="https://kk.wikipedia.org/wiki/%D0%96%D0%B5%D1%80_%D0%B0%D1%81%D1%82%D1%8B_%D1%81%D1%83%D0%BB%D0%B0%D1%80%D1%8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k.wikipedia.org/w/index.php?title=%D0%94%D0%B0%D2%9B%D1%8B%D0%BB&amp;action=edit&amp;redlink=1" TargetMode="External"/><Relationship Id="rId4" Type="http://schemas.openxmlformats.org/officeDocument/2006/relationships/hyperlink" Target="https://kk.wikipedia.org/wiki/%D0%90%D1%83%D1%8B%D0%BB_%D1%88%D0%B0%D1%80%D1%83%D0%B0%D1%88%D1%8B%D0%BB%D1%8B%D2%93%D1%8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2%D0%BE%D0%BF%D1%8B%D1%80%D0%B0%D2%9B" TargetMode="External"/><Relationship Id="rId2" Type="http://schemas.openxmlformats.org/officeDocument/2006/relationships/hyperlink" Target="https://kk.wikipedia.org/wiki/%D0%90%D1%83%D1%8B%D0%BB_%D1%88%D0%B0%D1%80%D1%83%D0%B0%D1%88%D1%8B%D0%BB%D1%8B%D2%93%D1%8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A1%D1%8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2%D0%BE%D0%BF%D1%8B%D1%80%D0%B0%D2%9B" TargetMode="External"/><Relationship Id="rId2" Type="http://schemas.openxmlformats.org/officeDocument/2006/relationships/hyperlink" Target="https://kk.wikipedia.org/wiki/%D2%9A%D2%B1%D1%80%D1%8B%D0%BB%D1%8B%D1%8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k.wikipedia.org/w/index.php?title=%D0%96%D0%B0%D2%A3%D0%B1%D1%8B%D1%80_%D1%81%D1%83%D0%BB%D0%B0%D1%80%D1%8B&amp;action=edit&amp;redlink=1" TargetMode="External"/><Relationship Id="rId4" Type="http://schemas.openxmlformats.org/officeDocument/2006/relationships/hyperlink" Target="https://kk.wikipedia.org/w/index.php?title=%D0%A1%D1%82%D0%B0%D0%BD%D2%A3%D0%B8%D1%8F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2%9A%D2%B1%D1%80%D2%93%D0%B0%D1%82%D1%83-%D1%81%D1%83%D0%B0%D1%80%D0%BC%D0%B0%D0%BB%D0%B0%D1%83_%D1%81%D0%BE%D1%80%D2%93%D1%8B_%D1%81%D1%82%D0%B0%D0%BD%D1%86%D0%B8%D1%8F%D1%81%D1%8B&amp;action=edit&amp;redlink=1" TargetMode="External"/><Relationship Id="rId2" Type="http://schemas.openxmlformats.org/officeDocument/2006/relationships/hyperlink" Target="https://kk.wikipedia.org/w/index.php?title=%D2%9A%D2%B1%D1%80%D2%93%D0%B0%D1%82%D1%83-%D1%81%D0%BE%D1%80%D2%93%D1%8B_%D1%81%D1%82%D0%B0%D0%BD%D1%86%D0%B8%D1%8F%D1%81%D1%8B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/index.php?title=%D2%9A%D2%B1%D1%80%D2%93%D0%B0%D1%82%D1%83-%D1%8B%D0%BB%D2%93%D0%B0%D0%BB%D0%B4%D0%B0%D0%BD%D0%B4%D1%8B%D1%80%D1%83_%D1%81%D0%BE%D1%80%D2%93%D1%8B_%D1%81%D1%82%D0%B0%D0%BD%D1%86%D0%B8%D1%8F%D1%81%D1%8B&amp;action=edit&amp;redlink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sz="5400" b="1" i="1" dirty="0"/>
              <a:t>Жер құрғату</a:t>
            </a:r>
            <a:br>
              <a:rPr lang="kk-KZ" sz="5400" b="1" i="1" dirty="0"/>
            </a:br>
            <a:r>
              <a:rPr lang="kk-KZ" sz="5400" b="1" i="1" dirty="0"/>
              <a:t>Мелиорациясы</a:t>
            </a:r>
            <a:endParaRPr lang="ru-RU" sz="54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0" y="96978"/>
            <a:ext cx="12192000" cy="6386949"/>
          </a:xfrm>
        </p:spPr>
        <p:txBody>
          <a:bodyPr>
            <a:normAutofit fontScale="85000" lnSpcReduction="20000"/>
          </a:bodyPr>
          <a:lstStyle/>
          <a:p>
            <a:r>
              <a:rPr lang="kk-KZ" sz="1800" i="1" dirty="0"/>
              <a:t>  </a:t>
            </a:r>
          </a:p>
          <a:p>
            <a:endParaRPr lang="kk-KZ" sz="1800" dirty="0"/>
          </a:p>
          <a:p>
            <a:endParaRPr lang="kk-KZ" sz="1800" dirty="0"/>
          </a:p>
          <a:p>
            <a:endParaRPr lang="kk-KZ" sz="1800" dirty="0"/>
          </a:p>
          <a:p>
            <a:r>
              <a:rPr lang="kk-KZ" sz="4400" dirty="0"/>
              <a:t>      </a:t>
            </a:r>
          </a:p>
          <a:p>
            <a:pPr algn="l"/>
            <a:r>
              <a:rPr lang="kk-KZ" sz="4400" i="1" dirty="0"/>
              <a:t>          </a:t>
            </a:r>
            <a:r>
              <a:rPr lang="kk-KZ" sz="4800" i="1" dirty="0"/>
              <a:t>ТАҚЫРЫБЫ</a:t>
            </a:r>
            <a:r>
              <a:rPr lang="kk-KZ" sz="4800" dirty="0"/>
              <a:t>:</a:t>
            </a:r>
            <a:r>
              <a:rPr lang="kk-KZ" sz="4400" dirty="0"/>
              <a:t>   </a:t>
            </a:r>
          </a:p>
          <a:p>
            <a:endParaRPr lang="kk-KZ" sz="4400" i="1" dirty="0"/>
          </a:p>
          <a:p>
            <a:endParaRPr lang="kk-KZ" sz="4400" dirty="0"/>
          </a:p>
          <a:p>
            <a:r>
              <a:rPr lang="kk-KZ" sz="3200" dirty="0"/>
              <a:t>                                                           </a:t>
            </a:r>
          </a:p>
          <a:p>
            <a:endParaRPr lang="kk-KZ" sz="3200" dirty="0"/>
          </a:p>
          <a:p>
            <a:r>
              <a:rPr lang="kk-KZ" sz="3200" dirty="0"/>
              <a:t>                                                                       </a:t>
            </a:r>
          </a:p>
          <a:p>
            <a:r>
              <a:rPr lang="kk-KZ" sz="3200" dirty="0"/>
              <a:t>                                                                </a:t>
            </a:r>
          </a:p>
          <a:p>
            <a:r>
              <a:rPr lang="kk-KZ" sz="3200" i="1" dirty="0"/>
              <a:t>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3738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b="1" dirty="0" err="1"/>
              <a:t>Жер</a:t>
            </a:r>
            <a:r>
              <a:rPr lang="ru-RU" b="1" dirty="0"/>
              <a:t> </a:t>
            </a:r>
            <a:r>
              <a:rPr lang="ru-RU" b="1" dirty="0" err="1"/>
              <a:t>құрғату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/>
              <a:t>Жер</a:t>
            </a:r>
            <a:r>
              <a:rPr lang="ru-RU" b="1" dirty="0"/>
              <a:t> </a:t>
            </a:r>
            <a:r>
              <a:rPr lang="ru-RU" b="1" dirty="0" err="1"/>
              <a:t>құрғату</a:t>
            </a:r>
            <a:r>
              <a:rPr lang="ru-RU" dirty="0"/>
              <a:t>— </a:t>
            </a:r>
            <a:r>
              <a:rPr lang="ru-RU" dirty="0" err="1">
                <a:hlinkClick r:id="rId2" tooltip="Топырақ"/>
              </a:rPr>
              <a:t>топырақ</a:t>
            </a:r>
            <a:r>
              <a:rPr lang="ru-RU" dirty="0"/>
              <a:t> </a:t>
            </a:r>
            <a:r>
              <a:rPr lang="ru-RU" dirty="0" err="1"/>
              <a:t>қабатындағы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 </a:t>
            </a:r>
            <a:r>
              <a:rPr lang="ru-RU" dirty="0">
                <a:hlinkClick r:id="rId3" tooltip="Су"/>
              </a:rPr>
              <a:t>суды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 </a:t>
            </a:r>
            <a:r>
              <a:rPr lang="ru-RU" dirty="0" err="1">
                <a:hlinkClick r:id="rId4" tooltip="Жер беті"/>
              </a:rPr>
              <a:t>жер</a:t>
            </a:r>
            <a:r>
              <a:rPr lang="ru-RU" dirty="0">
                <a:hlinkClick r:id="rId4" tooltip="Жер беті"/>
              </a:rPr>
              <a:t> </a:t>
            </a:r>
            <a:r>
              <a:rPr lang="ru-RU" dirty="0" err="1">
                <a:hlinkClick r:id="rId4" tooltip="Жер беті"/>
              </a:rPr>
              <a:t>бетінің</a:t>
            </a:r>
            <a:r>
              <a:rPr lang="ru-RU" dirty="0"/>
              <a:t> </a:t>
            </a:r>
            <a:r>
              <a:rPr lang="ru-RU" dirty="0" err="1"/>
              <a:t>сіңген</a:t>
            </a:r>
            <a:r>
              <a:rPr lang="ru-RU" dirty="0"/>
              <a:t> </a:t>
            </a:r>
            <a:r>
              <a:rPr lang="ru-RU" dirty="0" err="1"/>
              <a:t>суын</a:t>
            </a:r>
            <a:r>
              <a:rPr lang="ru-RU" dirty="0"/>
              <a:t>, </a:t>
            </a:r>
            <a:r>
              <a:rPr lang="ru-RU" dirty="0" err="1">
                <a:hlinkClick r:id="rId5" tooltip="Жер асты суы"/>
              </a:rPr>
              <a:t>жер</a:t>
            </a:r>
            <a:r>
              <a:rPr lang="ru-RU" dirty="0">
                <a:hlinkClick r:id="rId5" tooltip="Жер асты суы"/>
              </a:rPr>
              <a:t> </a:t>
            </a:r>
            <a:r>
              <a:rPr lang="ru-RU" dirty="0" err="1">
                <a:hlinkClick r:id="rId5" tooltip="Жер асты суы"/>
              </a:rPr>
              <a:t>асты</a:t>
            </a:r>
            <a:r>
              <a:rPr lang="ru-RU" dirty="0">
                <a:hlinkClick r:id="rId5" tooltip="Жер асты суы"/>
              </a:rPr>
              <a:t> </a:t>
            </a:r>
            <a:r>
              <a:rPr lang="ru-RU" dirty="0" err="1">
                <a:hlinkClick r:id="rId5" tooltip="Жер асты суы"/>
              </a:rPr>
              <a:t>суының</a:t>
            </a:r>
            <a:r>
              <a:rPr lang="ru-RU" dirty="0"/>
              <a:t> 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төмендету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суды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жүйесі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жаққа</a:t>
            </a:r>
            <a:r>
              <a:rPr lang="ru-RU" dirty="0"/>
              <a:t> </a:t>
            </a:r>
            <a:r>
              <a:rPr lang="ru-RU" dirty="0" err="1"/>
              <a:t>бұрып</a:t>
            </a:r>
            <a:r>
              <a:rPr lang="ru-RU" dirty="0"/>
              <a:t> </a:t>
            </a:r>
            <a:r>
              <a:rPr lang="ru-RU" dirty="0" err="1"/>
              <a:t>әкету</a:t>
            </a:r>
            <a:r>
              <a:rPr lang="ru-RU" dirty="0"/>
              <a:t>. Осы </a:t>
            </a:r>
            <a:r>
              <a:rPr lang="ru-RU" dirty="0" err="1"/>
              <a:t>арқьлы</a:t>
            </a:r>
            <a:r>
              <a:rPr lang="ru-RU" dirty="0"/>
              <a:t> </a:t>
            </a:r>
            <a:r>
              <a:rPr lang="ru-RU" dirty="0" err="1"/>
              <a:t>құрғатылған</a:t>
            </a:r>
            <a:r>
              <a:rPr lang="ru-RU" dirty="0"/>
              <a:t> </a:t>
            </a:r>
            <a:r>
              <a:rPr lang="ru-RU" dirty="0" err="1"/>
              <a:t>жерде</a:t>
            </a:r>
            <a:r>
              <a:rPr lang="ru-RU" dirty="0"/>
              <a:t> су мен </a:t>
            </a:r>
            <a:r>
              <a:rPr lang="ru-RU" dirty="0" err="1"/>
              <a:t>ауа</a:t>
            </a:r>
            <a:r>
              <a:rPr lang="ru-RU" dirty="0"/>
              <a:t> </a:t>
            </a:r>
            <a:r>
              <a:rPr lang="ru-RU" dirty="0" err="1"/>
              <a:t>алмасуы</a:t>
            </a:r>
            <a:r>
              <a:rPr lang="ru-RU" dirty="0"/>
              <a:t> </a:t>
            </a:r>
            <a:r>
              <a:rPr lang="ru-RU" dirty="0" err="1"/>
              <a:t>реттеледі</a:t>
            </a:r>
            <a:r>
              <a:rPr lang="ru-RU" dirty="0"/>
              <a:t>, </a:t>
            </a:r>
            <a:r>
              <a:rPr lang="ru-RU" dirty="0" err="1"/>
              <a:t>гидротехникалық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агротехникалық</a:t>
            </a:r>
            <a:r>
              <a:rPr lang="ru-RU" dirty="0"/>
              <a:t> </a:t>
            </a:r>
            <a:r>
              <a:rPr lang="ru-RU" dirty="0" err="1"/>
              <a:t>шаралар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келтіру</a:t>
            </a:r>
            <a:r>
              <a:rPr lang="ru-RU" dirty="0"/>
              <a:t> </a:t>
            </a:r>
            <a:r>
              <a:rPr lang="ru-RU" dirty="0" err="1"/>
              <a:t>жүмыстары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r>
              <a:rPr lang="ru-RU" dirty="0"/>
              <a:t>.</a:t>
            </a: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34546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/>
              <a:t>                       Мазмұны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endParaRPr lang="ru-RU" dirty="0"/>
          </a:p>
          <a:p>
            <a:r>
              <a:rPr lang="ru-RU" dirty="0">
                <a:hlinkClick r:id="rId2"/>
              </a:rPr>
              <a:t>1 </a:t>
            </a:r>
            <a:r>
              <a:rPr lang="ru-RU" dirty="0" err="1">
                <a:hlinkClick r:id="rId2"/>
              </a:rPr>
              <a:t>Жер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құрғату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қарқындылығы</a:t>
            </a:r>
            <a:endParaRPr lang="ru-RU" dirty="0"/>
          </a:p>
          <a:p>
            <a:r>
              <a:rPr lang="ru-RU" dirty="0">
                <a:hlinkClick r:id="rId3"/>
              </a:rPr>
              <a:t>2 </a:t>
            </a:r>
            <a:r>
              <a:rPr lang="ru-RU" dirty="0" err="1">
                <a:hlinkClick r:id="rId3"/>
              </a:rPr>
              <a:t>Жер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құрғату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режімі</a:t>
            </a:r>
            <a:endParaRPr lang="ru-RU" dirty="0"/>
          </a:p>
          <a:p>
            <a:r>
              <a:rPr lang="ru-RU" u="sng" dirty="0">
                <a:hlinkClick r:id="rId4"/>
              </a:rPr>
              <a:t>3 </a:t>
            </a:r>
            <a:r>
              <a:rPr lang="ru-RU" u="sng" dirty="0" err="1">
                <a:hlinkClick r:id="rId4"/>
              </a:rPr>
              <a:t>Жер</a:t>
            </a:r>
            <a:r>
              <a:rPr lang="ru-RU" u="sng" dirty="0">
                <a:hlinkClick r:id="rId4"/>
              </a:rPr>
              <a:t> </a:t>
            </a:r>
            <a:r>
              <a:rPr lang="ru-RU" u="sng" dirty="0" err="1">
                <a:hlinkClick r:id="rId4"/>
              </a:rPr>
              <a:t>құрғату</a:t>
            </a:r>
            <a:r>
              <a:rPr lang="ru-RU" u="sng" dirty="0">
                <a:hlinkClick r:id="rId4"/>
              </a:rPr>
              <a:t> </a:t>
            </a:r>
            <a:r>
              <a:rPr lang="ru-RU" u="sng" dirty="0" err="1">
                <a:hlinkClick r:id="rId4"/>
              </a:rPr>
              <a:t>сорғы</a:t>
            </a:r>
            <a:r>
              <a:rPr lang="ru-RU" u="sng" dirty="0">
                <a:hlinkClick r:id="rId4"/>
              </a:rPr>
              <a:t> </a:t>
            </a:r>
            <a:r>
              <a:rPr lang="ru-RU" u="sng" dirty="0" err="1">
                <a:hlinkClick r:id="rId4"/>
              </a:rPr>
              <a:t>станциясы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448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6" algn="l" rtl="0">
              <a:lnSpc>
                <a:spcPct val="90000"/>
              </a:lnSpc>
              <a:spcBef>
                <a:spcPct val="0"/>
              </a:spcBef>
            </a:pPr>
            <a:r>
              <a:rPr lang="ru-RU" sz="3200" dirty="0" err="1"/>
              <a:t>Жер</a:t>
            </a:r>
            <a:r>
              <a:rPr lang="ru-RU" sz="3200" dirty="0"/>
              <a:t> </a:t>
            </a:r>
            <a:r>
              <a:rPr lang="ru-RU" sz="3200" dirty="0" err="1"/>
              <a:t>құрғату</a:t>
            </a:r>
            <a:r>
              <a:rPr lang="ru-RU" sz="3200" dirty="0"/>
              <a:t> </a:t>
            </a:r>
            <a:r>
              <a:rPr lang="ru-RU" sz="3200" dirty="0" err="1"/>
              <a:t>режімі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3055"/>
            <a:ext cx="10515600" cy="46551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b="1" dirty="0" err="1"/>
              <a:t>Жер</a:t>
            </a:r>
            <a:r>
              <a:rPr lang="ru-RU" b="1" dirty="0"/>
              <a:t> </a:t>
            </a:r>
            <a:r>
              <a:rPr lang="ru-RU" b="1" dirty="0" err="1"/>
              <a:t>құрғату</a:t>
            </a:r>
            <a:r>
              <a:rPr lang="ru-RU" b="1" dirty="0"/>
              <a:t> </a:t>
            </a:r>
            <a:r>
              <a:rPr lang="ru-RU" b="1" dirty="0" err="1"/>
              <a:t>қарқындылығы</a:t>
            </a:r>
            <a:r>
              <a:rPr lang="ru-RU" dirty="0"/>
              <a:t>— </a:t>
            </a:r>
            <a:r>
              <a:rPr lang="ru-RU" dirty="0" err="1">
                <a:hlinkClick r:id="rId2" tooltip="Жер асты сулары"/>
              </a:rPr>
              <a:t>жер</a:t>
            </a:r>
            <a:r>
              <a:rPr lang="ru-RU" dirty="0">
                <a:hlinkClick r:id="rId2" tooltip="Жер асты сулары"/>
              </a:rPr>
              <a:t> </a:t>
            </a:r>
            <a:r>
              <a:rPr lang="ru-RU" dirty="0" err="1">
                <a:hlinkClick r:id="rId2" tooltip="Жер асты сулары"/>
              </a:rPr>
              <a:t>асты</a:t>
            </a:r>
            <a:r>
              <a:rPr lang="ru-RU" dirty="0">
                <a:hlinkClick r:id="rId2" tooltip="Жер асты сулары"/>
              </a:rPr>
              <a:t> </a:t>
            </a:r>
            <a:r>
              <a:rPr lang="ru-RU" dirty="0" err="1">
                <a:hlinkClick r:id="rId2" tooltip="Жер асты сулары"/>
              </a:rPr>
              <a:t>суларының</a:t>
            </a:r>
            <a:r>
              <a:rPr lang="ru-RU" dirty="0"/>
              <a:t> 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төмендету</a:t>
            </a:r>
            <a:r>
              <a:rPr lang="ru-RU" dirty="0"/>
              <a:t> </a:t>
            </a:r>
            <a:r>
              <a:rPr lang="ru-RU" dirty="0" err="1"/>
              <a:t>жылдамдығы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 </a:t>
            </a:r>
            <a:r>
              <a:rPr lang="ru-RU" dirty="0" err="1">
                <a:hlinkClick r:id="rId3" tooltip="Жер"/>
              </a:rPr>
              <a:t>жер</a:t>
            </a:r>
            <a:r>
              <a:rPr lang="ru-RU" dirty="0"/>
              <a:t> </a:t>
            </a:r>
            <a:r>
              <a:rPr lang="ru-RU" dirty="0" err="1"/>
              <a:t>бетінің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суын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жаққа</a:t>
            </a:r>
            <a:r>
              <a:rPr lang="ru-RU" dirty="0"/>
              <a:t> </a:t>
            </a:r>
            <a:r>
              <a:rPr lang="ru-RU" dirty="0" err="1"/>
              <a:t>бұрып</a:t>
            </a:r>
            <a:r>
              <a:rPr lang="ru-RU" dirty="0"/>
              <a:t> </a:t>
            </a:r>
            <a:r>
              <a:rPr lang="ru-RU" dirty="0" err="1"/>
              <a:t>әкету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құрғатылған</a:t>
            </a:r>
            <a:r>
              <a:rPr lang="ru-RU" dirty="0"/>
              <a:t> </a:t>
            </a:r>
            <a:r>
              <a:rPr lang="ru-RU" dirty="0" err="1"/>
              <a:t>жерді</a:t>
            </a:r>
            <a:r>
              <a:rPr lang="ru-RU" dirty="0"/>
              <a:t> </a:t>
            </a:r>
            <a:r>
              <a:rPr lang="ru-RU" dirty="0" err="1">
                <a:hlinkClick r:id="rId4" tooltip="Ауыл шаруашылығы"/>
              </a:rPr>
              <a:t>ауыл</a:t>
            </a:r>
            <a:r>
              <a:rPr lang="ru-RU" dirty="0">
                <a:hlinkClick r:id="rId4" tooltip="Ауыл шаруашылығы"/>
              </a:rPr>
              <a:t> </a:t>
            </a:r>
            <a:r>
              <a:rPr lang="ru-RU" dirty="0" err="1">
                <a:hlinkClick r:id="rId4" tooltip="Ауыл шаруашылығы"/>
              </a:rPr>
              <a:t>шаруашылығында</a:t>
            </a:r>
            <a:r>
              <a:rPr lang="ru-RU" dirty="0"/>
              <a:t> 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, </a:t>
            </a:r>
            <a:r>
              <a:rPr lang="ru-RU" dirty="0" err="1"/>
              <a:t>ондағы</a:t>
            </a:r>
            <a:r>
              <a:rPr lang="ru-RU" dirty="0"/>
              <a:t> </a:t>
            </a:r>
            <a:r>
              <a:rPr lang="ru-RU" dirty="0" err="1"/>
              <a:t>құрылыс</a:t>
            </a:r>
            <a:r>
              <a:rPr lang="ru-RU" dirty="0"/>
              <a:t> </a:t>
            </a:r>
            <a:r>
              <a:rPr lang="ru-RU" dirty="0" err="1"/>
              <a:t>желілерін</a:t>
            </a:r>
            <a:r>
              <a:rPr lang="ru-RU" dirty="0"/>
              <a:t> </a:t>
            </a:r>
            <a:r>
              <a:rPr lang="ru-RU" dirty="0" err="1"/>
              <a:t>дүрыс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шаралары</a:t>
            </a:r>
            <a:r>
              <a:rPr lang="ru-RU" dirty="0"/>
              <a:t>. </a:t>
            </a:r>
            <a:r>
              <a:rPr lang="ru-RU" dirty="0" err="1"/>
              <a:t>Кәріз</a:t>
            </a:r>
            <a:r>
              <a:rPr lang="ru-RU" dirty="0"/>
              <a:t> </a:t>
            </a:r>
            <a:r>
              <a:rPr lang="ru-RU" dirty="0" err="1"/>
              <a:t>жүйесінің</a:t>
            </a:r>
            <a:r>
              <a:rPr lang="ru-RU" dirty="0"/>
              <a:t> </a:t>
            </a:r>
            <a:r>
              <a:rPr lang="ru-RU" dirty="0" err="1"/>
              <a:t>құрылымдары</a:t>
            </a:r>
            <a:r>
              <a:rPr lang="ru-RU" dirty="0"/>
              <a:t> мен </a:t>
            </a:r>
            <a:r>
              <a:rPr lang="ru-RU" dirty="0" err="1"/>
              <a:t>көрсеткіштері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 </a:t>
            </a:r>
            <a:r>
              <a:rPr lang="ru-RU" dirty="0" err="1">
                <a:hlinkClick r:id="rId5" tooltip="Дақыл (мұндай бет жоқ)"/>
              </a:rPr>
              <a:t>дақылдарының</a:t>
            </a:r>
            <a:r>
              <a:rPr lang="ru-RU" dirty="0"/>
              <a:t> </a:t>
            </a:r>
            <a:r>
              <a:rPr lang="ru-RU" dirty="0" err="1"/>
              <a:t>талабына</a:t>
            </a:r>
            <a:r>
              <a:rPr lang="ru-RU" dirty="0"/>
              <a:t> </a:t>
            </a:r>
            <a:r>
              <a:rPr lang="ru-RU" dirty="0" err="1"/>
              <a:t>сай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72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6"/>
            <a:r>
              <a:rPr lang="ru-RU" sz="3200" dirty="0" err="1"/>
              <a:t>Жер</a:t>
            </a:r>
            <a:r>
              <a:rPr lang="ru-RU" sz="3200" dirty="0"/>
              <a:t> </a:t>
            </a:r>
            <a:r>
              <a:rPr lang="ru-RU" sz="3200" dirty="0" err="1"/>
              <a:t>құрғату</a:t>
            </a:r>
            <a:r>
              <a:rPr lang="ru-RU" sz="3200" dirty="0"/>
              <a:t> </a:t>
            </a:r>
            <a:r>
              <a:rPr lang="ru-RU" sz="3200" dirty="0" err="1"/>
              <a:t>режімі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0" lvl="6" indent="0">
              <a:buNone/>
            </a:pPr>
            <a:endParaRPr lang="ru-RU" dirty="0"/>
          </a:p>
          <a:p>
            <a:r>
              <a:rPr lang="ru-RU" b="1" dirty="0" err="1"/>
              <a:t>Жер</a:t>
            </a:r>
            <a:r>
              <a:rPr lang="ru-RU" b="1" dirty="0"/>
              <a:t> </a:t>
            </a:r>
            <a:r>
              <a:rPr lang="ru-RU" b="1" dirty="0" err="1"/>
              <a:t>құрғату</a:t>
            </a:r>
            <a:r>
              <a:rPr lang="ru-RU" b="1" dirty="0"/>
              <a:t> </a:t>
            </a:r>
            <a:r>
              <a:rPr lang="ru-RU" b="1" dirty="0" err="1"/>
              <a:t>режімі</a:t>
            </a:r>
            <a:r>
              <a:rPr lang="ru-RU" dirty="0"/>
              <a:t> — </a:t>
            </a:r>
            <a:r>
              <a:rPr lang="ru-RU" dirty="0" err="1">
                <a:hlinkClick r:id="rId2" tooltip="Ауыл шаруашылығы"/>
              </a:rPr>
              <a:t>ауыл</a:t>
            </a:r>
            <a:r>
              <a:rPr lang="ru-RU" dirty="0">
                <a:hlinkClick r:id="rId2" tooltip="Ауыл шаруашылығы"/>
              </a:rPr>
              <a:t> </a:t>
            </a:r>
            <a:r>
              <a:rPr lang="ru-RU" dirty="0" err="1">
                <a:hlinkClick r:id="rId2" tooltip="Ауыл шаруашылығы"/>
              </a:rPr>
              <a:t>шаруашылығы</a:t>
            </a:r>
            <a:r>
              <a:rPr lang="ru-RU" dirty="0"/>
              <a:t> </a:t>
            </a:r>
            <a:r>
              <a:rPr lang="ru-RU" dirty="0" err="1"/>
              <a:t>дақылдарын</a:t>
            </a:r>
            <a:r>
              <a:rPr lang="ru-RU" dirty="0"/>
              <a:t> </a:t>
            </a:r>
            <a:r>
              <a:rPr lang="ru-RU" dirty="0" err="1"/>
              <a:t>жинап</a:t>
            </a:r>
            <a:r>
              <a:rPr lang="ru-RU" dirty="0"/>
              <a:t> </a:t>
            </a:r>
            <a:r>
              <a:rPr lang="ru-RU" dirty="0" err="1"/>
              <a:t>алғанға</a:t>
            </a:r>
            <a:r>
              <a:rPr lang="ru-RU" dirty="0"/>
              <a:t>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кезеңде</a:t>
            </a:r>
            <a:r>
              <a:rPr lang="ru-RU" dirty="0"/>
              <a:t> </a:t>
            </a:r>
            <a:r>
              <a:rPr lang="ru-RU" dirty="0" err="1">
                <a:hlinkClick r:id="rId3" tooltip="Топырақ"/>
              </a:rPr>
              <a:t>топырақтың</a:t>
            </a:r>
            <a:r>
              <a:rPr lang="ru-RU" dirty="0"/>
              <a:t> </a:t>
            </a:r>
            <a:r>
              <a:rPr lang="ru-RU" dirty="0">
                <a:hlinkClick r:id="rId4" tooltip="Су"/>
              </a:rPr>
              <a:t>су</a:t>
            </a:r>
            <a:r>
              <a:rPr lang="ru-RU" dirty="0"/>
              <a:t> 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ауа</a:t>
            </a:r>
            <a:r>
              <a:rPr lang="ru-RU" dirty="0"/>
              <a:t> </a:t>
            </a:r>
            <a:r>
              <a:rPr lang="ru-RU" dirty="0" err="1"/>
              <a:t>режімдерін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 </a:t>
            </a:r>
            <a:r>
              <a:rPr lang="ru-RU" dirty="0" err="1"/>
              <a:t>шараларын</a:t>
            </a:r>
            <a:r>
              <a:rPr lang="ru-RU" dirty="0"/>
              <a:t> </a:t>
            </a:r>
            <a:r>
              <a:rPr lang="ru-RU" dirty="0" err="1"/>
              <a:t>жүргізе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құрғатылатын</a:t>
            </a:r>
            <a:r>
              <a:rPr lang="ru-RU" dirty="0"/>
              <a:t> </a:t>
            </a:r>
            <a:r>
              <a:rPr lang="ru-RU" dirty="0" err="1"/>
              <a:t>жерге</a:t>
            </a:r>
            <a:r>
              <a:rPr lang="ru-RU" dirty="0"/>
              <a:t> </a:t>
            </a:r>
            <a:r>
              <a:rPr lang="ru-RU" dirty="0" err="1"/>
              <a:t>мелиорациялық</a:t>
            </a:r>
            <a:r>
              <a:rPr lang="ru-RU" dirty="0"/>
              <a:t> </a:t>
            </a:r>
            <a:r>
              <a:rPr lang="ru-RU" dirty="0" err="1"/>
              <a:t>желілер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асты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</a:t>
            </a:r>
            <a:r>
              <a:rPr lang="ru-RU" dirty="0"/>
              <a:t> </a:t>
            </a:r>
            <a:r>
              <a:rPr lang="ru-RU" dirty="0" err="1"/>
              <a:t>суларының</a:t>
            </a:r>
            <a:r>
              <a:rPr lang="ru-RU" dirty="0"/>
              <a:t>, </a:t>
            </a:r>
            <a:r>
              <a:rPr lang="ru-RU" dirty="0" err="1"/>
              <a:t>сонымен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 </a:t>
            </a:r>
            <a:r>
              <a:rPr lang="ru-RU" dirty="0" err="1">
                <a:hlinkClick r:id="rId3" tooltip="Топырақ"/>
              </a:rPr>
              <a:t>топырақ</a:t>
            </a:r>
            <a:r>
              <a:rPr lang="ru-RU" dirty="0"/>
              <a:t> </a:t>
            </a:r>
            <a:r>
              <a:rPr lang="ru-RU" dirty="0" err="1"/>
              <a:t>ылғалдылығы</a:t>
            </a:r>
            <a:r>
              <a:rPr lang="ru-RU" dirty="0"/>
              <a:t> мен </a:t>
            </a:r>
            <a:r>
              <a:rPr lang="ru-RU" dirty="0" err="1"/>
              <a:t>ауа</a:t>
            </a:r>
            <a:r>
              <a:rPr lang="ru-RU" dirty="0"/>
              <a:t> </a:t>
            </a:r>
            <a:r>
              <a:rPr lang="ru-RU" dirty="0" err="1"/>
              <a:t>режімдерінің</a:t>
            </a:r>
            <a:r>
              <a:rPr lang="ru-RU" dirty="0"/>
              <a:t> </a:t>
            </a:r>
            <a:r>
              <a:rPr lang="ru-RU" dirty="0" err="1"/>
              <a:t>көмегімен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режімін</a:t>
            </a:r>
            <a:r>
              <a:rPr lang="ru-RU" dirty="0"/>
              <a:t> </a:t>
            </a:r>
            <a:r>
              <a:rPr lang="ru-RU" dirty="0" err="1"/>
              <a:t>анықтайды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7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 </a:t>
            </a:r>
            <a:r>
              <a:rPr lang="ru-RU" dirty="0" err="1"/>
              <a:t>станциясы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 </a:t>
            </a:r>
            <a:r>
              <a:rPr lang="ru-RU" dirty="0" err="1"/>
              <a:t>станциясы</a:t>
            </a:r>
            <a:r>
              <a:rPr lang="ru-RU" dirty="0"/>
              <a:t>—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, </a:t>
            </a:r>
            <a:r>
              <a:rPr lang="ru-RU" dirty="0" err="1"/>
              <a:t>санитариялық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 </a:t>
            </a:r>
            <a:r>
              <a:rPr lang="ru-RU" dirty="0" err="1">
                <a:hlinkClick r:id="rId2" tooltip="Құрылыс"/>
              </a:rPr>
              <a:t>құрылыс</a:t>
            </a:r>
            <a:r>
              <a:rPr lang="ru-RU" dirty="0"/>
              <a:t> </a:t>
            </a:r>
            <a:r>
              <a:rPr lang="ru-RU" dirty="0" err="1"/>
              <a:t>мақсатында</a:t>
            </a:r>
            <a:r>
              <a:rPr lang="ru-RU" dirty="0"/>
              <a:t> </a:t>
            </a:r>
            <a:r>
              <a:rPr lang="ru-RU" dirty="0" err="1"/>
              <a:t>топырақтағы</a:t>
            </a:r>
            <a:r>
              <a:rPr lang="ru-RU" dirty="0"/>
              <a:t> </a:t>
            </a:r>
            <a:r>
              <a:rPr lang="ru-RU" dirty="0" err="1"/>
              <a:t>жөне</a:t>
            </a:r>
            <a:r>
              <a:rPr lang="ru-RU" dirty="0"/>
              <a:t> </a:t>
            </a:r>
            <a:r>
              <a:rPr lang="ru-RU" dirty="0" err="1"/>
              <a:t>грунттағы</a:t>
            </a:r>
            <a:r>
              <a:rPr lang="ru-RU" dirty="0"/>
              <a:t> су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төмендету</a:t>
            </a:r>
            <a:r>
              <a:rPr lang="ru-RU" dirty="0"/>
              <a:t>, </a:t>
            </a:r>
            <a:r>
              <a:rPr lang="ru-RU" dirty="0" err="1">
                <a:hlinkClick r:id="rId3" tooltip="Топырақ"/>
              </a:rPr>
              <a:t>топырақтағы</a:t>
            </a:r>
            <a:r>
              <a:rPr lang="ru-RU" dirty="0"/>
              <a:t> 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ылғалды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алқабындағы</a:t>
            </a:r>
            <a:r>
              <a:rPr lang="ru-RU" dirty="0"/>
              <a:t> суды </a:t>
            </a:r>
            <a:r>
              <a:rPr lang="ru-RU" dirty="0" err="1"/>
              <a:t>сорып</a:t>
            </a:r>
            <a:r>
              <a:rPr lang="ru-RU" dirty="0"/>
              <a:t> </a:t>
            </a:r>
            <a:r>
              <a:rPr lang="ru-RU" dirty="0" err="1"/>
              <a:t>төгуге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тасымалдауға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 </a:t>
            </a:r>
            <a:r>
              <a:rPr lang="ru-RU" dirty="0" err="1">
                <a:hlinkClick r:id="rId4" tooltip="Станңия (мұндай бет жоқ)"/>
              </a:rPr>
              <a:t>станңиясы</a:t>
            </a:r>
            <a:r>
              <a:rPr lang="ru-RU" dirty="0"/>
              <a:t>.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 </a:t>
            </a:r>
            <a:r>
              <a:rPr lang="ru-RU" dirty="0" err="1"/>
              <a:t>станциясы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кәріз-каналдардан</a:t>
            </a:r>
            <a:r>
              <a:rPr lang="ru-RU" dirty="0"/>
              <a:t>, вертикаль </a:t>
            </a:r>
            <a:r>
              <a:rPr lang="ru-RU" dirty="0" err="1"/>
              <a:t>және</a:t>
            </a:r>
            <a:r>
              <a:rPr lang="ru-RU" dirty="0"/>
              <a:t> горизонталь </a:t>
            </a:r>
            <a:r>
              <a:rPr lang="ru-RU" dirty="0" err="1"/>
              <a:t>кәріздеу</a:t>
            </a:r>
            <a:r>
              <a:rPr lang="ru-RU" dirty="0"/>
              <a:t> </a:t>
            </a:r>
            <a:r>
              <a:rPr lang="ru-RU" dirty="0" err="1"/>
              <a:t>жүйесінен</a:t>
            </a:r>
            <a:r>
              <a:rPr lang="ru-RU" dirty="0"/>
              <a:t>, </a:t>
            </a:r>
            <a:r>
              <a:rPr lang="ru-RU" dirty="0" err="1"/>
              <a:t>құрылысытық</a:t>
            </a:r>
            <a:r>
              <a:rPr lang="ru-RU" dirty="0"/>
              <a:t> </a:t>
            </a:r>
            <a:r>
              <a:rPr lang="ru-RU" dirty="0" err="1"/>
              <a:t>қазаншүңқырдан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ұңғымалардан</a:t>
            </a:r>
            <a:r>
              <a:rPr lang="ru-RU" dirty="0"/>
              <a:t> суды </a:t>
            </a:r>
            <a:r>
              <a:rPr lang="ru-RU" dirty="0" err="1"/>
              <a:t>тасымалдауға</a:t>
            </a:r>
            <a:r>
              <a:rPr lang="ru-RU" dirty="0"/>
              <a:t>, </a:t>
            </a:r>
            <a:r>
              <a:rPr lang="ru-RU" dirty="0" err="1"/>
              <a:t>тасқын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нөсер</a:t>
            </a:r>
            <a:r>
              <a:rPr lang="ru-RU" dirty="0"/>
              <a:t> </a:t>
            </a:r>
            <a:r>
              <a:rPr lang="ru-RU" dirty="0" err="1">
                <a:hlinkClick r:id="rId5" tooltip="Жаңбыр сулары (мұндай бет жоқ)"/>
              </a:rPr>
              <a:t>жаңбыр</a:t>
            </a:r>
            <a:r>
              <a:rPr lang="ru-RU" dirty="0">
                <a:hlinkClick r:id="rId5" tooltip="Жаңбыр сулары (мұндай бет жоқ)"/>
              </a:rPr>
              <a:t> </a:t>
            </a:r>
            <a:r>
              <a:rPr lang="ru-RU" dirty="0" err="1">
                <a:hlinkClick r:id="rId5" tooltip="Жаңбыр сулары (мұндай бет жоқ)"/>
              </a:rPr>
              <a:t>суларын</a:t>
            </a:r>
            <a:r>
              <a:rPr lang="ru-RU" dirty="0"/>
              <a:t> </a:t>
            </a:r>
            <a:r>
              <a:rPr lang="ru-RU" dirty="0" err="1"/>
              <a:t>уақтылы</a:t>
            </a:r>
            <a:r>
              <a:rPr lang="ru-RU" dirty="0"/>
              <a:t>, ал грунт </a:t>
            </a:r>
            <a:r>
              <a:rPr lang="ru-RU" dirty="0" err="1"/>
              <a:t>суын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сорып</a:t>
            </a:r>
            <a:r>
              <a:rPr lang="ru-RU" dirty="0"/>
              <a:t> </a:t>
            </a:r>
            <a:r>
              <a:rPr lang="ru-RU" dirty="0" err="1"/>
              <a:t>төгу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құрылады</a:t>
            </a:r>
            <a:r>
              <a:rPr lang="ru-RU" dirty="0"/>
              <a:t>. </a:t>
            </a:r>
            <a:r>
              <a:rPr lang="ru-RU" dirty="0" err="1"/>
              <a:t>Климатқа</a:t>
            </a:r>
            <a:r>
              <a:rPr lang="ru-RU" dirty="0"/>
              <a:t>,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каналдарының</a:t>
            </a:r>
            <a:r>
              <a:rPr lang="ru-RU" dirty="0"/>
              <a:t> </a:t>
            </a:r>
            <a:r>
              <a:rPr lang="ru-RU" dirty="0" err="1"/>
              <a:t>биіктігіне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гидротехникалық</a:t>
            </a:r>
            <a:r>
              <a:rPr lang="ru-RU" dirty="0"/>
              <a:t> </a:t>
            </a:r>
            <a:r>
              <a:rPr lang="ru-RU" dirty="0" err="1"/>
              <a:t>құрылыстардың</a:t>
            </a:r>
            <a:r>
              <a:rPr lang="ru-RU" dirty="0"/>
              <a:t> </a:t>
            </a:r>
            <a:r>
              <a:rPr lang="ru-RU" dirty="0" err="1"/>
              <a:t>орналасуына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мелиорациялық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 </a:t>
            </a:r>
            <a:r>
              <a:rPr lang="ru-RU" dirty="0" err="1"/>
              <a:t>станциясы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түрге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548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сорғы</a:t>
            </a:r>
            <a:r>
              <a:rPr lang="ru-RU" dirty="0"/>
              <a:t> </a:t>
            </a:r>
            <a:r>
              <a:rPr lang="ru-RU" dirty="0" err="1"/>
              <a:t>станциясы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err="1">
                <a:hlinkClick r:id="rId2" tooltip="Құрғату-сорғы станциясы (мұндай бет жоқ)"/>
              </a:rPr>
              <a:t>Құрғату-сорғы</a:t>
            </a:r>
            <a:r>
              <a:rPr lang="ru-RU" dirty="0">
                <a:hlinkClick r:id="rId2" tooltip="Құрғату-сорғы станциясы (мұндай бет жоқ)"/>
              </a:rPr>
              <a:t> </a:t>
            </a:r>
            <a:r>
              <a:rPr lang="ru-RU" dirty="0" err="1">
                <a:hlinkClick r:id="rId2" tooltip="Құрғату-сорғы станциясы (мұндай бет жоқ)"/>
              </a:rPr>
              <a:t>станциясы</a:t>
            </a:r>
            <a:r>
              <a:rPr lang="ru-RU" dirty="0"/>
              <a:t> —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ылғалдылығы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 </a:t>
            </a:r>
            <a:r>
              <a:rPr lang="ru-RU" dirty="0" err="1"/>
              <a:t>өсіп-өнуіне</a:t>
            </a:r>
            <a:r>
              <a:rPr lang="ru-RU" dirty="0"/>
              <a:t> </a:t>
            </a:r>
            <a:r>
              <a:rPr lang="ru-RU" dirty="0" err="1"/>
              <a:t>зиян</a:t>
            </a:r>
            <a:r>
              <a:rPr lang="ru-RU" dirty="0"/>
              <a:t> </a:t>
            </a:r>
            <a:r>
              <a:rPr lang="ru-RU" dirty="0" err="1"/>
              <a:t>келтіретін</a:t>
            </a:r>
            <a:r>
              <a:rPr lang="ru-RU" dirty="0"/>
              <a:t>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алқабындағы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 суды </a:t>
            </a:r>
            <a:r>
              <a:rPr lang="ru-RU" dirty="0" err="1"/>
              <a:t>азайтып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есепті</a:t>
            </a:r>
            <a:r>
              <a:rPr lang="ru-RU" dirty="0"/>
              <a:t> </a:t>
            </a:r>
            <a:r>
              <a:rPr lang="ru-RU" dirty="0" err="1"/>
              <a:t>деңгейден</a:t>
            </a:r>
            <a:r>
              <a:rPr lang="ru-RU" dirty="0"/>
              <a:t> </a:t>
            </a:r>
            <a:r>
              <a:rPr lang="ru-RU" dirty="0" err="1"/>
              <a:t>асырмай</a:t>
            </a:r>
            <a:r>
              <a:rPr lang="ru-RU" dirty="0"/>
              <a:t> </a:t>
            </a:r>
            <a:r>
              <a:rPr lang="ru-RU" dirty="0" err="1"/>
              <a:t>реттеп</a:t>
            </a:r>
            <a:r>
              <a:rPr lang="ru-RU" dirty="0"/>
              <a:t> </a:t>
            </a:r>
            <a:r>
              <a:rPr lang="ru-RU" dirty="0" err="1"/>
              <a:t>отыратын</a:t>
            </a:r>
            <a:r>
              <a:rPr lang="ru-RU" dirty="0"/>
              <a:t> </a:t>
            </a:r>
            <a:r>
              <a:rPr lang="ru-RU" dirty="0" err="1"/>
              <a:t>құрылғы</a:t>
            </a:r>
            <a:r>
              <a:rPr lang="ru-RU" dirty="0"/>
              <a:t>;</a:t>
            </a:r>
          </a:p>
          <a:p>
            <a:r>
              <a:rPr lang="ru-RU" dirty="0" err="1">
                <a:hlinkClick r:id="rId3" tooltip="Құрғату-суармалау сорғы станциясы (мұндай бет жоқ)"/>
              </a:rPr>
              <a:t>Құрғату-суармалау</a:t>
            </a:r>
            <a:r>
              <a:rPr lang="ru-RU" dirty="0">
                <a:hlinkClick r:id="rId3" tooltip="Құрғату-суармалау сорғы станциясы (мұндай бет жоқ)"/>
              </a:rPr>
              <a:t> </a:t>
            </a:r>
            <a:r>
              <a:rPr lang="ru-RU" dirty="0" err="1">
                <a:hlinkClick r:id="rId3" tooltip="Құрғату-суармалау сорғы станциясы (мұндай бет жоқ)"/>
              </a:rPr>
              <a:t>сорғы</a:t>
            </a:r>
            <a:r>
              <a:rPr lang="ru-RU" dirty="0">
                <a:hlinkClick r:id="rId3" tooltip="Құрғату-суармалау сорғы станциясы (мұндай бет жоқ)"/>
              </a:rPr>
              <a:t> </a:t>
            </a:r>
            <a:r>
              <a:rPr lang="ru-RU" dirty="0" err="1">
                <a:hlinkClick r:id="rId3" tooltip="Құрғату-суармалау сорғы станциясы (мұндай бет жоқ)"/>
              </a:rPr>
              <a:t>станциясы</a:t>
            </a:r>
            <a:r>
              <a:rPr lang="ru-RU" dirty="0"/>
              <a:t> —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ылғалдылығы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 </a:t>
            </a:r>
            <a:r>
              <a:rPr lang="ru-RU" dirty="0" err="1"/>
              <a:t>өніп-өсуіне</a:t>
            </a:r>
            <a:r>
              <a:rPr lang="ru-RU" dirty="0"/>
              <a:t>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жетіспей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артылып</a:t>
            </a:r>
            <a:r>
              <a:rPr lang="ru-RU" dirty="0"/>
              <a:t> </a:t>
            </a:r>
            <a:r>
              <a:rPr lang="ru-RU" dirty="0" err="1"/>
              <a:t>жататын</a:t>
            </a:r>
            <a:r>
              <a:rPr lang="ru-RU" dirty="0"/>
              <a:t> </a:t>
            </a:r>
            <a:r>
              <a:rPr lang="ru-RU" dirty="0" err="1"/>
              <a:t>аймақтағы</a:t>
            </a:r>
            <a:r>
              <a:rPr lang="ru-RU" dirty="0"/>
              <a:t> </a:t>
            </a:r>
            <a:r>
              <a:rPr lang="ru-RU" dirty="0" err="1"/>
              <a:t>қосарланған</a:t>
            </a:r>
            <a:r>
              <a:rPr lang="ru-RU" dirty="0"/>
              <a:t> станция;</a:t>
            </a:r>
          </a:p>
          <a:p>
            <a:r>
              <a:rPr lang="ru-RU" u="sng" dirty="0" err="1">
                <a:hlinkClick r:id="rId4" tooltip="Құрғату-ылғалдандыру сорғы станциясы (мұндай бет жоқ)"/>
              </a:rPr>
              <a:t>Құрғату-ылғалдандыру</a:t>
            </a:r>
            <a:r>
              <a:rPr lang="ru-RU" dirty="0">
                <a:hlinkClick r:id="rId4" tooltip="Құрғату-ылғалдандыру сорғы станциясы (мұндай бет жоқ)"/>
              </a:rPr>
              <a:t> </a:t>
            </a:r>
            <a:r>
              <a:rPr lang="ru-RU" dirty="0" err="1">
                <a:hlinkClick r:id="rId4" tooltip="Құрғату-ылғалдандыру сорғы станциясы (мұндай бет жоқ)"/>
              </a:rPr>
              <a:t>сорғы</a:t>
            </a:r>
            <a:r>
              <a:rPr lang="ru-RU" dirty="0">
                <a:hlinkClick r:id="rId4" tooltip="Құрғату-ылғалдандыру сорғы станциясы (мұндай бет жоқ)"/>
              </a:rPr>
              <a:t> </a:t>
            </a:r>
            <a:r>
              <a:rPr lang="ru-RU" dirty="0" err="1">
                <a:hlinkClick r:id="rId4" tooltip="Құрғату-ылғалдандыру сорғы станциясы (мұндай бет жоқ)"/>
              </a:rPr>
              <a:t>станциясы</a:t>
            </a:r>
            <a:r>
              <a:rPr lang="ru-RU" dirty="0"/>
              <a:t> —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ылғалдылығы</a:t>
            </a:r>
            <a:r>
              <a:rPr lang="ru-RU" dirty="0"/>
              <a:t> </a:t>
            </a:r>
            <a:r>
              <a:rPr lang="ru-RU" dirty="0" err="1"/>
              <a:t>дақылдардың</a:t>
            </a:r>
            <a:r>
              <a:rPr lang="ru-RU" dirty="0"/>
              <a:t> </a:t>
            </a:r>
            <a:r>
              <a:rPr lang="ru-RU" dirty="0" err="1"/>
              <a:t>өніп-өсуіне</a:t>
            </a:r>
            <a:r>
              <a:rPr lang="ru-RU" dirty="0"/>
              <a:t> </a:t>
            </a:r>
            <a:r>
              <a:rPr lang="ru-RU" dirty="0" err="1"/>
              <a:t>зиян</a:t>
            </a:r>
            <a:r>
              <a:rPr lang="ru-RU" dirty="0"/>
              <a:t> </a:t>
            </a:r>
            <a:r>
              <a:rPr lang="ru-RU" dirty="0" err="1"/>
              <a:t>келтіретін</a:t>
            </a:r>
            <a:r>
              <a:rPr lang="ru-RU" dirty="0"/>
              <a:t>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аймағының</a:t>
            </a:r>
            <a:r>
              <a:rPr lang="ru-RU" dirty="0"/>
              <a:t> су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төмендетіп</a:t>
            </a:r>
            <a:r>
              <a:rPr lang="ru-RU" dirty="0"/>
              <a:t>, ал </a:t>
            </a:r>
            <a:r>
              <a:rPr lang="ru-RU" dirty="0" err="1"/>
              <a:t>ылғалдылығы</a:t>
            </a:r>
            <a:r>
              <a:rPr lang="ru-RU" dirty="0"/>
              <a:t> </a:t>
            </a:r>
            <a:r>
              <a:rPr lang="ru-RU" dirty="0" err="1"/>
              <a:t>азайып</a:t>
            </a:r>
            <a:r>
              <a:rPr lang="ru-RU" dirty="0"/>
              <a:t> </a:t>
            </a:r>
            <a:r>
              <a:rPr lang="ru-RU" dirty="0" err="1"/>
              <a:t>кеткенде</a:t>
            </a:r>
            <a:r>
              <a:rPr lang="ru-RU" dirty="0"/>
              <a:t>, осы </a:t>
            </a:r>
            <a:r>
              <a:rPr lang="ru-RU" dirty="0" err="1"/>
              <a:t>құрғату</a:t>
            </a:r>
            <a:r>
              <a:rPr lang="ru-RU" dirty="0"/>
              <a:t> </a:t>
            </a:r>
            <a:r>
              <a:rPr lang="ru-RU" dirty="0" err="1"/>
              <a:t>каналдарына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су </a:t>
            </a:r>
            <a:r>
              <a:rPr lang="ru-RU" dirty="0" err="1"/>
              <a:t>жіберудің</a:t>
            </a:r>
            <a:r>
              <a:rPr lang="ru-RU" dirty="0"/>
              <a:t> </a:t>
            </a:r>
            <a:r>
              <a:rPr lang="ru-RU" dirty="0" err="1"/>
              <a:t>арқасында</a:t>
            </a:r>
            <a:r>
              <a:rPr lang="ru-RU" dirty="0"/>
              <a:t> су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көтеріп</a:t>
            </a:r>
            <a:r>
              <a:rPr lang="ru-RU" dirty="0"/>
              <a:t>, </a:t>
            </a:r>
            <a:r>
              <a:rPr lang="ru-RU" dirty="0" err="1"/>
              <a:t>егіс</a:t>
            </a:r>
            <a:r>
              <a:rPr lang="ru-RU" dirty="0"/>
              <a:t> </a:t>
            </a:r>
            <a:r>
              <a:rPr lang="ru-RU" dirty="0" err="1"/>
              <a:t>алқабын</a:t>
            </a:r>
            <a:r>
              <a:rPr lang="ru-RU" dirty="0"/>
              <a:t> </a:t>
            </a:r>
            <a:r>
              <a:rPr lang="ru-RU" dirty="0" err="1"/>
              <a:t>ьлғалдандыру</a:t>
            </a:r>
            <a:r>
              <a:rPr lang="ru-RU" dirty="0"/>
              <a:t> про- </a:t>
            </a:r>
            <a:r>
              <a:rPr lang="ru-RU" dirty="0" err="1"/>
              <a:t>цесін</a:t>
            </a:r>
            <a:r>
              <a:rPr lang="ru-RU" dirty="0"/>
              <a:t> </a:t>
            </a:r>
            <a:r>
              <a:rPr lang="ru-RU" dirty="0" err="1"/>
              <a:t>атқаратын</a:t>
            </a:r>
            <a:r>
              <a:rPr lang="ru-RU" dirty="0"/>
              <a:t> станция.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512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59</TotalTime>
  <Words>367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Garamond</vt:lpstr>
      <vt:lpstr>Натуральные материалы</vt:lpstr>
      <vt:lpstr>Жер құрғату Мелиорациясы</vt:lpstr>
      <vt:lpstr>Жер құрғату</vt:lpstr>
      <vt:lpstr>                       Мазмұны</vt:lpstr>
      <vt:lpstr>Жер құрғату режімі </vt:lpstr>
      <vt:lpstr>Жер құрғату режімі</vt:lpstr>
      <vt:lpstr>Жер құрғату сорғы станциясы</vt:lpstr>
      <vt:lpstr>Жер құрғату сорғы станциясы: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құрғату Мелиорациясы</dc:title>
  <dc:creator>Дармен Амангельды</dc:creator>
  <cp:lastModifiedBy>Saltanat</cp:lastModifiedBy>
  <cp:revision>8</cp:revision>
  <dcterms:created xsi:type="dcterms:W3CDTF">2016-11-13T14:18:49Z</dcterms:created>
  <dcterms:modified xsi:type="dcterms:W3CDTF">2022-10-13T15:16:20Z</dcterms:modified>
</cp:coreProperties>
</file>