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60" r:id="rId4"/>
    <p:sldId id="266" r:id="rId5"/>
    <p:sldId id="267" r:id="rId6"/>
    <p:sldId id="268" r:id="rId7"/>
    <p:sldId id="269" r:id="rId8"/>
    <p:sldId id="270" r:id="rId9"/>
    <p:sldId id="271" r:id="rId10"/>
    <p:sldId id="272" r:id="rId11"/>
    <p:sldId id="273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120A0F-AFC2-4ED1-8709-CC8F4BBAF5C5}" type="datetimeFigureOut">
              <a:rPr lang="ru-RU" smtClean="0"/>
              <a:t>17.09.2022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5DFE12-571A-427F-9CA1-BAD086D958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78808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5DFE12-571A-427F-9CA1-BAD086D9580B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00763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AFF46-C83E-40F8-97B6-6A933CE529CD}" type="datetimeFigureOut">
              <a:rPr lang="ru-RU" smtClean="0"/>
              <a:t>17.09.2022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E02EF-0856-4358-B858-1525D56C38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6074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AFF46-C83E-40F8-97B6-6A933CE529CD}" type="datetimeFigureOut">
              <a:rPr lang="ru-RU" smtClean="0"/>
              <a:t>17.09.2022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E02EF-0856-4358-B858-1525D56C38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75073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AFF46-C83E-40F8-97B6-6A933CE529CD}" type="datetimeFigureOut">
              <a:rPr lang="ru-RU" smtClean="0"/>
              <a:t>17.09.2022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E02EF-0856-4358-B858-1525D56C38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8198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AFF46-C83E-40F8-97B6-6A933CE529CD}" type="datetimeFigureOut">
              <a:rPr lang="ru-RU" smtClean="0"/>
              <a:t>17.09.2022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E02EF-0856-4358-B858-1525D56C38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08146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AFF46-C83E-40F8-97B6-6A933CE529CD}" type="datetimeFigureOut">
              <a:rPr lang="ru-RU" smtClean="0"/>
              <a:t>17.09.2022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E02EF-0856-4358-B858-1525D56C38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96621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AFF46-C83E-40F8-97B6-6A933CE529CD}" type="datetimeFigureOut">
              <a:rPr lang="ru-RU" smtClean="0"/>
              <a:t>17.09.2022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E02EF-0856-4358-B858-1525D56C38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79121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AFF46-C83E-40F8-97B6-6A933CE529CD}" type="datetimeFigureOut">
              <a:rPr lang="ru-RU" smtClean="0"/>
              <a:t>17.09.2022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E02EF-0856-4358-B858-1525D56C38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68282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AFF46-C83E-40F8-97B6-6A933CE529CD}" type="datetimeFigureOut">
              <a:rPr lang="ru-RU" smtClean="0"/>
              <a:t>17.09.2022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E02EF-0856-4358-B858-1525D56C38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4776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AFF46-C83E-40F8-97B6-6A933CE529CD}" type="datetimeFigureOut">
              <a:rPr lang="ru-RU" smtClean="0"/>
              <a:t>17.09.2022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E02EF-0856-4358-B858-1525D56C38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77199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AFF46-C83E-40F8-97B6-6A933CE529CD}" type="datetimeFigureOut">
              <a:rPr lang="ru-RU" smtClean="0"/>
              <a:t>17.09.2022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E02EF-0856-4358-B858-1525D56C38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700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AFF46-C83E-40F8-97B6-6A933CE529CD}" type="datetimeFigureOut">
              <a:rPr lang="ru-RU" smtClean="0"/>
              <a:t>17.09.2022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E02EF-0856-4358-B858-1525D56C38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8898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BAFF46-C83E-40F8-97B6-6A933CE529CD}" type="datetimeFigureOut">
              <a:rPr lang="ru-RU" smtClean="0"/>
              <a:t>17.09.2022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1E02EF-0856-4358-B858-1525D56C38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9320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2762249" y="1122363"/>
            <a:ext cx="7458075" cy="3611562"/>
          </a:xfrm>
        </p:spPr>
        <p:txBody>
          <a:bodyPr/>
          <a:lstStyle/>
          <a:p>
            <a:pPr algn="ctr"/>
            <a:r>
              <a:rPr lang="ru-RU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 в инженерное образование </a:t>
            </a:r>
            <a:endParaRPr lang="ru-RU" b="1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04021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1876424" y="895350"/>
            <a:ext cx="8639175" cy="5281613"/>
          </a:xfrm>
        </p:spPr>
        <p:txBody>
          <a:bodyPr>
            <a:norm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Понятие «дорожно-климатическая зона» введено в обиход не просто так. При проектировании автомобильных трасс на их прочность и длительность времени эксплуатации сильно влияют различные природные факторы: от количества выпадающих осадков до глубины промерзания грунта.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Только если принимать во внимание эти, а также некоторые другие показатели вроде скорости колебания температур, степени испарения влаги и толщины снежного покрова, можно спроектировать и построить качественную дорогу, удовлетворяющую всем многочисленным к ней требованиям.</a:t>
            </a:r>
          </a:p>
          <a:p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0254476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Климатические зоны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Чтобы разобраться с понятием «дорожно-климатические зоны», стоит подробнее остановиться на распределении территорий по особенностям климата. Обширные пространства на поверхности Земли с примерно одинаковыми метеорологическими особенностями, которые наблюдаются на протяжении года, называют климатическими зонами. На нашей планете их выделено четыре: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полярная, тропическая, субтропическая и умеренная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Основным фактором, который приводит к формированию климатических зон, является солнечная активность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55726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Дорожно-климатические зоны 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555037"/>
            <a:ext cx="10515600" cy="4351338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Приведем определение дорожно-климатической зоны</a:t>
            </a:r>
            <a:r>
              <a:rPr lang="ru-RU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это территориальная часть страны, характерной особенностью которой являются однотипные технологии постройки автодорог, приблизительно похожий климат, соответственные показатели промерзания грунта и уровня грунтовых вод.</a:t>
            </a:r>
          </a:p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Есть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дорожно-климатических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зон: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— вечная мерзлота;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 — избыточное увлажнение или лесная зона;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III — существенное увлажнение в разные периоды года;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IV — недостаточное увлажнение (степи);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V — засушливые (пустыни).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88972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Параметры</a:t>
            </a:r>
            <a:r>
              <a:rPr lang="ru-RU" b="1" dirty="0"/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дорожно-климатического районирования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учетом климатической зоны выбирают направление автомобильных дорог, определяют конструкционные особенности их элементов, объемы дорожно-транспортных работ, рассчитывают стоимость асфальтирования, а также составляют бюджет на строительство новой трассы.</a:t>
            </a:r>
          </a:p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Перечислим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характеристики дорожно-климатической зоны, которые влияют на проектирование, строительство и эксплуатацию автодорог. К ним можно отнести: </a:t>
            </a:r>
            <a:r>
              <a:rPr lang="ru-RU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</a:t>
            </a:r>
            <a:r>
              <a:rPr lang="ru-RU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осадков, направление и силу ветра, температуру воздуха, глубину промерзания грунтов, высоту слоя снега, число дней в году с обледенением, метелями, оттепелями и др.</a:t>
            </a:r>
          </a:p>
        </p:txBody>
      </p:sp>
    </p:spTree>
    <p:extLst>
      <p:ext uri="{BB962C8B-B14F-4D97-AF65-F5344CB8AC3E}">
        <p14:creationId xmlns:p14="http://schemas.microsoft.com/office/powerpoint/2010/main" val="2165762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1381124" y="704850"/>
            <a:ext cx="9134475" cy="5472113"/>
          </a:xfrm>
        </p:spPr>
        <p:txBody>
          <a:bodyPr>
            <a:normAutofit fontScale="70000" lnSpcReduction="20000"/>
          </a:bodyPr>
          <a:lstStyle/>
          <a:p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Природно-географические (геофизические) характеристики включают в себя: рельеф территории, растительный состав, тип грунта, инженерные и геологические, гидрологические и гидрогеологические особенности.</a:t>
            </a:r>
          </a:p>
          <a:p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Специфика ландшафта участка влияет на величину используемых для автомагистрали продольных уклонов, предопределяет необходимость обхода мест возвышенности или низин и формирование линии по склону. Выбор способа производства земляных работ и расположение возможных вариантов трассы также напрямую зависят от окружающего рельефа местности. В процессе эксплуатации магистрали рельефность территории оказывает влияние на формирование цены на перевозки.</a:t>
            </a:r>
          </a:p>
          <a:p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Качества почвы и ее характеристики также следует учитывать для выбора оптимального направления автотрассы. Грунт и особенности растительного слоя должны оцениваться в контексте возможности применения для укрепления откосов земляного полотна и восстановления земель, которым нанесен урон в ходе строительных работ. Заболоченные и засоленные участки, территории с сыпучими песками чаще всего проектировщики дорог стараются обходить, если эти возможные решения не приводят к существенному удлинению магистрали.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3750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9690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962026"/>
            <a:ext cx="10515600" cy="5214937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Сложность земельных работ во время строительства дорог определяется видом почвы на участке. Необходимо учитывать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пучинистость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грунта и возможность размыва откосов водоотводных сооружений и земляного полотна. Кроме того, почва представляет собой материал для обустройства комплекса сооружений, лежащих в основе дороги, поэтому оказывает влияние на его размеры и форму. При разработке проекта дорожного полотна учитывают модуль упругости почвы.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Инженерные и геологические особенности местности, где прокладывается автотрасса, определяются геологическим строением земельного участка и степенью устойчивости горных пород.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3522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41177" y="270588"/>
            <a:ext cx="11010122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Свою роль играет и уровень сложности мероприятий по разработке грунтов для сооружения автодороги, наличие/отсутствие местных материалов для дорожного строительства (песок, камень, гравий), которым необходимо отдать предпочтение перед привозными материалами.</a:t>
            </a:r>
          </a:p>
          <a:p>
            <a:pPr algn="just"/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Гидрологические и гидрогеологические условия характеризуются годовым объемом осадков, условиями стока и испарения воды, толщиной слоя снега и интенсивностью весеннего таяния, уровнем грунтовых вод и особенностями их сезонного режима, поведением рек и ручьев.</a:t>
            </a:r>
          </a:p>
          <a:p>
            <a:pPr algn="just"/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увлажнения верхнего слоя грунта поверхностными водами определяют количество и размеры водопропускных сооружений, а также влияют на выбор системы водоотвода, формы и объемы земляного полотна.</a:t>
            </a:r>
            <a:endParaRPr lang="ru-RU" sz="2800" b="0" i="0" dirty="0">
              <a:solidFill>
                <a:srgbClr val="33333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69226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36551"/>
            <a:ext cx="10515600" cy="7112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Значение дорожно-климатического районирования</a:t>
            </a:r>
            <a:b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66775"/>
            <a:ext cx="10515600" cy="5310188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Выделение отдельных дорожно-климатических зон необходимо для того, чтобы собирать, анализировать и обобщать исходную информацию по инженерно-геологическим и природно-климатическим условиям местности, а также рассчитывать нормативные и расчетные дорожно-строительные показатели.</a:t>
            </a:r>
          </a:p>
          <a:p>
            <a:pPr marL="0" indent="0" algn="ctr">
              <a:buNone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Такое зонирование может существенно снизить расходы на получение требуемой для проведения работ информации, которую получают в ходе проведения изысканий и определения оптимального варианта прокладки дороги.</a:t>
            </a:r>
          </a:p>
          <a:p>
            <a:pPr marL="0" indent="0" algn="ctr">
              <a:buNone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значимыми вопросами определения дорожно-климатических зон на момент сооружения автотрассы являются проблемы расчета разумных сроков производства ключевых работ (земляные, мероприятия по разработке слоев дорожного основания и укладке покрытия). Кроме того, важно выделить ареал предполагаемого снабжения дорожно-строительными материалами. В перечень задач, которые решает определение дорожно-климатических зон, входит и разделение территорий по погодным условиям, которые негативно влияют на организацию дорожного движения. Это важно для планирования мероприятий по обслуживанию автомагистралей.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36935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307910" y="289249"/>
            <a:ext cx="11784562" cy="6102219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комплексного районирования, включающие нормативные дорожно-климатические показатели, физические и механические свойства почв, погодные карты и графики динамики изменений, заносятся в таблицы, которые могут использоваться для решения задач, возникающих на разных этапах изысканий. Табличные показатели особенно важны для разработки проектов, ведения строительных работ и эксплуатации автомагистралей.</a:t>
            </a:r>
          </a:p>
          <a:p>
            <a:pPr marL="0" indent="0" algn="just">
              <a:buNone/>
            </a:pPr>
            <a:r>
              <a:rPr lang="ru-RU" sz="45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Их использование позволяет:</a:t>
            </a:r>
          </a:p>
          <a:p>
            <a:pPr algn="just"/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сократить трудовые затраты на сбор и систематизацию материалов по оценке природно-климатических и физико-географических условий в ходе инженерно-строительных изысканий;</a:t>
            </a:r>
          </a:p>
          <a:p>
            <a:pPr algn="just"/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сформировать региональные нормы для составления проектов дорог с учетом инженерно-геологических и климатических условий местности;</a:t>
            </a:r>
          </a:p>
          <a:p>
            <a:pPr algn="just"/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снизить уровень сложности и сократить длительность проектно-изыскательских работ, повысить качество документации, обеспечить экономичность сметы и надежность конструкций;</a:t>
            </a:r>
          </a:p>
          <a:p>
            <a:pPr algn="just"/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разработать 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эффективную технологию обустройства земляного полотна и покрытий на дорогах с учетом доступных материалов;</a:t>
            </a:r>
          </a:p>
          <a:p>
            <a:pPr algn="just"/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повысить качественный уровень содержания и эксплуатации существующей сети дорог;</a:t>
            </a:r>
          </a:p>
          <a:p>
            <a:pPr algn="just"/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улучшить планирование капитальных инвестиций на строительство, реконструкцию и эксплуатацию автотрасс.</a:t>
            </a:r>
          </a:p>
          <a:p>
            <a:pPr marL="0" indent="0" algn="just">
              <a:buNone/>
            </a:pPr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заключение отметим, что выделение дорожно-климатических зон позволяет с максимальной эффективностью изучать природные, географические и климатические характеристики территорий, необходимые для проектирования, строительства и эксплуатации магистралей разных категорий.</a:t>
            </a:r>
          </a:p>
          <a:p>
            <a:endParaRPr lang="ru-RU" sz="33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51352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Значение дорожно-климатического районирования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4575" y="626087"/>
            <a:ext cx="8677275" cy="5236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435590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</TotalTime>
  <Words>970</Words>
  <Application>Microsoft Office PowerPoint</Application>
  <PresentationFormat>Широкоэкранный</PresentationFormat>
  <Paragraphs>39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Тема Office</vt:lpstr>
      <vt:lpstr>Введение в инженерное образование </vt:lpstr>
      <vt:lpstr>Презентация PowerPoint</vt:lpstr>
      <vt:lpstr>Климатические зоны</vt:lpstr>
      <vt:lpstr>Дорожно-климатические зоны  </vt:lpstr>
      <vt:lpstr>Параметры дорожно-климатического районирования</vt:lpstr>
      <vt:lpstr>Презентация PowerPoint</vt:lpstr>
      <vt:lpstr>Презентация PowerPoint</vt:lpstr>
      <vt:lpstr>Презентация PowerPoint</vt:lpstr>
      <vt:lpstr>Значение дорожно-климатического районирования 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Введение в инженерное образование </dc:title>
  <dc:creator>Анар</dc:creator>
  <cp:lastModifiedBy>Анар</cp:lastModifiedBy>
  <cp:revision>10</cp:revision>
  <dcterms:created xsi:type="dcterms:W3CDTF">2022-09-03T04:02:26Z</dcterms:created>
  <dcterms:modified xsi:type="dcterms:W3CDTF">2022-09-17T04:17:36Z</dcterms:modified>
</cp:coreProperties>
</file>