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-17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24.04.2017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24.04.2017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24.04.2017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24.04.2017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Султан\Desktop\minin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1628784" cy="6882342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404664"/>
            <a:ext cx="7772400" cy="1254001"/>
          </a:xfrm>
        </p:spPr>
        <p:txBody>
          <a:bodyPr>
            <a:normAutofit/>
          </a:bodyPr>
          <a:lstStyle/>
          <a:p>
            <a:r>
              <a:rPr lang="kk-KZ" sz="4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Ш</a:t>
            </a:r>
            <a:r>
              <a:rPr lang="ru-RU" sz="40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ахтные</a:t>
            </a:r>
            <a:r>
              <a:rPr lang="ru-RU" sz="4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вентиляционные сети</a:t>
            </a:r>
            <a:endParaRPr lang="ru-RU" sz="40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2348880"/>
            <a:ext cx="8208912" cy="4320480"/>
          </a:xfrm>
        </p:spPr>
        <p:txBody>
          <a:bodyPr>
            <a:normAutofit/>
          </a:bodyPr>
          <a:lstStyle/>
          <a:p>
            <a:pPr algn="l"/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ВЕНТИЛЯЦИОННАЯ СЕТЬ шахты (а. </a:t>
            </a:r>
            <a:r>
              <a:rPr lang="ru-RU" sz="28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ventilation</a:t>
            </a:r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network</a:t>
            </a:r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; н. </a:t>
            </a:r>
            <a:r>
              <a:rPr lang="ru-RU" sz="28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Wetternetz</a:t>
            </a:r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; ф. </a:t>
            </a:r>
            <a:r>
              <a:rPr lang="ru-RU" sz="28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reseau</a:t>
            </a:r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d`aerage</a:t>
            </a:r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; и. </a:t>
            </a:r>
            <a:r>
              <a:rPr lang="ru-RU" sz="28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red</a:t>
            </a:r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de</a:t>
            </a:r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ventilacion</a:t>
            </a:r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 — система соединённых между собой подземных выработок шахты, обеспечивающая направленное движение воздуха для проветривания; включает также источники тяги (вентиляторы шахтные), вентиляционные регуляторы и сооружения, пути утечек воздуха.</a:t>
            </a:r>
            <a:endParaRPr lang="ru-RU" sz="28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Султан\Desktop\minin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1628784" cy="6882342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548680"/>
            <a:ext cx="8229600" cy="4525963"/>
          </a:xfrm>
        </p:spPr>
        <p:txBody>
          <a:bodyPr/>
          <a:lstStyle/>
          <a:p>
            <a:pPr indent="0" algn="just">
              <a:buNone/>
            </a:pPr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Движение воздуха в вентиляционной сети поддерживается при помощи напора (или разрежения), создаваемого одним или несколькими вентиляторами. Схема вентиляционной сети включает вентиляционные ветви, узлы и контуры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1" name="Picture 3" descr="C:\Users\Султан\Desktop\ventiljacionnaja_set'_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59832" y="3429000"/>
            <a:ext cx="2592288" cy="313369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Султан\Desktop\minin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11587655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6048672"/>
          </a:xfrm>
        </p:spPr>
        <p:txBody>
          <a:bodyPr>
            <a:noAutofit/>
          </a:bodyPr>
          <a:lstStyle/>
          <a:p>
            <a:pPr indent="0">
              <a:buNone/>
            </a:pPr>
            <a:r>
              <a:rPr lang="ru-RU" sz="2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В современных угольных шахтах вентиляционная сеть содержит до 300-500 ветвей, в рудных — до 1000. Основные параметры вентиляционной сети (аэродинамическое сопротивление </a:t>
            </a:r>
            <a:r>
              <a:rPr lang="ru-RU" sz="2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ri</a:t>
            </a:r>
            <a:r>
              <a:rPr lang="ru-RU" sz="2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расходы воздуха </a:t>
            </a:r>
            <a:r>
              <a:rPr lang="ru-RU" sz="2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qi</a:t>
            </a:r>
            <a:r>
              <a:rPr lang="ru-RU" sz="2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и потери давления </a:t>
            </a:r>
            <a:r>
              <a:rPr lang="ru-RU" sz="2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hi</a:t>
            </a:r>
            <a:r>
              <a:rPr lang="ru-RU" sz="2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в каждой ветви) связаны между собой соотношениями вида </a:t>
            </a:r>
            <a:r>
              <a:rPr lang="ru-RU" sz="2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ru-RU" sz="2600" baseline="-25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2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 = </a:t>
            </a:r>
            <a:r>
              <a:rPr lang="ru-RU" sz="2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ru-RU" sz="2600" baseline="-25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2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 • q</a:t>
            </a:r>
            <a:r>
              <a:rPr lang="ru-RU" sz="2600" baseline="-25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2600" baseline="30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 (ветви с турбулентным движением воздуха), </a:t>
            </a:r>
            <a:r>
              <a:rPr lang="ru-RU" sz="2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ru-RU" sz="2600" baseline="-25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2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 = </a:t>
            </a:r>
            <a:r>
              <a:rPr lang="ru-RU" sz="2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ru-RU" sz="2600" baseline="-25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2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q</a:t>
            </a:r>
            <a:r>
              <a:rPr lang="ru-RU" sz="2600" baseline="-25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2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 (ветви с ламинарным движением воздуха) или </a:t>
            </a:r>
            <a:r>
              <a:rPr lang="ru-RU" sz="2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ru-RU" sz="2600" baseline="-25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2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 = </a:t>
            </a:r>
            <a:r>
              <a:rPr lang="ru-RU" sz="2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ru-RU" sz="2600" baseline="-25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2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 • </a:t>
            </a:r>
            <a:r>
              <a:rPr lang="ru-RU" sz="2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q</a:t>
            </a:r>
            <a:r>
              <a:rPr lang="ru-RU" sz="2600" baseline="-25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2600" baseline="30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r>
              <a:rPr lang="ru-RU" sz="2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(1n2). Вентиляционная сеть в целом характеризуется параметрами (в случае одного вентилятора главного проветривания): суммарный расход воздуха Q, суммарная потеря давления Н, общее сопротивление R, которые связаны уравнением Н=R•Q</a:t>
            </a:r>
            <a:r>
              <a:rPr lang="ru-RU" sz="2600" baseline="30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называемым характеристикой вентиляционной системы.</a:t>
            </a:r>
            <a:endParaRPr lang="ru-RU" sz="2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Султан\Desktop\minin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1628784" cy="6882342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Вентиляционные сети шахты</a:t>
            </a:r>
            <a:endParaRPr lang="ru-RU" sz="3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100" name="Picture 4" descr="C:\Users\Султан\Desktop\image30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1556792"/>
            <a:ext cx="7416824" cy="500771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Султан\Desktop\minin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11587655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737320"/>
            <a:ext cx="8229600" cy="612068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При проектировании вентиляции шахт и расчёте вентиляционной системы обычно решаются задачи двух видов: по заданному общему расходу воздуха Q и известным сопротивлениям отдельных ветвей </a:t>
            </a:r>
            <a:r>
              <a:rPr lang="ru-RU" sz="28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ri</a:t>
            </a:r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определить расходы воздуха в каждой ветви </a:t>
            </a:r>
            <a:r>
              <a:rPr lang="ru-RU" sz="28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q</a:t>
            </a:r>
            <a:r>
              <a:rPr lang="ru-RU" sz="2800" baseline="-25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общее сопротивление вентиляционной системы R и выбрать один или несколько вентиляторов главного проветривания для данной шахты; по </a:t>
            </a:r>
            <a:r>
              <a:rPr lang="ru-RU" sz="28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q</a:t>
            </a:r>
            <a:r>
              <a:rPr lang="ru-RU" sz="2800" baseline="-25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 и </a:t>
            </a:r>
            <a:r>
              <a:rPr lang="ru-RU" sz="28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ru-RU" sz="2800" baseline="-25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 устанавливают параметры вентиляционных регуляторов и сооружений, обеспечивающих требуемое распределение воздуха в вентиляционной системе.</a:t>
            </a:r>
            <a:endParaRPr lang="ru-RU" sz="28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Султан\Desktop\minin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11700792" cy="6924959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1412776"/>
            <a:ext cx="8229600" cy="470790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Простейший вид вентиляционной системы — вентиляционные соединения, к которым применим точный аналитический расчёт: последовательное (рис., а), параллельное (рис., б), диагональное (рис., в) и параллельно-последовательное (рис., г). Сложные вентиляционные системы рассчитываются при помощи аналоговых (электрических) моделей или ЭВМ, методом последовательных приближений</a:t>
            </a:r>
            <a:endParaRPr lang="ru-RU" sz="28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Султан\Desktop\minin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11587655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836712"/>
            <a:ext cx="8229600" cy="5716015"/>
          </a:xfrm>
        </p:spPr>
        <p:txBody>
          <a:bodyPr>
            <a:normAutofit/>
          </a:bodyPr>
          <a:lstStyle/>
          <a:p>
            <a:r>
              <a:rPr lang="ru-RU" sz="2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Последовательным</a:t>
            </a:r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 называют такое соединение, в котором одно и то же количество воздуха проходит последовательно одну за дру­гой выработки, примыкающие друг к другу.</a:t>
            </a:r>
          </a:p>
          <a:p>
            <a:endParaRPr lang="ru-RU" sz="2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Параллельным</a:t>
            </a:r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 называют такое соединение выработок, при кото­ром они расходятся в одном пункте </a:t>
            </a:r>
            <a:r>
              <a:rPr lang="ru-RU" sz="22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 </a:t>
            </a:r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и вновь соединяются в другом пункте </a:t>
            </a:r>
            <a:r>
              <a:rPr lang="ru-RU" sz="22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В, </a:t>
            </a:r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причем соответственно делится и общее количество воз­духа, поступающего в соединение.</a:t>
            </a:r>
          </a:p>
          <a:p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Параллельное соединение называется простым, когда составляющие его ветви представляют собой отдельные выра­ботки или последовательные соединения выработок, сложным</a:t>
            </a:r>
            <a:r>
              <a:rPr lang="ru-RU" sz="22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если составляющие соединение ветви имеют, в свою очередь, параллельные разветвления, и открытым</a:t>
            </a:r>
            <a:r>
              <a:rPr lang="ru-RU" sz="22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если за точку схождения струи принимается атмосфера.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Султан\Desktop\minin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11700792" cy="6924959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412776"/>
            <a:ext cx="8229600" cy="4032448"/>
          </a:xfrm>
        </p:spPr>
        <p:txBody>
          <a:bodyPr>
            <a:normAutofit fontScale="92500" lnSpcReduction="10000"/>
          </a:bodyPr>
          <a:lstStyle/>
          <a:p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Диагональным</a:t>
            </a: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 называют такое соединение выработок, в котором две параллельные выработки соединены между собой, кроме началь­ного и конечного пунктов, еще одной или несколькими выработками.</a:t>
            </a:r>
          </a:p>
          <a:p>
            <a:endParaRPr lang="ru-RU" sz="24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Комбинированным</a:t>
            </a: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 называют соединение выработок, представляющее собой ту или иную комбинацию соединений: после­довательного, параллельного и диагонального.</a:t>
            </a:r>
          </a:p>
          <a:p>
            <a:endParaRPr lang="ru-RU" sz="24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Сложным </a:t>
            </a: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называют соединение выработок, которое нельзя отнести к параллельным, последовательным, диагональным соединениям или их комбинациям.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Султан\Desktop\minin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11587655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877272"/>
            <a:ext cx="7632848" cy="504056"/>
          </a:xfrm>
        </p:spPr>
        <p:txBody>
          <a:bodyPr>
            <a:normAutofit/>
          </a:bodyPr>
          <a:lstStyle/>
          <a:p>
            <a:pPr algn="l"/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а) последовательное </a:t>
            </a:r>
            <a:r>
              <a:rPr lang="en-US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;</a:t>
            </a:r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б) параллельное</a:t>
            </a:r>
            <a:r>
              <a:rPr lang="en-US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;</a:t>
            </a:r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в) диагональное</a:t>
            </a:r>
            <a:endParaRPr lang="ru-RU" sz="2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219" name="Picture 3" descr="C:\Users\Султан\Desktop\img-CZIyqH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0718" y="332656"/>
            <a:ext cx="6481562" cy="532859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208</Words>
  <Application>Microsoft Office PowerPoint</Application>
  <PresentationFormat>Экран (4:3)</PresentationFormat>
  <Paragraphs>17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Шахтные вентиляционные сети</vt:lpstr>
      <vt:lpstr>Слайд 2</vt:lpstr>
      <vt:lpstr>Слайд 3</vt:lpstr>
      <vt:lpstr>Вентиляционные сети шахты</vt:lpstr>
      <vt:lpstr>Слайд 5</vt:lpstr>
      <vt:lpstr>Слайд 6</vt:lpstr>
      <vt:lpstr>Слайд 7</vt:lpstr>
      <vt:lpstr>Слайд 8</vt:lpstr>
      <vt:lpstr>а) последовательное ;б) параллельное ;в) диагональное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Шахтные вентиляционные сети</dc:title>
  <dc:creator>Султан</dc:creator>
  <cp:lastModifiedBy>Куаныш</cp:lastModifiedBy>
  <cp:revision>5</cp:revision>
  <dcterms:created xsi:type="dcterms:W3CDTF">2017-04-22T10:05:29Z</dcterms:created>
  <dcterms:modified xsi:type="dcterms:W3CDTF">2017-04-24T12:12:40Z</dcterms:modified>
</cp:coreProperties>
</file>