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6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9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0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77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9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04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699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47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0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14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AC19E-95D0-4789-A197-52122FD5254E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60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system(v=vs.110).asp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system.array.rank.aspx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467339"/>
            <a:ext cx="72653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>
                <a:latin typeface="Times New Roman" pitchFamily="18" charset="0"/>
                <a:cs typeface="Times New Roman" pitchFamily="18" charset="0"/>
              </a:rPr>
              <a:t>ЖОЛДЫ</a:t>
            </a: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Қ АЙНЫМАЛЫЛАР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69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42088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C# тілінде символдармен жұмыс жасауға арналған арнайы char класы қолданылады, онда символдарды көрсетудің екі байттық жүйесі және осы символдармен жұмыс жасаудың көптеген әдістер жиыны қолданылады.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20688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Char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құрылымы</a:t>
            </a:r>
          </a:p>
          <a:p>
            <a:pPr indent="457200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UTF-16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кодының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элементі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ретіндегі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символ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System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4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926" y="934091"/>
            <a:ext cx="83575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using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System;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class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IsLowerSample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{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</a:t>
            </a: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public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static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void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Main() {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char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= </a:t>
            </a:r>
            <a:r>
              <a:rPr lang="en-US" sz="2000" dirty="0" smtClean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'a'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;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Console.WriteLine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Char.IsLower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));				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Console.WriteLine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Char.IsLower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smtClean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"</a:t>
            </a:r>
            <a:r>
              <a:rPr lang="en-US" sz="2000" dirty="0" err="1" smtClean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upperCase</a:t>
            </a:r>
            <a:r>
              <a:rPr lang="en-US" sz="2000" dirty="0" smtClean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"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, 5));	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}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}</a:t>
            </a:r>
            <a:r>
              <a:rPr lang="en-US" sz="2000" dirty="0" smtClean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 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// Output: "True"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// Output: "False"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50421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IsLower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әдісін қолдану мысалы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39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548" y="47667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Char.IsWhiteSpace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Char)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әдісі</a:t>
            </a: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Егер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символы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болса, онда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мәні қайтарылады.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3548" y="1669218"/>
            <a:ext cx="7776864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System;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IsWhiteSpaceSample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	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		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"black matter"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		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Char.IsWhiteSpace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'A'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));		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Char.IsWhiteSpace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5));		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// Output: "False"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// Output: "True"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48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8" y="1340768"/>
            <a:ext cx="799288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4868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M:System.Char.GetUnicodeCategory(System.Char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жолындагы әрбір   символдың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Unicode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категориясын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72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10873207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7196" y="539388"/>
            <a:ext cx="1044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02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Жолдық айнымалы ұғымы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классы</a:t>
            </a:r>
          </a:p>
          <a:p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UTF-16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кодындағы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kk-KZ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әтін </a:t>
            </a:r>
          </a:p>
          <a:p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# тілінде жолдармен жұмыс істеу үшін (мәтіндермен, символдардың кез келген бірігуі) сәйкес класымен анықталатын арнайы string типі қолданылады. String класы сілтемелік типке жатады және кез келген ұзындықтағы жолдық айнымалыларды анықтауға көмектеседі.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2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507" y="620688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Мысал,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07710"/>
            <a:ext cx="793304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56243" y="1566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Жолдық айнымалы ұғымы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9586" y="1268760"/>
            <a:ext cx="8568952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Rank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қасиеті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массив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өлшемін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кқрсетеді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6776" y="1916832"/>
            <a:ext cx="8261762" cy="369331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class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TestArraysClass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Declare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and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initialize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[,]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theArray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[5, 10];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has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{0}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dimensions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theArray.Rank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Output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has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2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dimensions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15144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жолдан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бағанадан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x-none" sz="2000" smtClean="0">
                <a:latin typeface="Times New Roman" pitchFamily="18" charset="0"/>
                <a:cs typeface="Times New Roman" pitchFamily="18" charset="0"/>
              </a:rPr>
              <a:t>кі өлшемді массивт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552" y="1632084"/>
            <a:ext cx="792088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 =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2];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1562" y="2521987"/>
            <a:ext cx="7908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Следующее объявление создает трехмерный массив с количеством элементов 4, 2 и 3.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81561" y="3168318"/>
            <a:ext cx="790887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 ,] array1 =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2, 3];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447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9252" y="104692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latin typeface="Times New Roman" pitchFamily="18" charset="0"/>
                <a:cs typeface="Times New Roman" pitchFamily="18" charset="0"/>
              </a:rPr>
              <a:t>Инициализация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массива. </a:t>
            </a:r>
          </a:p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Массив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можно инициализировать при объявлении, как показано в следующем примере.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9846" y="1924093"/>
            <a:ext cx="8004301" cy="3323987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Two-dimensional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 =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{ { 1, 2 }, { 3, 4 }, { 5, 6 }, { 7, 8 } };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The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same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with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dimensions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specified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array2Da =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2] { { 1, 2 }, { 3, 4 }, { 5, 6 }, { 7, 8 } };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8000"/>
              </a:solidFill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A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similar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with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elements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array2Db =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[3, 2] { {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one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two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}, {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three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four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}, {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five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six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 };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29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1465475"/>
            <a:ext cx="7128792" cy="2585323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Accessing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elements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(array2D[0, 0]);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(array2D[0, 1]);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(array2D[1, 0]);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(array2D[1, 1]);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(array2D[3, 0]);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(array2Db[1, 0]);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08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0319" y="1055521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также инициализировать массив, не указывая его размерность.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0319" y="1701852"/>
            <a:ext cx="8136904" cy="738664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array4 = { { 1, 2 }, { 3, 4 }, { 5, 6 }, { 7, 8 } };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536" y="2899102"/>
            <a:ext cx="8159711" cy="923330"/>
          </a:xfrm>
          <a:prstGeom prst="rect">
            <a:avLst/>
          </a:prstGeom>
          <a:solidFill>
            <a:srgbClr val="F9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3)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нужно создать переменную массива без инициализации, то необходимо использовать оператор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, чтобы присвоить массив переменной. В следующем примере показано использование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67544" y="3980099"/>
            <a:ext cx="8136904" cy="1107996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array5; array5 =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{ { 1, 2 }, { 3, 4 }, { 5, 6 }, { 7, 8 } };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OK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дұрыс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//array5 = {{1,2}, {3,4}, {5,6}, {7,8}}; //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Error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қате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95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3751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Следующий пример присваивает значение конкретному элементу массива.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576" y="1637267"/>
            <a:ext cx="756084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array5[2, 1] = 25;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</a:t>
            </a:r>
            <a:r>
              <a:rPr lang="x-none" b="1"/>
              <a:t>МАССИВ</a:t>
            </a:r>
            <a:r>
              <a:rPr lang="kk-KZ" b="1" dirty="0" smtClean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492895"/>
            <a:ext cx="7582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4) </a:t>
            </a:r>
            <a:r>
              <a:rPr lang="ru-RU" dirty="0" smtClean="0"/>
              <a:t>В </a:t>
            </a:r>
            <a:r>
              <a:rPr lang="ru-RU" dirty="0"/>
              <a:t>следующем примере кода элементы массивов инициализируются значениями по умолчанию (за исключением массивов массивов).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1560" y="3139226"/>
            <a:ext cx="7704856" cy="307777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array6 =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[10, 10];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2987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524</Words>
  <Application>Microsoft Office PowerPoint</Application>
  <PresentationFormat>Экран (4:3)</PresentationFormat>
  <Paragraphs>94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20</cp:revision>
  <dcterms:created xsi:type="dcterms:W3CDTF">2017-03-06T23:57:59Z</dcterms:created>
  <dcterms:modified xsi:type="dcterms:W3CDTF">2017-03-07T01:35:08Z</dcterms:modified>
</cp:coreProperties>
</file>