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 rot="10800000" flipH="1">
            <a:off x="5410182" y="3810000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" name="Google Shape;30;p2"/>
          <p:cNvSpPr/>
          <p:nvPr/>
        </p:nvSpPr>
        <p:spPr>
          <a:xfrm rot="10800000" flipH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" name="Google Shape;31;p2"/>
          <p:cNvSpPr/>
          <p:nvPr/>
        </p:nvSpPr>
        <p:spPr>
          <a:xfrm rot="10800000" flipH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" name="Google Shape;32;p2"/>
          <p:cNvSpPr/>
          <p:nvPr/>
        </p:nvSpPr>
        <p:spPr>
          <a:xfrm rot="10800000" flipH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" name="Google Shape;33;p2"/>
          <p:cNvSpPr/>
          <p:nvPr/>
        </p:nvSpPr>
        <p:spPr>
          <a:xfrm rot="10800000" flipH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" name="Google Shape;38;p2"/>
          <p:cNvSpPr/>
          <p:nvPr/>
        </p:nvSpPr>
        <p:spPr>
          <a:xfrm rot="10800000" flipH="1">
            <a:off x="6414051" y="3643090"/>
            <a:ext cx="2729950" cy="248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" name="Google Shape;40;p2"/>
          <p:cNvSpPr txBox="1"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3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dt" idx="10"/>
          </p:nvPr>
        </p:nvSpPr>
        <p:spPr>
          <a:xfrm>
            <a:off x="6705600" y="4206240"/>
            <a:ext cx="960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"/>
          <p:cNvSpPr txBox="1">
            <a:spLocks noGrp="1"/>
          </p:cNvSpPr>
          <p:nvPr>
            <p:ph type="ftr" idx="11"/>
          </p:nvPr>
        </p:nvSpPr>
        <p:spPr>
          <a:xfrm>
            <a:off x="5410200" y="4205288"/>
            <a:ext cx="1295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"/>
          <p:cNvSpPr txBox="1">
            <a:spLocks noGrp="1"/>
          </p:cNvSpPr>
          <p:nvPr>
            <p:ph type="sldNum" idx="12"/>
          </p:nvPr>
        </p:nvSpPr>
        <p:spPr>
          <a:xfrm>
            <a:off x="8320088" y="1136"/>
            <a:ext cx="74771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 txBox="1"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  <a:defRPr sz="18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body" idx="1"/>
          </p:nvPr>
        </p:nvSpPr>
        <p:spPr>
          <a:xfrm>
            <a:off x="5353496" y="2010727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2"/>
          </p:nvPr>
        </p:nvSpPr>
        <p:spPr>
          <a:xfrm>
            <a:off x="152400" y="776287"/>
            <a:ext cx="5102352" cy="585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3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spcBef>
                <a:spcPts val="300"/>
              </a:spcBef>
              <a:spcAft>
                <a:spcPts val="0"/>
              </a:spcAft>
              <a:buSzPts val="2800"/>
              <a:buChar char="▫"/>
              <a:defRPr sz="2800"/>
            </a:lvl2pPr>
            <a:lvl3pPr marL="1371600" lvl="2" indent="-381000" algn="l">
              <a:spcBef>
                <a:spcPts val="30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>
              <a:spcBef>
                <a:spcPts val="3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sz="4000" b="0" i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prstGeom prst="rect">
            <a:avLst/>
          </a:prstGeom>
          <a:solidFill>
            <a:srgbClr val="328D96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1900"/>
              <a:buNone/>
              <a:defRPr sz="1900" b="1">
                <a:solidFill>
                  <a:srgbClr val="414141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2"/>
          </p:nvPr>
        </p:nvSpPr>
        <p:spPr>
          <a:xfrm>
            <a:off x="4721225" y="2244970"/>
            <a:ext cx="4041775" cy="457200"/>
          </a:xfrm>
          <a:prstGeom prst="rect">
            <a:avLst/>
          </a:prstGeom>
          <a:solidFill>
            <a:srgbClr val="328D96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1900"/>
              <a:buNone/>
              <a:defRPr sz="1900" b="1">
                <a:solidFill>
                  <a:srgbClr val="414141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3"/>
          </p:nvPr>
        </p:nvSpPr>
        <p:spPr>
          <a:xfrm>
            <a:off x="381000" y="2708519"/>
            <a:ext cx="4041648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body" idx="4"/>
          </p:nvPr>
        </p:nvSpPr>
        <p:spPr>
          <a:xfrm>
            <a:off x="4718304" y="2708519"/>
            <a:ext cx="4041775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Trebuchet MS"/>
              <a:buNone/>
              <a:defRPr sz="4300" b="1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2100"/>
              <a:buNone/>
              <a:defRPr sz="21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9250" algn="l">
              <a:spcBef>
                <a:spcPts val="300"/>
              </a:spcBef>
              <a:spcAft>
                <a:spcPts val="0"/>
              </a:spcAft>
              <a:buSzPts val="1900"/>
              <a:buChar char="▫"/>
              <a:defRPr sz="19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body" idx="2"/>
          </p:nvPr>
        </p:nvSpPr>
        <p:spPr>
          <a:xfrm>
            <a:off x="4648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9250" algn="l">
              <a:spcBef>
                <a:spcPts val="300"/>
              </a:spcBef>
              <a:spcAft>
                <a:spcPts val="0"/>
              </a:spcAft>
              <a:buSzPts val="1900"/>
              <a:buChar char="▫"/>
              <a:defRPr sz="19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"/>
          <p:cNvSpPr txBox="1">
            <a:spLocks noGrp="1"/>
          </p:cNvSpPr>
          <p:nvPr>
            <p:ph type="dt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8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title"/>
          </p:nvPr>
        </p:nvSpPr>
        <p:spPr>
          <a:xfrm rot="-5400000">
            <a:off x="3393017" y="3156577"/>
            <a:ext cx="4681637" cy="586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0"/>
          <p:cNvSpPr>
            <a:spLocks noGrp="1"/>
          </p:cNvSpPr>
          <p:nvPr>
            <p:ph type="pic" idx="2"/>
          </p:nvPr>
        </p:nvSpPr>
        <p:spPr>
          <a:xfrm>
            <a:off x="403671" y="1143000"/>
            <a:ext cx="4572000" cy="4572000"/>
          </a:xfrm>
          <a:prstGeom prst="rect">
            <a:avLst/>
          </a:prstGeom>
          <a:solidFill>
            <a:srgbClr val="EAEAEA"/>
          </a:solidFill>
          <a:ln w="508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31750" dir="4800000" algn="tl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●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body" idx="1"/>
          </p:nvPr>
        </p:nvSpPr>
        <p:spPr>
          <a:xfrm>
            <a:off x="6088443" y="3274308"/>
            <a:ext cx="2590800" cy="251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eorgia"/>
              <a:buNone/>
              <a:defRPr sz="13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Font typeface="Georgia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Font typeface="Georgia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body" idx="1"/>
          </p:nvPr>
        </p:nvSpPr>
        <p:spPr>
          <a:xfrm rot="5400000">
            <a:off x="2409444" y="297180"/>
            <a:ext cx="432511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>
            <a:spLocks noGrp="1"/>
          </p:cNvSpPr>
          <p:nvPr>
            <p:ph type="title"/>
          </p:nvPr>
        </p:nvSpPr>
        <p:spPr>
          <a:xfrm rot="5400000">
            <a:off x="4991100" y="2933700"/>
            <a:ext cx="54864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body" idx="1"/>
          </p:nvPr>
        </p:nvSpPr>
        <p:spPr>
          <a:xfrm rot="5400000">
            <a:off x="838200" y="762000"/>
            <a:ext cx="54864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2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" name="Google Shape;13;p1"/>
          <p:cNvSpPr/>
          <p:nvPr/>
        </p:nvSpPr>
        <p:spPr>
          <a:xfrm rot="10800000" flipH="1">
            <a:off x="5410182" y="360246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" name="Google Shape;14;p1"/>
          <p:cNvSpPr/>
          <p:nvPr/>
        </p:nvSpPr>
        <p:spPr>
          <a:xfrm rot="10800000" flipH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" name="Google Shape;23;p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1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●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5" name="Google Shape;25;p1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6" name="Google Shape;26;p1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7" name="Google Shape;27;p1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>
            <a:spLocks noGrp="1"/>
          </p:cNvSpPr>
          <p:nvPr>
            <p:ph type="ctrTitle"/>
          </p:nvPr>
        </p:nvSpPr>
        <p:spPr>
          <a:xfrm>
            <a:off x="357158" y="1643050"/>
            <a:ext cx="8458200" cy="18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lang="ru-RU"/>
              <a:t>Жер ресурстарын тиімді пайдалану жолдары.</a:t>
            </a:r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r>
              <a:rPr lang="ru-RU"/>
              <a:t> </a:t>
            </a:r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body" idx="1"/>
          </p:nvPr>
        </p:nvSpPr>
        <p:spPr>
          <a:xfrm>
            <a:off x="457200" y="1071546"/>
            <a:ext cx="8229600" cy="550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i="1">
                <a:solidFill>
                  <a:srgbClr val="000000"/>
                </a:solidFill>
              </a:rPr>
              <a:t>Жоспар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800"/>
              <a:buChar char="•"/>
            </a:pPr>
            <a:r>
              <a:rPr lang="ru-RU" i="1">
                <a:solidFill>
                  <a:srgbClr val="000000"/>
                </a:solidFill>
              </a:rPr>
              <a:t>Жер табиғат байлығы.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800"/>
              <a:buChar char="•"/>
            </a:pPr>
            <a:r>
              <a:rPr lang="ru-RU" i="1">
                <a:solidFill>
                  <a:srgbClr val="000000"/>
                </a:solidFill>
              </a:rPr>
              <a:t>Жер қорындағы өзгерістер.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800"/>
              <a:buChar char="•"/>
            </a:pPr>
            <a:r>
              <a:rPr lang="ru-RU" i="1">
                <a:solidFill>
                  <a:srgbClr val="000000"/>
                </a:solidFill>
              </a:rPr>
              <a:t>Жерді пайдалану.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800"/>
              <a:buChar char="•"/>
            </a:pPr>
            <a:r>
              <a:rPr lang="ru-RU" i="1">
                <a:solidFill>
                  <a:srgbClr val="000000"/>
                </a:solidFill>
              </a:rPr>
              <a:t>Жер ресурсын басқарудың негізгі әдістер.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800"/>
              <a:buChar char="•"/>
            </a:pPr>
            <a:r>
              <a:rPr lang="ru-RU" i="1">
                <a:solidFill>
                  <a:srgbClr val="000000"/>
                </a:solidFill>
              </a:rPr>
              <a:t>Жердің басты қасиетті.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800"/>
              <a:buChar char="•"/>
            </a:pPr>
            <a:r>
              <a:rPr lang="ru-RU" i="1">
                <a:solidFill>
                  <a:srgbClr val="000000"/>
                </a:solidFill>
              </a:rPr>
              <a:t>Әлемдегі жер ресурстары.</a:t>
            </a:r>
            <a:endParaRPr/>
          </a:p>
          <a:p>
            <a:pPr marL="365760" lvl="0" indent="-78232" algn="l" rtl="0">
              <a:spcBef>
                <a:spcPts val="30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365760" lvl="0" indent="-78232" algn="l" rtl="0">
              <a:spcBef>
                <a:spcPts val="30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365760" lvl="0" indent="-78232" algn="l" rtl="0">
              <a:spcBef>
                <a:spcPts val="30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365760" lvl="0" indent="-78232" algn="l" rtl="0">
              <a:spcBef>
                <a:spcPts val="3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 txBox="1"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body" idx="1"/>
          </p:nvPr>
        </p:nvSpPr>
        <p:spPr>
          <a:xfrm>
            <a:off x="5353496" y="2010727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body" idx="2"/>
          </p:nvPr>
        </p:nvSpPr>
        <p:spPr>
          <a:xfrm>
            <a:off x="152400" y="776287"/>
            <a:ext cx="5102352" cy="585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20"/>
              <a:buNone/>
            </a:pPr>
            <a:r>
              <a:rPr lang="ru-RU" sz="2720" i="1">
                <a:solidFill>
                  <a:srgbClr val="000000"/>
                </a:solidFill>
              </a:rPr>
              <a:t>     Жер ең негізгі табиғат байлығы.Ол барлық тіршілік көзі және өмір сүру ортасы.Қазір адамдар өзіне керек қоректі заттардың 88% егістік жерлерден,10%-ін ормандар мен жайылымдардан, 2%-ін теңіз бен мұхит суларынан алады.Жер қорын қорғау және тиімді пайдалану сондықтан да ең негізгі,ешқашан маңызын жоймайтын өзекті мәселе. </a:t>
            </a:r>
            <a:endParaRPr sz="2720" i="1">
              <a:solidFill>
                <a:srgbClr val="000000"/>
              </a:solidFill>
            </a:endParaRPr>
          </a:p>
        </p:txBody>
      </p:sp>
      <p:pic>
        <p:nvPicPr>
          <p:cNvPr id="127" name="Google Shape;127;p15" descr="C:\Users\бореке\Desktop\Screenshot_2017-12-11-00-28-03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256" y="3857628"/>
            <a:ext cx="3214711" cy="2786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descr="C:\Users\бореке\Desktop\Screenshot_2017-12-10-23-18-59-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818" y="642918"/>
            <a:ext cx="3235823" cy="2940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 txBox="1">
            <a:spLocks noGrp="1"/>
          </p:cNvSpPr>
          <p:nvPr>
            <p:ph type="title"/>
          </p:nvPr>
        </p:nvSpPr>
        <p:spPr>
          <a:xfrm>
            <a:off x="381000" y="1143000"/>
            <a:ext cx="8191528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Trebuchet MS"/>
              <a:buNone/>
            </a:pPr>
            <a:r>
              <a:rPr lang="ru-RU" sz="3600"/>
              <a:t>               Жер қорындағы өзгерістер</a:t>
            </a:r>
            <a:br>
              <a:rPr lang="ru-RU" sz="3600"/>
            </a:br>
            <a:r>
              <a:rPr lang="ru-RU" sz="3600"/>
              <a:t>              2 қарама-қарсы үдерістер </a:t>
            </a:r>
            <a:endParaRPr sz="3600"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prstGeom prst="rect">
            <a:avLst/>
          </a:prstGeom>
          <a:solidFill>
            <a:srgbClr val="328D96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" lvl="0" indent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/>
              <a:t>             +</a:t>
            </a:r>
            <a:endParaRPr sz="4000"/>
          </a:p>
        </p:txBody>
      </p:sp>
      <p:sp>
        <p:nvSpPr>
          <p:cNvPr id="135" name="Google Shape;135;p16"/>
          <p:cNvSpPr txBox="1">
            <a:spLocks noGrp="1"/>
          </p:cNvSpPr>
          <p:nvPr>
            <p:ph type="body" idx="2"/>
          </p:nvPr>
        </p:nvSpPr>
        <p:spPr>
          <a:xfrm>
            <a:off x="4721225" y="2244970"/>
            <a:ext cx="4041775" cy="457200"/>
          </a:xfrm>
          <a:prstGeom prst="rect">
            <a:avLst/>
          </a:prstGeom>
          <a:solidFill>
            <a:srgbClr val="328D96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-RU" sz="4800"/>
              <a:t>             -</a:t>
            </a:r>
            <a:endParaRPr sz="4800"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3"/>
          </p:nvPr>
        </p:nvSpPr>
        <p:spPr>
          <a:xfrm>
            <a:off x="381000" y="2708519"/>
            <a:ext cx="4041648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ru-RU" b="1" u="sng"/>
              <a:t>Ауылшаруашылық жағдайының ұлғаюы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Жаңа жерлер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Мелиорация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Құрғату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Суару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Теңіз жағалауын пайдалану</a:t>
            </a:r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body" idx="4"/>
          </p:nvPr>
        </p:nvSpPr>
        <p:spPr>
          <a:xfrm>
            <a:off x="4718304" y="2708519"/>
            <a:ext cx="4041775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ru-RU" b="1"/>
              <a:t>Ауылшаруашылық жағдайының сарқылуы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Топырақ эрозиясы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Батпақтану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Тұздану</a:t>
            </a:r>
            <a:endParaRPr/>
          </a:p>
          <a:p>
            <a:pPr marL="365760" lvl="0" indent="-256032" algn="l" rtl="0"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ru-RU"/>
              <a:t>Құмбасу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body" idx="1"/>
          </p:nvPr>
        </p:nvSpPr>
        <p:spPr>
          <a:xfrm>
            <a:off x="457200" y="857232"/>
            <a:ext cx="8229600" cy="3143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90"/>
              <a:buChar char="•"/>
            </a:pPr>
            <a:r>
              <a:rPr lang="ru-RU" sz="2590" i="1"/>
              <a:t>Жерді пайдалану бағыттарына қарап:ауыл шаруашылық жерлері,елді мекендер орналасқан жерлер,өндіріс,қатынас,байланыс,қорғаныс,табиғат қорғау,денсаулық сақтау,демалыс курорттар,қорықтар,тарихи және маңызы бар жерлер,орман қорының жерлері,су қорының жерлері,мемлекеттік қордағы жерлер болып бөлінеді.</a:t>
            </a:r>
            <a:endParaRPr sz="2590" i="1"/>
          </a:p>
        </p:txBody>
      </p:sp>
      <p:pic>
        <p:nvPicPr>
          <p:cNvPr id="144" name="Google Shape;144;p17" descr="C:\Users\бореке\Desktop\Screenshot_2017-12-10-23-20-48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1603" y="3714752"/>
            <a:ext cx="5788273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214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Trebuchet MS"/>
              <a:buNone/>
            </a:pPr>
            <a:endParaRPr sz="3600"/>
          </a:p>
        </p:txBody>
      </p:sp>
      <p:sp>
        <p:nvSpPr>
          <p:cNvPr id="150" name="Google Shape;150;p18"/>
          <p:cNvSpPr txBox="1">
            <a:spLocks noGrp="1"/>
          </p:cNvSpPr>
          <p:nvPr>
            <p:ph type="body" idx="1"/>
          </p:nvPr>
        </p:nvSpPr>
        <p:spPr>
          <a:xfrm>
            <a:off x="500034" y="1785926"/>
            <a:ext cx="8229600" cy="4467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78232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151" name="Google Shape;151;p18"/>
          <p:cNvSpPr/>
          <p:nvPr/>
        </p:nvSpPr>
        <p:spPr>
          <a:xfrm>
            <a:off x="2728898" y="1428736"/>
            <a:ext cx="3200423" cy="118587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3C3D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Жер ресурсын баскарудың негізгі әдістері</a:t>
            </a: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500034" y="3857628"/>
            <a:ext cx="2286016" cy="157163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3C3D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Мемлекеттік жер кадастры</a:t>
            </a: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3286116" y="3929066"/>
            <a:ext cx="2357454" cy="150019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3C3D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Жерге орналастыру</a:t>
            </a: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6072198" y="3929066"/>
            <a:ext cx="2428892" cy="150019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3C3D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Мемлекеттік жер мониторингі</a:t>
            </a: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55" name="Google Shape;155;p18"/>
          <p:cNvCxnSpPr/>
          <p:nvPr/>
        </p:nvCxnSpPr>
        <p:spPr>
          <a:xfrm>
            <a:off x="5143504" y="2786058"/>
            <a:ext cx="2071702" cy="85725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56" name="Google Shape;156;p18"/>
          <p:cNvCxnSpPr/>
          <p:nvPr/>
        </p:nvCxnSpPr>
        <p:spPr>
          <a:xfrm rot="5400000">
            <a:off x="3749669" y="3250405"/>
            <a:ext cx="1143802" cy="7223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57" name="Google Shape;157;p18"/>
          <p:cNvCxnSpPr/>
          <p:nvPr/>
        </p:nvCxnSpPr>
        <p:spPr>
          <a:xfrm flipH="1">
            <a:off x="1785918" y="2786058"/>
            <a:ext cx="1785950" cy="92869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/>
          </a:p>
        </p:txBody>
      </p:sp>
      <p:sp>
        <p:nvSpPr>
          <p:cNvPr id="164" name="Google Shape;164;p19"/>
          <p:cNvSpPr txBox="1">
            <a:spLocks noGrp="1"/>
          </p:cNvSpPr>
          <p:nvPr>
            <p:ph type="body" idx="1"/>
          </p:nvPr>
        </p:nvSpPr>
        <p:spPr>
          <a:xfrm>
            <a:off x="5353496" y="2010727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19"/>
          <p:cNvSpPr txBox="1">
            <a:spLocks noGrp="1"/>
          </p:cNvSpPr>
          <p:nvPr>
            <p:ph type="body" idx="2"/>
          </p:nvPr>
        </p:nvSpPr>
        <p:spPr>
          <a:xfrm>
            <a:off x="152400" y="776287"/>
            <a:ext cx="5102352" cy="585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80"/>
              <a:buChar char="•"/>
            </a:pPr>
            <a:r>
              <a:rPr lang="ru-RU" sz="2480" i="1">
                <a:solidFill>
                  <a:srgbClr val="000000"/>
                </a:solidFill>
              </a:rPr>
              <a:t>Жер ресурстарын жалпы қоры жөнінен Ресей дүниежүзіндегі ең алдынғы қатарлы ел.Елдің жалпы жер қоры-1709,8 млн.га.Жер қорының 1/3-і ғана пайдалануға жарамды.</a:t>
            </a:r>
            <a:endParaRPr/>
          </a:p>
          <a:p>
            <a:pPr marL="365760" lvl="0" indent="-256031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2480"/>
              <a:buChar char="•"/>
            </a:pPr>
            <a:r>
              <a:rPr lang="ru-RU" sz="2480" i="1">
                <a:solidFill>
                  <a:srgbClr val="000000"/>
                </a:solidFill>
              </a:rPr>
              <a:t>Соңғы жылдары жер ресустарының сапасы нашарлап,жел эрозиясы белең алуда.Жалпы алғанда ауыл шаруашылығына жарамды жерлердің 8О%-ы жыртылған жерлердің  6О%-дан астамы жоспарлы түрде қорғау мен кайта калпына келтіруді қажет етеді</a:t>
            </a:r>
            <a:r>
              <a:rPr lang="ru-RU" sz="2480"/>
              <a:t>.</a:t>
            </a:r>
            <a:endParaRPr/>
          </a:p>
          <a:p>
            <a:pPr marL="365760" lvl="0" indent="-98551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2480"/>
              <a:buNone/>
            </a:pPr>
            <a:endParaRPr sz="2480"/>
          </a:p>
          <a:p>
            <a:pPr marL="365760" lvl="0" indent="-98551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2480"/>
              <a:buNone/>
            </a:pPr>
            <a:endParaRPr sz="2480"/>
          </a:p>
        </p:txBody>
      </p:sp>
      <p:pic>
        <p:nvPicPr>
          <p:cNvPr id="166" name="Google Shape;166;p19" descr="C:\Users\бореке\Desktop\Screenshot_2017-12-10-23-19-24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0694" y="1142984"/>
            <a:ext cx="3214710" cy="4635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</a:pPr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body" idx="1"/>
          </p:nvPr>
        </p:nvSpPr>
        <p:spPr>
          <a:xfrm>
            <a:off x="5353496" y="2010727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body" idx="2"/>
          </p:nvPr>
        </p:nvSpPr>
        <p:spPr>
          <a:xfrm>
            <a:off x="152400" y="785794"/>
            <a:ext cx="5102352" cy="6072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2960"/>
              <a:buChar char="•"/>
            </a:pPr>
            <a:r>
              <a:rPr lang="ru-RU" sz="2960" i="1"/>
              <a:t>Жердің бас қасиеті,оны пайдаланудағы әмбебаптылығында.Себебі адамның іс-әркетінің барлық түрлері жер пайдаланумен байланысты,жеер еңбектің предметі және еңбектің жалпы құралы,яғни кез-келген материалдық өндірістің қажетті шарты.</a:t>
            </a:r>
            <a:endParaRPr sz="2960" i="1"/>
          </a:p>
        </p:txBody>
      </p:sp>
      <p:pic>
        <p:nvPicPr>
          <p:cNvPr id="174" name="Google Shape;174;p20" descr="C:\Users\бореке\Desktop\Screenshot_2017-12-11-00-28-21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6380" y="1214422"/>
            <a:ext cx="3643338" cy="4357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endParaRPr/>
          </a:p>
        </p:txBody>
      </p:sp>
      <p:sp>
        <p:nvSpPr>
          <p:cNvPr id="180" name="Google Shape;180;p21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78232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81" name="Google Shape;181;p21" descr="C:\Users\бореке\Desktop\Screenshot_2017-12-11-00-29-47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223" y="571480"/>
            <a:ext cx="8230743" cy="5857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>
            <a:spLocks noGrp="1"/>
          </p:cNvSpPr>
          <p:nvPr>
            <p:ph type="title"/>
          </p:nvPr>
        </p:nvSpPr>
        <p:spPr>
          <a:xfrm>
            <a:off x="571472" y="1143000"/>
            <a:ext cx="8115328" cy="3429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</a:pPr>
            <a:endParaRPr/>
          </a:p>
        </p:txBody>
      </p:sp>
      <p:sp>
        <p:nvSpPr>
          <p:cNvPr id="187" name="Google Shape;187;p22"/>
          <p:cNvSpPr txBox="1">
            <a:spLocks noGrp="1"/>
          </p:cNvSpPr>
          <p:nvPr>
            <p:ph type="body" idx="1"/>
          </p:nvPr>
        </p:nvSpPr>
        <p:spPr>
          <a:xfrm>
            <a:off x="857224" y="2357430"/>
            <a:ext cx="7643834" cy="2786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3600"/>
              <a:buChar char="•"/>
            </a:pPr>
            <a:r>
              <a:rPr lang="ru-RU" sz="3600" b="1" cap="none">
                <a:solidFill>
                  <a:srgbClr val="000000"/>
                </a:solidFill>
              </a:rPr>
              <a:t>НАЗАРЛАРЫҢЫЗҒА               РАХМЕТ!!!</a:t>
            </a:r>
            <a:endParaRPr sz="3600" b="1" cap="none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Городская">
  <a:themeElements>
    <a:clrScheme name="Городская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Office PowerPoint</Application>
  <PresentationFormat>Экран (4:3)</PresentationFormat>
  <Paragraphs>36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Georgia</vt:lpstr>
      <vt:lpstr>Noto Sans Symbols</vt:lpstr>
      <vt:lpstr>Trebuchet MS</vt:lpstr>
      <vt:lpstr>Городская</vt:lpstr>
      <vt:lpstr>Жер ресурстарын тиімді пайдалану жолдары.</vt:lpstr>
      <vt:lpstr> </vt:lpstr>
      <vt:lpstr>Презентация PowerPoint</vt:lpstr>
      <vt:lpstr>               Жер қорындағы өзгерістер               2 қарама-қарсы үдерістер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ресурстарын тиімді пайдалану жолдары.</dc:title>
  <cp:lastModifiedBy>Saltanat</cp:lastModifiedBy>
  <cp:revision>1</cp:revision>
  <dcterms:modified xsi:type="dcterms:W3CDTF">2021-11-13T12:31:56Z</dcterms:modified>
</cp:coreProperties>
</file>