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1109"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AD2453-0A4E-4431-A91B-756375A7B5FC}" type="doc">
      <dgm:prSet loTypeId="urn:microsoft.com/office/officeart/2005/8/layout/process1" loCatId="process" qsTypeId="urn:microsoft.com/office/officeart/2005/8/quickstyle/3d1" qsCatId="3D" csTypeId="urn:microsoft.com/office/officeart/2005/8/colors/accent0_3" csCatId="mainScheme" phldr="1"/>
      <dgm:spPr/>
    </dgm:pt>
    <dgm:pt modelId="{5F1F5095-CF20-415D-B52B-F3F8782E0205}">
      <dgm:prSet phldrT="[Текст]"/>
      <dgm:spPr/>
      <dgm:t>
        <a:bodyPr/>
        <a:lstStyle/>
        <a:p>
          <a:r>
            <a:rPr lang="en-US" b="0" i="0" dirty="0" smtClean="0"/>
            <a:t>Need</a:t>
          </a:r>
          <a:endParaRPr lang="ru-RU" dirty="0"/>
        </a:p>
      </dgm:t>
    </dgm:pt>
    <dgm:pt modelId="{C936322A-6102-4EDD-8F3D-29556A344E57}" type="parTrans" cxnId="{3618B9C1-26AB-4811-8BAD-4BFD85214BA6}">
      <dgm:prSet/>
      <dgm:spPr/>
      <dgm:t>
        <a:bodyPr/>
        <a:lstStyle/>
        <a:p>
          <a:endParaRPr lang="ru-RU"/>
        </a:p>
      </dgm:t>
    </dgm:pt>
    <dgm:pt modelId="{BF49F5A9-9121-4655-A701-2B02417A4C65}" type="sibTrans" cxnId="{3618B9C1-26AB-4811-8BAD-4BFD85214BA6}">
      <dgm:prSet/>
      <dgm:spPr/>
      <dgm:t>
        <a:bodyPr/>
        <a:lstStyle/>
        <a:p>
          <a:endParaRPr lang="ru-RU"/>
        </a:p>
      </dgm:t>
    </dgm:pt>
    <dgm:pt modelId="{5FE658E3-7FDF-4099-8F06-DA4163B4B4C4}">
      <dgm:prSet phldrT="[Текст]"/>
      <dgm:spPr/>
      <dgm:t>
        <a:bodyPr/>
        <a:lstStyle/>
        <a:p>
          <a:r>
            <a:rPr lang="en-US" b="0" i="0" dirty="0" smtClean="0"/>
            <a:t>Concept</a:t>
          </a:r>
          <a:endParaRPr lang="ru-RU" dirty="0"/>
        </a:p>
      </dgm:t>
    </dgm:pt>
    <dgm:pt modelId="{2C2CFBAF-ACF3-4FD5-B757-43AA11CE554B}" type="parTrans" cxnId="{3BACED17-4DCB-4274-B656-BAF1A47DA13B}">
      <dgm:prSet/>
      <dgm:spPr/>
      <dgm:t>
        <a:bodyPr/>
        <a:lstStyle/>
        <a:p>
          <a:endParaRPr lang="ru-RU"/>
        </a:p>
      </dgm:t>
    </dgm:pt>
    <dgm:pt modelId="{7D4042AF-32E8-4C29-8650-2DDEC6089A6D}" type="sibTrans" cxnId="{3BACED17-4DCB-4274-B656-BAF1A47DA13B}">
      <dgm:prSet/>
      <dgm:spPr/>
      <dgm:t>
        <a:bodyPr/>
        <a:lstStyle/>
        <a:p>
          <a:endParaRPr lang="ru-RU"/>
        </a:p>
      </dgm:t>
    </dgm:pt>
    <dgm:pt modelId="{663AC7DB-E00A-4E14-97B8-8E932E510C47}">
      <dgm:prSet phldrT="[Текст]"/>
      <dgm:spPr/>
      <dgm:t>
        <a:bodyPr/>
        <a:lstStyle/>
        <a:p>
          <a:r>
            <a:rPr lang="en-US" b="0" i="0" dirty="0" smtClean="0"/>
            <a:t>Technology</a:t>
          </a:r>
          <a:endParaRPr lang="ru-RU" dirty="0"/>
        </a:p>
      </dgm:t>
    </dgm:pt>
    <dgm:pt modelId="{AF340D1C-798F-4F28-93C3-46DEF971881E}" type="parTrans" cxnId="{65852F2E-0272-49FB-AC38-7B905A258C8B}">
      <dgm:prSet/>
      <dgm:spPr/>
      <dgm:t>
        <a:bodyPr/>
        <a:lstStyle/>
        <a:p>
          <a:endParaRPr lang="ru-RU"/>
        </a:p>
      </dgm:t>
    </dgm:pt>
    <dgm:pt modelId="{43314F90-B7D3-4229-B7B6-12BE01A5A4FA}" type="sibTrans" cxnId="{65852F2E-0272-49FB-AC38-7B905A258C8B}">
      <dgm:prSet/>
      <dgm:spPr/>
      <dgm:t>
        <a:bodyPr/>
        <a:lstStyle/>
        <a:p>
          <a:endParaRPr lang="ru-RU"/>
        </a:p>
      </dgm:t>
    </dgm:pt>
    <dgm:pt modelId="{BF2CF1E4-9CF6-4B4F-94A2-3B2BED7E06C3}" type="pres">
      <dgm:prSet presAssocID="{3DAD2453-0A4E-4431-A91B-756375A7B5FC}" presName="Name0" presStyleCnt="0">
        <dgm:presLayoutVars>
          <dgm:dir/>
          <dgm:resizeHandles val="exact"/>
        </dgm:presLayoutVars>
      </dgm:prSet>
      <dgm:spPr/>
    </dgm:pt>
    <dgm:pt modelId="{6F080102-64B2-4F74-880D-CECE8AFA79D0}" type="pres">
      <dgm:prSet presAssocID="{5F1F5095-CF20-415D-B52B-F3F8782E0205}" presName="node" presStyleLbl="node1" presStyleIdx="0" presStyleCnt="3">
        <dgm:presLayoutVars>
          <dgm:bulletEnabled val="1"/>
        </dgm:presLayoutVars>
      </dgm:prSet>
      <dgm:spPr/>
      <dgm:t>
        <a:bodyPr/>
        <a:lstStyle/>
        <a:p>
          <a:endParaRPr lang="ru-RU"/>
        </a:p>
      </dgm:t>
    </dgm:pt>
    <dgm:pt modelId="{149F4D5B-38A8-4A31-BF62-BF38395DFCA4}" type="pres">
      <dgm:prSet presAssocID="{BF49F5A9-9121-4655-A701-2B02417A4C65}" presName="sibTrans" presStyleLbl="sibTrans2D1" presStyleIdx="0" presStyleCnt="2"/>
      <dgm:spPr/>
      <dgm:t>
        <a:bodyPr/>
        <a:lstStyle/>
        <a:p>
          <a:endParaRPr lang="ru-RU"/>
        </a:p>
      </dgm:t>
    </dgm:pt>
    <dgm:pt modelId="{91A1713D-042D-4805-87B6-CE736D6D96AF}" type="pres">
      <dgm:prSet presAssocID="{BF49F5A9-9121-4655-A701-2B02417A4C65}" presName="connectorText" presStyleLbl="sibTrans2D1" presStyleIdx="0" presStyleCnt="2"/>
      <dgm:spPr/>
      <dgm:t>
        <a:bodyPr/>
        <a:lstStyle/>
        <a:p>
          <a:endParaRPr lang="ru-RU"/>
        </a:p>
      </dgm:t>
    </dgm:pt>
    <dgm:pt modelId="{354CDA46-63EE-4C81-B1F9-0021C68491F4}" type="pres">
      <dgm:prSet presAssocID="{5FE658E3-7FDF-4099-8F06-DA4163B4B4C4}" presName="node" presStyleLbl="node1" presStyleIdx="1" presStyleCnt="3">
        <dgm:presLayoutVars>
          <dgm:bulletEnabled val="1"/>
        </dgm:presLayoutVars>
      </dgm:prSet>
      <dgm:spPr/>
      <dgm:t>
        <a:bodyPr/>
        <a:lstStyle/>
        <a:p>
          <a:endParaRPr lang="ru-RU"/>
        </a:p>
      </dgm:t>
    </dgm:pt>
    <dgm:pt modelId="{EBFDE6D7-884D-445F-8CE7-20CB30531CCD}" type="pres">
      <dgm:prSet presAssocID="{7D4042AF-32E8-4C29-8650-2DDEC6089A6D}" presName="sibTrans" presStyleLbl="sibTrans2D1" presStyleIdx="1" presStyleCnt="2"/>
      <dgm:spPr/>
      <dgm:t>
        <a:bodyPr/>
        <a:lstStyle/>
        <a:p>
          <a:endParaRPr lang="ru-RU"/>
        </a:p>
      </dgm:t>
    </dgm:pt>
    <dgm:pt modelId="{B80A265F-CC83-4ECE-AF16-211CCB3226CF}" type="pres">
      <dgm:prSet presAssocID="{7D4042AF-32E8-4C29-8650-2DDEC6089A6D}" presName="connectorText" presStyleLbl="sibTrans2D1" presStyleIdx="1" presStyleCnt="2"/>
      <dgm:spPr/>
      <dgm:t>
        <a:bodyPr/>
        <a:lstStyle/>
        <a:p>
          <a:endParaRPr lang="ru-RU"/>
        </a:p>
      </dgm:t>
    </dgm:pt>
    <dgm:pt modelId="{8AF0BAD4-68A2-4A48-A74E-C2A8E5BB106F}" type="pres">
      <dgm:prSet presAssocID="{663AC7DB-E00A-4E14-97B8-8E932E510C47}" presName="node" presStyleLbl="node1" presStyleIdx="2" presStyleCnt="3">
        <dgm:presLayoutVars>
          <dgm:bulletEnabled val="1"/>
        </dgm:presLayoutVars>
      </dgm:prSet>
      <dgm:spPr/>
      <dgm:t>
        <a:bodyPr/>
        <a:lstStyle/>
        <a:p>
          <a:endParaRPr lang="ru-RU"/>
        </a:p>
      </dgm:t>
    </dgm:pt>
  </dgm:ptLst>
  <dgm:cxnLst>
    <dgm:cxn modelId="{BD424BC5-E7E8-4B20-8DD7-B157CD5ED9BB}" type="presOf" srcId="{BF49F5A9-9121-4655-A701-2B02417A4C65}" destId="{149F4D5B-38A8-4A31-BF62-BF38395DFCA4}" srcOrd="0" destOrd="0" presId="urn:microsoft.com/office/officeart/2005/8/layout/process1"/>
    <dgm:cxn modelId="{69CF2F45-AFFA-48B5-8754-F52981F3725C}" type="presOf" srcId="{5FE658E3-7FDF-4099-8F06-DA4163B4B4C4}" destId="{354CDA46-63EE-4C81-B1F9-0021C68491F4}" srcOrd="0" destOrd="0" presId="urn:microsoft.com/office/officeart/2005/8/layout/process1"/>
    <dgm:cxn modelId="{0179101E-16ED-40E3-A38C-5AD921B99A9C}" type="presOf" srcId="{7D4042AF-32E8-4C29-8650-2DDEC6089A6D}" destId="{EBFDE6D7-884D-445F-8CE7-20CB30531CCD}" srcOrd="0" destOrd="0" presId="urn:microsoft.com/office/officeart/2005/8/layout/process1"/>
    <dgm:cxn modelId="{E0C22869-5EAD-4F14-B08D-047B0A029735}" type="presOf" srcId="{5F1F5095-CF20-415D-B52B-F3F8782E0205}" destId="{6F080102-64B2-4F74-880D-CECE8AFA79D0}" srcOrd="0" destOrd="0" presId="urn:microsoft.com/office/officeart/2005/8/layout/process1"/>
    <dgm:cxn modelId="{C3776809-4C23-4907-8175-6D5EEB1EB003}" type="presOf" srcId="{3DAD2453-0A4E-4431-A91B-756375A7B5FC}" destId="{BF2CF1E4-9CF6-4B4F-94A2-3B2BED7E06C3}" srcOrd="0" destOrd="0" presId="urn:microsoft.com/office/officeart/2005/8/layout/process1"/>
    <dgm:cxn modelId="{429E981D-DAEF-48D2-ADF6-C4A4C37E6FFE}" type="presOf" srcId="{BF49F5A9-9121-4655-A701-2B02417A4C65}" destId="{91A1713D-042D-4805-87B6-CE736D6D96AF}" srcOrd="1" destOrd="0" presId="urn:microsoft.com/office/officeart/2005/8/layout/process1"/>
    <dgm:cxn modelId="{3618B9C1-26AB-4811-8BAD-4BFD85214BA6}" srcId="{3DAD2453-0A4E-4431-A91B-756375A7B5FC}" destId="{5F1F5095-CF20-415D-B52B-F3F8782E0205}" srcOrd="0" destOrd="0" parTransId="{C936322A-6102-4EDD-8F3D-29556A344E57}" sibTransId="{BF49F5A9-9121-4655-A701-2B02417A4C65}"/>
    <dgm:cxn modelId="{65852F2E-0272-49FB-AC38-7B905A258C8B}" srcId="{3DAD2453-0A4E-4431-A91B-756375A7B5FC}" destId="{663AC7DB-E00A-4E14-97B8-8E932E510C47}" srcOrd="2" destOrd="0" parTransId="{AF340D1C-798F-4F28-93C3-46DEF971881E}" sibTransId="{43314F90-B7D3-4229-B7B6-12BE01A5A4FA}"/>
    <dgm:cxn modelId="{3BACED17-4DCB-4274-B656-BAF1A47DA13B}" srcId="{3DAD2453-0A4E-4431-A91B-756375A7B5FC}" destId="{5FE658E3-7FDF-4099-8F06-DA4163B4B4C4}" srcOrd="1" destOrd="0" parTransId="{2C2CFBAF-ACF3-4FD5-B757-43AA11CE554B}" sibTransId="{7D4042AF-32E8-4C29-8650-2DDEC6089A6D}"/>
    <dgm:cxn modelId="{8B45EDD8-30CC-42D9-BE38-1B1AF66BB44F}" type="presOf" srcId="{7D4042AF-32E8-4C29-8650-2DDEC6089A6D}" destId="{B80A265F-CC83-4ECE-AF16-211CCB3226CF}" srcOrd="1" destOrd="0" presId="urn:microsoft.com/office/officeart/2005/8/layout/process1"/>
    <dgm:cxn modelId="{0F340447-A784-4424-ABAC-A39190992CD6}" type="presOf" srcId="{663AC7DB-E00A-4E14-97B8-8E932E510C47}" destId="{8AF0BAD4-68A2-4A48-A74E-C2A8E5BB106F}" srcOrd="0" destOrd="0" presId="urn:microsoft.com/office/officeart/2005/8/layout/process1"/>
    <dgm:cxn modelId="{A0D4EC78-4BA3-43B0-8133-B9F9BA42B288}" type="presParOf" srcId="{BF2CF1E4-9CF6-4B4F-94A2-3B2BED7E06C3}" destId="{6F080102-64B2-4F74-880D-CECE8AFA79D0}" srcOrd="0" destOrd="0" presId="urn:microsoft.com/office/officeart/2005/8/layout/process1"/>
    <dgm:cxn modelId="{83E6FA52-6629-4812-BB3C-BEB9BE20F5AA}" type="presParOf" srcId="{BF2CF1E4-9CF6-4B4F-94A2-3B2BED7E06C3}" destId="{149F4D5B-38A8-4A31-BF62-BF38395DFCA4}" srcOrd="1" destOrd="0" presId="urn:microsoft.com/office/officeart/2005/8/layout/process1"/>
    <dgm:cxn modelId="{7737CC27-F5F4-4AA3-B394-FD43AC063689}" type="presParOf" srcId="{149F4D5B-38A8-4A31-BF62-BF38395DFCA4}" destId="{91A1713D-042D-4805-87B6-CE736D6D96AF}" srcOrd="0" destOrd="0" presId="urn:microsoft.com/office/officeart/2005/8/layout/process1"/>
    <dgm:cxn modelId="{0ABCC882-9237-41B3-B194-29291EEBC471}" type="presParOf" srcId="{BF2CF1E4-9CF6-4B4F-94A2-3B2BED7E06C3}" destId="{354CDA46-63EE-4C81-B1F9-0021C68491F4}" srcOrd="2" destOrd="0" presId="urn:microsoft.com/office/officeart/2005/8/layout/process1"/>
    <dgm:cxn modelId="{9213ACB8-26C3-4812-AAF9-9385A8B40578}" type="presParOf" srcId="{BF2CF1E4-9CF6-4B4F-94A2-3B2BED7E06C3}" destId="{EBFDE6D7-884D-445F-8CE7-20CB30531CCD}" srcOrd="3" destOrd="0" presId="urn:microsoft.com/office/officeart/2005/8/layout/process1"/>
    <dgm:cxn modelId="{E271758A-0EB7-4214-94D9-5560AE603840}" type="presParOf" srcId="{EBFDE6D7-884D-445F-8CE7-20CB30531CCD}" destId="{B80A265F-CC83-4ECE-AF16-211CCB3226CF}" srcOrd="0" destOrd="0" presId="urn:microsoft.com/office/officeart/2005/8/layout/process1"/>
    <dgm:cxn modelId="{7052337B-6FDC-42BD-B9C9-354770BF9A52}" type="presParOf" srcId="{BF2CF1E4-9CF6-4B4F-94A2-3B2BED7E06C3}" destId="{8AF0BAD4-68A2-4A48-A74E-C2A8E5BB106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55F3EA-E2FF-4E56-875D-AE808E9D6B01}" type="doc">
      <dgm:prSet loTypeId="urn:microsoft.com/office/officeart/2005/8/layout/hierarchy1" loCatId="hierarchy" qsTypeId="urn:microsoft.com/office/officeart/2005/8/quickstyle/simple2" qsCatId="simple" csTypeId="urn:microsoft.com/office/officeart/2005/8/colors/accent1_2" csCatId="accent1" phldr="1"/>
      <dgm:spPr/>
    </dgm:pt>
    <dgm:pt modelId="{7FB409A6-D78E-48EB-8F86-5F2C133D039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b="0" i="0" dirty="0" smtClean="0"/>
            <a:t>Innovations</a:t>
          </a:r>
        </a:p>
      </dgm:t>
    </dgm:pt>
    <dgm:pt modelId="{3571CF72-A380-4C04-A849-80D587585A28}" type="parTrans" cxnId="{0B3ADD46-85CC-404E-94EF-51A1D677815C}">
      <dgm:prSet/>
      <dgm:spPr/>
      <dgm:t>
        <a:bodyPr/>
        <a:lstStyle/>
        <a:p>
          <a:endParaRPr lang="ru-RU"/>
        </a:p>
      </dgm:t>
    </dgm:pt>
    <dgm:pt modelId="{5BD6B5F8-A609-48A5-B9CF-5023DEBDBFFA}" type="sibTrans" cxnId="{0B3ADD46-85CC-404E-94EF-51A1D677815C}">
      <dgm:prSet/>
      <dgm:spPr/>
      <dgm:t>
        <a:bodyPr/>
        <a:lstStyle/>
        <a:p>
          <a:endParaRPr lang="ru-RU"/>
        </a:p>
      </dgm:t>
    </dgm:pt>
    <dgm:pt modelId="{EDC1A115-529D-4265-BE19-9516F1E3831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b="0" i="0" dirty="0" smtClean="0"/>
            <a:t>Innovations with a technological dominant</a:t>
          </a:r>
          <a:endParaRPr kumimoji="0" lang="ru-RU" b="0" i="0" u="none" strike="noStrike" cap="none" normalizeH="0" baseline="0" dirty="0" smtClean="0">
            <a:ln/>
            <a:effectLst/>
            <a:latin typeface="Arial" pitchFamily="34" charset="0"/>
          </a:endParaRPr>
        </a:p>
      </dgm:t>
    </dgm:pt>
    <dgm:pt modelId="{2EEB38B2-6AF5-4ADA-AFB0-47BB2A988BFA}" type="parTrans" cxnId="{1E87C27D-CA70-449E-9D62-F1F0B55F4AAC}">
      <dgm:prSet/>
      <dgm:spPr/>
      <dgm:t>
        <a:bodyPr/>
        <a:lstStyle/>
        <a:p>
          <a:endParaRPr lang="ru-RU"/>
        </a:p>
      </dgm:t>
    </dgm:pt>
    <dgm:pt modelId="{EFB8F716-0433-4BF0-8840-DF4310868ADB}" type="sibTrans" cxnId="{1E87C27D-CA70-449E-9D62-F1F0B55F4AAC}">
      <dgm:prSet/>
      <dgm:spPr/>
      <dgm:t>
        <a:bodyPr/>
        <a:lstStyle/>
        <a:p>
          <a:endParaRPr lang="ru-RU"/>
        </a:p>
      </dgm:t>
    </dgm:pt>
    <dgm:pt modelId="{DF3D1B0B-166A-4956-A043-675698FBC98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b="0" i="0" dirty="0" smtClean="0"/>
            <a:t>Innovations with a commercial or marketing dominant</a:t>
          </a:r>
          <a:endParaRPr kumimoji="0" lang="ru-RU" b="0" i="0" u="none" strike="noStrike" cap="none" normalizeH="0" baseline="0" dirty="0" smtClean="0">
            <a:ln/>
            <a:effectLst/>
            <a:latin typeface="Arial" pitchFamily="34" charset="0"/>
          </a:endParaRPr>
        </a:p>
      </dgm:t>
    </dgm:pt>
    <dgm:pt modelId="{BB7CB447-803F-4AE4-929A-647FC8592A5F}" type="parTrans" cxnId="{45F9305D-F960-4B3E-8F77-7A3B165A1BCC}">
      <dgm:prSet/>
      <dgm:spPr/>
      <dgm:t>
        <a:bodyPr/>
        <a:lstStyle/>
        <a:p>
          <a:endParaRPr lang="ru-RU"/>
        </a:p>
      </dgm:t>
    </dgm:pt>
    <dgm:pt modelId="{72C02393-46F2-4300-BB7A-69EC9F5E7626}" type="sibTrans" cxnId="{45F9305D-F960-4B3E-8F77-7A3B165A1BCC}">
      <dgm:prSet/>
      <dgm:spPr/>
      <dgm:t>
        <a:bodyPr/>
        <a:lstStyle/>
        <a:p>
          <a:endParaRPr lang="ru-RU"/>
        </a:p>
      </dgm:t>
    </dgm:pt>
    <dgm:pt modelId="{D38A910A-0D95-44AA-9E75-AF44A566D3D0}" type="pres">
      <dgm:prSet presAssocID="{7655F3EA-E2FF-4E56-875D-AE808E9D6B01}" presName="hierChild1" presStyleCnt="0">
        <dgm:presLayoutVars>
          <dgm:chPref val="1"/>
          <dgm:dir/>
          <dgm:animOne val="branch"/>
          <dgm:animLvl val="lvl"/>
          <dgm:resizeHandles/>
        </dgm:presLayoutVars>
      </dgm:prSet>
      <dgm:spPr/>
    </dgm:pt>
    <dgm:pt modelId="{82037DCF-1C04-47A0-9841-1CF76939D898}" type="pres">
      <dgm:prSet presAssocID="{7FB409A6-D78E-48EB-8F86-5F2C133D0396}" presName="hierRoot1" presStyleCnt="0"/>
      <dgm:spPr/>
    </dgm:pt>
    <dgm:pt modelId="{28471E35-4D0A-49AD-96E0-31FC40852252}" type="pres">
      <dgm:prSet presAssocID="{7FB409A6-D78E-48EB-8F86-5F2C133D0396}" presName="composite" presStyleCnt="0"/>
      <dgm:spPr/>
    </dgm:pt>
    <dgm:pt modelId="{9FD82D98-67AC-46EF-9702-FEED0556C60E}" type="pres">
      <dgm:prSet presAssocID="{7FB409A6-D78E-48EB-8F86-5F2C133D0396}" presName="background" presStyleLbl="node0" presStyleIdx="0" presStyleCnt="1"/>
      <dgm:spPr/>
    </dgm:pt>
    <dgm:pt modelId="{27FAACFA-3090-461B-9E55-AB62BAFD7BCB}" type="pres">
      <dgm:prSet presAssocID="{7FB409A6-D78E-48EB-8F86-5F2C133D0396}" presName="text" presStyleLbl="fgAcc0" presStyleIdx="0" presStyleCnt="1">
        <dgm:presLayoutVars>
          <dgm:chPref val="3"/>
        </dgm:presLayoutVars>
      </dgm:prSet>
      <dgm:spPr/>
      <dgm:t>
        <a:bodyPr/>
        <a:lstStyle/>
        <a:p>
          <a:endParaRPr lang="ru-RU"/>
        </a:p>
      </dgm:t>
    </dgm:pt>
    <dgm:pt modelId="{9B672DB5-89E9-4C5D-B8D5-54DE204A309D}" type="pres">
      <dgm:prSet presAssocID="{7FB409A6-D78E-48EB-8F86-5F2C133D0396}" presName="hierChild2" presStyleCnt="0"/>
      <dgm:spPr/>
    </dgm:pt>
    <dgm:pt modelId="{516C68B4-307B-43B4-B0C3-F2EF83096C17}" type="pres">
      <dgm:prSet presAssocID="{2EEB38B2-6AF5-4ADA-AFB0-47BB2A988BFA}" presName="Name10" presStyleLbl="parChTrans1D2" presStyleIdx="0" presStyleCnt="2"/>
      <dgm:spPr/>
      <dgm:t>
        <a:bodyPr/>
        <a:lstStyle/>
        <a:p>
          <a:endParaRPr lang="ru-RU"/>
        </a:p>
      </dgm:t>
    </dgm:pt>
    <dgm:pt modelId="{074A8F74-E25C-47DB-B039-C19ED1AE84E0}" type="pres">
      <dgm:prSet presAssocID="{EDC1A115-529D-4265-BE19-9516F1E38315}" presName="hierRoot2" presStyleCnt="0"/>
      <dgm:spPr/>
    </dgm:pt>
    <dgm:pt modelId="{CCD9F6FF-EDF3-4DE0-96EA-8CC76023A489}" type="pres">
      <dgm:prSet presAssocID="{EDC1A115-529D-4265-BE19-9516F1E38315}" presName="composite2" presStyleCnt="0"/>
      <dgm:spPr/>
    </dgm:pt>
    <dgm:pt modelId="{4F4C29B0-D9A6-4F90-A586-5072C6D56BA0}" type="pres">
      <dgm:prSet presAssocID="{EDC1A115-529D-4265-BE19-9516F1E38315}" presName="background2" presStyleLbl="node2" presStyleIdx="0" presStyleCnt="2"/>
      <dgm:spPr/>
    </dgm:pt>
    <dgm:pt modelId="{D1144A73-578A-4186-ADD3-AAADECE33DBB}" type="pres">
      <dgm:prSet presAssocID="{EDC1A115-529D-4265-BE19-9516F1E38315}" presName="text2" presStyleLbl="fgAcc2" presStyleIdx="0" presStyleCnt="2">
        <dgm:presLayoutVars>
          <dgm:chPref val="3"/>
        </dgm:presLayoutVars>
      </dgm:prSet>
      <dgm:spPr/>
      <dgm:t>
        <a:bodyPr/>
        <a:lstStyle/>
        <a:p>
          <a:endParaRPr lang="ru-RU"/>
        </a:p>
      </dgm:t>
    </dgm:pt>
    <dgm:pt modelId="{4E95C3A6-6D88-438E-AE7D-5A9ED1D30E23}" type="pres">
      <dgm:prSet presAssocID="{EDC1A115-529D-4265-BE19-9516F1E38315}" presName="hierChild3" presStyleCnt="0"/>
      <dgm:spPr/>
    </dgm:pt>
    <dgm:pt modelId="{7C91A10D-0A67-4035-BA48-84C2FFC72DBB}" type="pres">
      <dgm:prSet presAssocID="{BB7CB447-803F-4AE4-929A-647FC8592A5F}" presName="Name10" presStyleLbl="parChTrans1D2" presStyleIdx="1" presStyleCnt="2"/>
      <dgm:spPr/>
      <dgm:t>
        <a:bodyPr/>
        <a:lstStyle/>
        <a:p>
          <a:endParaRPr lang="ru-RU"/>
        </a:p>
      </dgm:t>
    </dgm:pt>
    <dgm:pt modelId="{7CBD12D7-E78C-4FCE-A5ED-B7847B9FD4C8}" type="pres">
      <dgm:prSet presAssocID="{DF3D1B0B-166A-4956-A043-675698FBC98B}" presName="hierRoot2" presStyleCnt="0"/>
      <dgm:spPr/>
    </dgm:pt>
    <dgm:pt modelId="{A04B1D91-3BBB-4ACF-B70C-5A0AC8F40575}" type="pres">
      <dgm:prSet presAssocID="{DF3D1B0B-166A-4956-A043-675698FBC98B}" presName="composite2" presStyleCnt="0"/>
      <dgm:spPr/>
    </dgm:pt>
    <dgm:pt modelId="{E0BFC3A2-4C23-4245-AECC-3229125D8ED1}" type="pres">
      <dgm:prSet presAssocID="{DF3D1B0B-166A-4956-A043-675698FBC98B}" presName="background2" presStyleLbl="node2" presStyleIdx="1" presStyleCnt="2"/>
      <dgm:spPr/>
    </dgm:pt>
    <dgm:pt modelId="{CE925B3C-3C83-4477-BAD9-F176D554B3E8}" type="pres">
      <dgm:prSet presAssocID="{DF3D1B0B-166A-4956-A043-675698FBC98B}" presName="text2" presStyleLbl="fgAcc2" presStyleIdx="1" presStyleCnt="2">
        <dgm:presLayoutVars>
          <dgm:chPref val="3"/>
        </dgm:presLayoutVars>
      </dgm:prSet>
      <dgm:spPr/>
      <dgm:t>
        <a:bodyPr/>
        <a:lstStyle/>
        <a:p>
          <a:endParaRPr lang="ru-RU"/>
        </a:p>
      </dgm:t>
    </dgm:pt>
    <dgm:pt modelId="{57CAE1E4-68F3-437B-9362-EF95C51BC9BC}" type="pres">
      <dgm:prSet presAssocID="{DF3D1B0B-166A-4956-A043-675698FBC98B}" presName="hierChild3" presStyleCnt="0"/>
      <dgm:spPr/>
    </dgm:pt>
  </dgm:ptLst>
  <dgm:cxnLst>
    <dgm:cxn modelId="{4691C8FB-6A25-46B1-84AF-8BF34B705E9C}" type="presOf" srcId="{7655F3EA-E2FF-4E56-875D-AE808E9D6B01}" destId="{D38A910A-0D95-44AA-9E75-AF44A566D3D0}" srcOrd="0" destOrd="0" presId="urn:microsoft.com/office/officeart/2005/8/layout/hierarchy1"/>
    <dgm:cxn modelId="{E6BFB33D-E4C2-4110-B19E-1EDFA2B44D93}" type="presOf" srcId="{DF3D1B0B-166A-4956-A043-675698FBC98B}" destId="{CE925B3C-3C83-4477-BAD9-F176D554B3E8}" srcOrd="0" destOrd="0" presId="urn:microsoft.com/office/officeart/2005/8/layout/hierarchy1"/>
    <dgm:cxn modelId="{6B02E294-8518-4CF1-807F-620F296E1CCF}" type="presOf" srcId="{2EEB38B2-6AF5-4ADA-AFB0-47BB2A988BFA}" destId="{516C68B4-307B-43B4-B0C3-F2EF83096C17}" srcOrd="0" destOrd="0" presId="urn:microsoft.com/office/officeart/2005/8/layout/hierarchy1"/>
    <dgm:cxn modelId="{45F9305D-F960-4B3E-8F77-7A3B165A1BCC}" srcId="{7FB409A6-D78E-48EB-8F86-5F2C133D0396}" destId="{DF3D1B0B-166A-4956-A043-675698FBC98B}" srcOrd="1" destOrd="0" parTransId="{BB7CB447-803F-4AE4-929A-647FC8592A5F}" sibTransId="{72C02393-46F2-4300-BB7A-69EC9F5E7626}"/>
    <dgm:cxn modelId="{29306484-FAF5-49B3-9E3B-91965298FFCA}" type="presOf" srcId="{EDC1A115-529D-4265-BE19-9516F1E38315}" destId="{D1144A73-578A-4186-ADD3-AAADECE33DBB}" srcOrd="0" destOrd="0" presId="urn:microsoft.com/office/officeart/2005/8/layout/hierarchy1"/>
    <dgm:cxn modelId="{D702CDD0-889E-4204-AD57-A74F4859265B}" type="presOf" srcId="{BB7CB447-803F-4AE4-929A-647FC8592A5F}" destId="{7C91A10D-0A67-4035-BA48-84C2FFC72DBB}" srcOrd="0" destOrd="0" presId="urn:microsoft.com/office/officeart/2005/8/layout/hierarchy1"/>
    <dgm:cxn modelId="{0B3ADD46-85CC-404E-94EF-51A1D677815C}" srcId="{7655F3EA-E2FF-4E56-875D-AE808E9D6B01}" destId="{7FB409A6-D78E-48EB-8F86-5F2C133D0396}" srcOrd="0" destOrd="0" parTransId="{3571CF72-A380-4C04-A849-80D587585A28}" sibTransId="{5BD6B5F8-A609-48A5-B9CF-5023DEBDBFFA}"/>
    <dgm:cxn modelId="{1E87C27D-CA70-449E-9D62-F1F0B55F4AAC}" srcId="{7FB409A6-D78E-48EB-8F86-5F2C133D0396}" destId="{EDC1A115-529D-4265-BE19-9516F1E38315}" srcOrd="0" destOrd="0" parTransId="{2EEB38B2-6AF5-4ADA-AFB0-47BB2A988BFA}" sibTransId="{EFB8F716-0433-4BF0-8840-DF4310868ADB}"/>
    <dgm:cxn modelId="{A03E3B9D-755B-47CC-A3B6-BD67C2A8EAD4}" type="presOf" srcId="{7FB409A6-D78E-48EB-8F86-5F2C133D0396}" destId="{27FAACFA-3090-461B-9E55-AB62BAFD7BCB}" srcOrd="0" destOrd="0" presId="urn:microsoft.com/office/officeart/2005/8/layout/hierarchy1"/>
    <dgm:cxn modelId="{D2F87658-127B-412D-8A07-0893A0878AFF}" type="presParOf" srcId="{D38A910A-0D95-44AA-9E75-AF44A566D3D0}" destId="{82037DCF-1C04-47A0-9841-1CF76939D898}" srcOrd="0" destOrd="0" presId="urn:microsoft.com/office/officeart/2005/8/layout/hierarchy1"/>
    <dgm:cxn modelId="{47CCD5FB-12B7-4D68-8517-4379DDFDA25F}" type="presParOf" srcId="{82037DCF-1C04-47A0-9841-1CF76939D898}" destId="{28471E35-4D0A-49AD-96E0-31FC40852252}" srcOrd="0" destOrd="0" presId="urn:microsoft.com/office/officeart/2005/8/layout/hierarchy1"/>
    <dgm:cxn modelId="{FA7BA4AC-DC14-47BF-A72A-8BA23AE89400}" type="presParOf" srcId="{28471E35-4D0A-49AD-96E0-31FC40852252}" destId="{9FD82D98-67AC-46EF-9702-FEED0556C60E}" srcOrd="0" destOrd="0" presId="urn:microsoft.com/office/officeart/2005/8/layout/hierarchy1"/>
    <dgm:cxn modelId="{54F68440-7075-4D22-884A-07DDC28DF533}" type="presParOf" srcId="{28471E35-4D0A-49AD-96E0-31FC40852252}" destId="{27FAACFA-3090-461B-9E55-AB62BAFD7BCB}" srcOrd="1" destOrd="0" presId="urn:microsoft.com/office/officeart/2005/8/layout/hierarchy1"/>
    <dgm:cxn modelId="{CF5CA726-8D80-4B7E-9A0C-9EE4C1711E1F}" type="presParOf" srcId="{82037DCF-1C04-47A0-9841-1CF76939D898}" destId="{9B672DB5-89E9-4C5D-B8D5-54DE204A309D}" srcOrd="1" destOrd="0" presId="urn:microsoft.com/office/officeart/2005/8/layout/hierarchy1"/>
    <dgm:cxn modelId="{1514A177-E2A2-478D-9AC4-E44353489BC3}" type="presParOf" srcId="{9B672DB5-89E9-4C5D-B8D5-54DE204A309D}" destId="{516C68B4-307B-43B4-B0C3-F2EF83096C17}" srcOrd="0" destOrd="0" presId="urn:microsoft.com/office/officeart/2005/8/layout/hierarchy1"/>
    <dgm:cxn modelId="{158BEA9A-665C-46CB-B23F-87C045938299}" type="presParOf" srcId="{9B672DB5-89E9-4C5D-B8D5-54DE204A309D}" destId="{074A8F74-E25C-47DB-B039-C19ED1AE84E0}" srcOrd="1" destOrd="0" presId="urn:microsoft.com/office/officeart/2005/8/layout/hierarchy1"/>
    <dgm:cxn modelId="{93D61F86-0F84-4354-B2D0-E0D760D3447D}" type="presParOf" srcId="{074A8F74-E25C-47DB-B039-C19ED1AE84E0}" destId="{CCD9F6FF-EDF3-4DE0-96EA-8CC76023A489}" srcOrd="0" destOrd="0" presId="urn:microsoft.com/office/officeart/2005/8/layout/hierarchy1"/>
    <dgm:cxn modelId="{3431B93A-62D2-476B-A497-94C14D7078D7}" type="presParOf" srcId="{CCD9F6FF-EDF3-4DE0-96EA-8CC76023A489}" destId="{4F4C29B0-D9A6-4F90-A586-5072C6D56BA0}" srcOrd="0" destOrd="0" presId="urn:microsoft.com/office/officeart/2005/8/layout/hierarchy1"/>
    <dgm:cxn modelId="{DC6AF50C-BA6E-4514-9D0E-A61FCFCB4842}" type="presParOf" srcId="{CCD9F6FF-EDF3-4DE0-96EA-8CC76023A489}" destId="{D1144A73-578A-4186-ADD3-AAADECE33DBB}" srcOrd="1" destOrd="0" presId="urn:microsoft.com/office/officeart/2005/8/layout/hierarchy1"/>
    <dgm:cxn modelId="{D4D498EC-681E-44B9-99AB-AA7910EEB92F}" type="presParOf" srcId="{074A8F74-E25C-47DB-B039-C19ED1AE84E0}" destId="{4E95C3A6-6D88-438E-AE7D-5A9ED1D30E23}" srcOrd="1" destOrd="0" presId="urn:microsoft.com/office/officeart/2005/8/layout/hierarchy1"/>
    <dgm:cxn modelId="{0EED7810-52F9-4205-9186-36E3004F954C}" type="presParOf" srcId="{9B672DB5-89E9-4C5D-B8D5-54DE204A309D}" destId="{7C91A10D-0A67-4035-BA48-84C2FFC72DBB}" srcOrd="2" destOrd="0" presId="urn:microsoft.com/office/officeart/2005/8/layout/hierarchy1"/>
    <dgm:cxn modelId="{8CF2FD6D-BA67-447D-B3E8-871F5B57CC4B}" type="presParOf" srcId="{9B672DB5-89E9-4C5D-B8D5-54DE204A309D}" destId="{7CBD12D7-E78C-4FCE-A5ED-B7847B9FD4C8}" srcOrd="3" destOrd="0" presId="urn:microsoft.com/office/officeart/2005/8/layout/hierarchy1"/>
    <dgm:cxn modelId="{5553B7F6-52C1-40E4-B368-1971114C24FA}" type="presParOf" srcId="{7CBD12D7-E78C-4FCE-A5ED-B7847B9FD4C8}" destId="{A04B1D91-3BBB-4ACF-B70C-5A0AC8F40575}" srcOrd="0" destOrd="0" presId="urn:microsoft.com/office/officeart/2005/8/layout/hierarchy1"/>
    <dgm:cxn modelId="{786B2936-79AE-417C-B0FD-70A98B9E8D36}" type="presParOf" srcId="{A04B1D91-3BBB-4ACF-B70C-5A0AC8F40575}" destId="{E0BFC3A2-4C23-4245-AECC-3229125D8ED1}" srcOrd="0" destOrd="0" presId="urn:microsoft.com/office/officeart/2005/8/layout/hierarchy1"/>
    <dgm:cxn modelId="{E087E6A9-FC52-4697-88E9-CC5FD37A62CA}" type="presParOf" srcId="{A04B1D91-3BBB-4ACF-B70C-5A0AC8F40575}" destId="{CE925B3C-3C83-4477-BAD9-F176D554B3E8}" srcOrd="1" destOrd="0" presId="urn:microsoft.com/office/officeart/2005/8/layout/hierarchy1"/>
    <dgm:cxn modelId="{80D2CA7F-6702-491E-B251-45FC154D6CC4}" type="presParOf" srcId="{7CBD12D7-E78C-4FCE-A5ED-B7847B9FD4C8}" destId="{57CAE1E4-68F3-437B-9362-EF95C51BC9B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611595-1C20-442B-975B-0ED5450A8D4D}" type="doc">
      <dgm:prSet loTypeId="urn:microsoft.com/office/officeart/2005/8/layout/hierarchy2" loCatId="hierarchy" qsTypeId="urn:microsoft.com/office/officeart/2005/8/quickstyle/3d1" qsCatId="3D" csTypeId="urn:microsoft.com/office/officeart/2005/8/colors/accent4_4" csCatId="accent4" phldr="1"/>
      <dgm:spPr/>
    </dgm:pt>
    <dgm:pt modelId="{69DBE5AA-9F89-4325-859C-8C6CF4F381D4}">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dirty="0" smtClean="0"/>
            <a:t>Stages of the innovation cycle</a:t>
          </a:r>
          <a:endParaRPr kumimoji="0" lang="ru-RU" sz="2000" b="1" i="0" u="none" strike="noStrike" cap="none" normalizeH="0" baseline="0" dirty="0" smtClean="0">
            <a:ln/>
            <a:effectLst/>
            <a:latin typeface="Arial" pitchFamily="34" charset="0"/>
          </a:endParaRPr>
        </a:p>
      </dgm:t>
    </dgm:pt>
    <dgm:pt modelId="{36A26684-E207-4CC3-9EFA-F6836B1EC0C2}" type="parTrans" cxnId="{C52075B2-F62C-423D-8E87-395F4286CEBF}">
      <dgm:prSet/>
      <dgm:spPr/>
      <dgm:t>
        <a:bodyPr/>
        <a:lstStyle/>
        <a:p>
          <a:endParaRPr lang="ru-RU" sz="1600" b="1"/>
        </a:p>
      </dgm:t>
    </dgm:pt>
    <dgm:pt modelId="{07B68C7D-E3C5-4566-95D0-16DAA8507D23}" type="sibTrans" cxnId="{C52075B2-F62C-423D-8E87-395F4286CEBF}">
      <dgm:prSet/>
      <dgm:spPr/>
      <dgm:t>
        <a:bodyPr/>
        <a:lstStyle/>
        <a:p>
          <a:endParaRPr lang="ru-RU" sz="1600" b="1"/>
        </a:p>
      </dgm:t>
    </dgm:pt>
    <dgm:pt modelId="{03A89AF6-4979-453E-B6FC-A8D78629B06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dirty="0" smtClean="0"/>
            <a:t>Basic research</a:t>
          </a:r>
          <a:endParaRPr kumimoji="0" lang="ru-RU" sz="2000" b="1" i="0" u="none" strike="noStrike" cap="none" normalizeH="0" baseline="0" dirty="0" smtClean="0">
            <a:ln/>
            <a:effectLst/>
            <a:latin typeface="Arial" pitchFamily="34" charset="0"/>
          </a:endParaRPr>
        </a:p>
      </dgm:t>
    </dgm:pt>
    <dgm:pt modelId="{601F1456-BCAA-48F6-9826-B6912DEFDBAC}" type="parTrans" cxnId="{6AC49534-F899-4CB1-866F-984B1CFADF86}">
      <dgm:prSet custT="1"/>
      <dgm:spPr/>
      <dgm:t>
        <a:bodyPr/>
        <a:lstStyle/>
        <a:p>
          <a:endParaRPr lang="ru-RU" sz="2000" b="1"/>
        </a:p>
      </dgm:t>
    </dgm:pt>
    <dgm:pt modelId="{AD03480D-582A-486D-B1FF-D5EA309BB477}" type="sibTrans" cxnId="{6AC49534-F899-4CB1-866F-984B1CFADF86}">
      <dgm:prSet/>
      <dgm:spPr/>
      <dgm:t>
        <a:bodyPr/>
        <a:lstStyle/>
        <a:p>
          <a:endParaRPr lang="ru-RU" sz="1600" b="1"/>
        </a:p>
      </dgm:t>
    </dgm:pt>
    <dgm:pt modelId="{A13CAE52-CDBD-4399-B6F3-F0D35E7BCD5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dirty="0" smtClean="0"/>
            <a:t>Applied Research</a:t>
          </a:r>
          <a:endParaRPr kumimoji="0" lang="ru-RU" sz="2000" b="1" i="0" u="none" strike="noStrike" cap="none" normalizeH="0" baseline="0" dirty="0" smtClean="0">
            <a:ln/>
            <a:effectLst/>
            <a:latin typeface="Arial" pitchFamily="34" charset="0"/>
          </a:endParaRPr>
        </a:p>
      </dgm:t>
    </dgm:pt>
    <dgm:pt modelId="{7D9ECC8F-71CF-4310-92B2-7BF838DD6CBC}" type="parTrans" cxnId="{AB93030B-911E-4643-9203-1F05F3229505}">
      <dgm:prSet custT="1"/>
      <dgm:spPr/>
      <dgm:t>
        <a:bodyPr/>
        <a:lstStyle/>
        <a:p>
          <a:endParaRPr lang="ru-RU" sz="2000" b="1"/>
        </a:p>
      </dgm:t>
    </dgm:pt>
    <dgm:pt modelId="{44CCFF13-A3DD-43A0-8CDA-2B3E3D63C326}" type="sibTrans" cxnId="{AB93030B-911E-4643-9203-1F05F3229505}">
      <dgm:prSet/>
      <dgm:spPr/>
      <dgm:t>
        <a:bodyPr/>
        <a:lstStyle/>
        <a:p>
          <a:endParaRPr lang="ru-RU" sz="1600" b="1"/>
        </a:p>
      </dgm:t>
    </dgm:pt>
    <dgm:pt modelId="{102B0C2B-F543-4F3B-8873-B2C81E96B0B4}">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dirty="0" smtClean="0"/>
            <a:t>Design work </a:t>
          </a:r>
        </a:p>
      </dgm:t>
    </dgm:pt>
    <dgm:pt modelId="{05E2D1F7-60AA-485C-BEC2-59D2245DA75B}" type="parTrans" cxnId="{F61F8A55-DAEA-421B-A40F-27A7E5751D6C}">
      <dgm:prSet custT="1"/>
      <dgm:spPr/>
      <dgm:t>
        <a:bodyPr/>
        <a:lstStyle/>
        <a:p>
          <a:endParaRPr lang="ru-RU" sz="2000" b="1"/>
        </a:p>
      </dgm:t>
    </dgm:pt>
    <dgm:pt modelId="{405A29AD-734B-471A-A659-7E0117B8C719}" type="sibTrans" cxnId="{F61F8A55-DAEA-421B-A40F-27A7E5751D6C}">
      <dgm:prSet/>
      <dgm:spPr/>
      <dgm:t>
        <a:bodyPr/>
        <a:lstStyle/>
        <a:p>
          <a:endParaRPr lang="ru-RU" sz="1600" b="1"/>
        </a:p>
      </dgm:t>
    </dgm:pt>
    <dgm:pt modelId="{2489A371-848C-4C80-8B91-07A2657791E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dirty="0" smtClean="0"/>
            <a:t>Mastering the production of products</a:t>
          </a:r>
        </a:p>
      </dgm:t>
    </dgm:pt>
    <dgm:pt modelId="{4E7FFC9E-5092-479E-A4A8-6B0BEA8DCB28}" type="parTrans" cxnId="{33531B3A-9A15-4DCF-B24E-463D475B93AA}">
      <dgm:prSet custT="1"/>
      <dgm:spPr/>
      <dgm:t>
        <a:bodyPr/>
        <a:lstStyle/>
        <a:p>
          <a:endParaRPr lang="ru-RU" sz="2000" b="1"/>
        </a:p>
      </dgm:t>
    </dgm:pt>
    <dgm:pt modelId="{951779E6-3204-4221-80D1-22B83817AE45}" type="sibTrans" cxnId="{33531B3A-9A15-4DCF-B24E-463D475B93AA}">
      <dgm:prSet/>
      <dgm:spPr/>
      <dgm:t>
        <a:bodyPr/>
        <a:lstStyle/>
        <a:p>
          <a:endParaRPr lang="ru-RU" sz="1600" b="1"/>
        </a:p>
      </dgm:t>
    </dgm:pt>
    <dgm:pt modelId="{103661A8-E2B5-4434-9982-76CB156BF434}">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dirty="0" smtClean="0"/>
            <a:t>Production of new products</a:t>
          </a:r>
          <a:endParaRPr kumimoji="0" lang="ru-RU" sz="2000" b="1" i="0" u="none" strike="noStrike" cap="none" normalizeH="0" baseline="0" dirty="0" smtClean="0">
            <a:ln/>
            <a:effectLst/>
            <a:latin typeface="Arial" pitchFamily="34" charset="0"/>
          </a:endParaRPr>
        </a:p>
      </dgm:t>
    </dgm:pt>
    <dgm:pt modelId="{09597C7D-3F91-4F95-B403-ADD29C60D248}" type="parTrans" cxnId="{8C413728-A1C6-4A61-B6DD-6866D01E6815}">
      <dgm:prSet custT="1"/>
      <dgm:spPr/>
      <dgm:t>
        <a:bodyPr/>
        <a:lstStyle/>
        <a:p>
          <a:endParaRPr lang="ru-RU" sz="2000" b="1"/>
        </a:p>
      </dgm:t>
    </dgm:pt>
    <dgm:pt modelId="{3160E1AC-62D4-4AC8-B1CE-42A072B0C34B}" type="sibTrans" cxnId="{8C413728-A1C6-4A61-B6DD-6866D01E6815}">
      <dgm:prSet/>
      <dgm:spPr/>
      <dgm:t>
        <a:bodyPr/>
        <a:lstStyle/>
        <a:p>
          <a:endParaRPr lang="ru-RU" sz="1600" b="1"/>
        </a:p>
      </dgm:t>
    </dgm:pt>
    <dgm:pt modelId="{B6086E8C-7E9B-4B33-897F-630649E26603}" type="pres">
      <dgm:prSet presAssocID="{29611595-1C20-442B-975B-0ED5450A8D4D}" presName="diagram" presStyleCnt="0">
        <dgm:presLayoutVars>
          <dgm:chPref val="1"/>
          <dgm:dir/>
          <dgm:animOne val="branch"/>
          <dgm:animLvl val="lvl"/>
          <dgm:resizeHandles val="exact"/>
        </dgm:presLayoutVars>
      </dgm:prSet>
      <dgm:spPr/>
    </dgm:pt>
    <dgm:pt modelId="{BB8C1C36-BF5C-4B29-9544-B94BD0538C72}" type="pres">
      <dgm:prSet presAssocID="{69DBE5AA-9F89-4325-859C-8C6CF4F381D4}" presName="root1" presStyleCnt="0"/>
      <dgm:spPr/>
    </dgm:pt>
    <dgm:pt modelId="{EA72AC4A-166C-4811-B01F-3C93873394B2}" type="pres">
      <dgm:prSet presAssocID="{69DBE5AA-9F89-4325-859C-8C6CF4F381D4}" presName="LevelOneTextNode" presStyleLbl="node0" presStyleIdx="0" presStyleCnt="1" custScaleX="133157">
        <dgm:presLayoutVars>
          <dgm:chPref val="3"/>
        </dgm:presLayoutVars>
      </dgm:prSet>
      <dgm:spPr/>
      <dgm:t>
        <a:bodyPr/>
        <a:lstStyle/>
        <a:p>
          <a:endParaRPr lang="ru-RU"/>
        </a:p>
      </dgm:t>
    </dgm:pt>
    <dgm:pt modelId="{88C1CBE8-484A-45D1-B330-8DA19829C37E}" type="pres">
      <dgm:prSet presAssocID="{69DBE5AA-9F89-4325-859C-8C6CF4F381D4}" presName="level2hierChild" presStyleCnt="0"/>
      <dgm:spPr/>
    </dgm:pt>
    <dgm:pt modelId="{2A783BFA-8282-4941-B1C3-3339115D614B}" type="pres">
      <dgm:prSet presAssocID="{601F1456-BCAA-48F6-9826-B6912DEFDBAC}" presName="conn2-1" presStyleLbl="parChTrans1D2" presStyleIdx="0" presStyleCnt="5"/>
      <dgm:spPr/>
      <dgm:t>
        <a:bodyPr/>
        <a:lstStyle/>
        <a:p>
          <a:endParaRPr lang="ru-RU"/>
        </a:p>
      </dgm:t>
    </dgm:pt>
    <dgm:pt modelId="{A457D958-8F9A-4576-A3E1-BC4C0FA203BC}" type="pres">
      <dgm:prSet presAssocID="{601F1456-BCAA-48F6-9826-B6912DEFDBAC}" presName="connTx" presStyleLbl="parChTrans1D2" presStyleIdx="0" presStyleCnt="5"/>
      <dgm:spPr/>
      <dgm:t>
        <a:bodyPr/>
        <a:lstStyle/>
        <a:p>
          <a:endParaRPr lang="ru-RU"/>
        </a:p>
      </dgm:t>
    </dgm:pt>
    <dgm:pt modelId="{3F9EF49C-E1EF-474D-9C0F-B2659A092913}" type="pres">
      <dgm:prSet presAssocID="{03A89AF6-4979-453E-B6FC-A8D78629B06C}" presName="root2" presStyleCnt="0"/>
      <dgm:spPr/>
    </dgm:pt>
    <dgm:pt modelId="{640989F9-CC0B-4F1C-A9D8-996F97BE48F9}" type="pres">
      <dgm:prSet presAssocID="{03A89AF6-4979-453E-B6FC-A8D78629B06C}" presName="LevelTwoTextNode" presStyleLbl="node2" presStyleIdx="0" presStyleCnt="5" custScaleX="241929">
        <dgm:presLayoutVars>
          <dgm:chPref val="3"/>
        </dgm:presLayoutVars>
      </dgm:prSet>
      <dgm:spPr/>
      <dgm:t>
        <a:bodyPr/>
        <a:lstStyle/>
        <a:p>
          <a:endParaRPr lang="ru-RU"/>
        </a:p>
      </dgm:t>
    </dgm:pt>
    <dgm:pt modelId="{32111BE0-1A19-4BFA-A5D1-E7861F59270D}" type="pres">
      <dgm:prSet presAssocID="{03A89AF6-4979-453E-B6FC-A8D78629B06C}" presName="level3hierChild" presStyleCnt="0"/>
      <dgm:spPr/>
    </dgm:pt>
    <dgm:pt modelId="{E734FF1F-82E0-4F93-AD9F-BC64BC0D6429}" type="pres">
      <dgm:prSet presAssocID="{7D9ECC8F-71CF-4310-92B2-7BF838DD6CBC}" presName="conn2-1" presStyleLbl="parChTrans1D2" presStyleIdx="1" presStyleCnt="5"/>
      <dgm:spPr/>
      <dgm:t>
        <a:bodyPr/>
        <a:lstStyle/>
        <a:p>
          <a:endParaRPr lang="ru-RU"/>
        </a:p>
      </dgm:t>
    </dgm:pt>
    <dgm:pt modelId="{DC4DA971-FA2F-49D7-9F36-636354D431D9}" type="pres">
      <dgm:prSet presAssocID="{7D9ECC8F-71CF-4310-92B2-7BF838DD6CBC}" presName="connTx" presStyleLbl="parChTrans1D2" presStyleIdx="1" presStyleCnt="5"/>
      <dgm:spPr/>
      <dgm:t>
        <a:bodyPr/>
        <a:lstStyle/>
        <a:p>
          <a:endParaRPr lang="ru-RU"/>
        </a:p>
      </dgm:t>
    </dgm:pt>
    <dgm:pt modelId="{D152FC55-006B-451E-BC9F-F3E8A5351B2B}" type="pres">
      <dgm:prSet presAssocID="{A13CAE52-CDBD-4399-B6F3-F0D35E7BCD53}" presName="root2" presStyleCnt="0"/>
      <dgm:spPr/>
    </dgm:pt>
    <dgm:pt modelId="{327FC071-7C53-4B44-A267-0F615CC3A94A}" type="pres">
      <dgm:prSet presAssocID="{A13CAE52-CDBD-4399-B6F3-F0D35E7BCD53}" presName="LevelTwoTextNode" presStyleLbl="node2" presStyleIdx="1" presStyleCnt="5" custScaleX="245778">
        <dgm:presLayoutVars>
          <dgm:chPref val="3"/>
        </dgm:presLayoutVars>
      </dgm:prSet>
      <dgm:spPr/>
      <dgm:t>
        <a:bodyPr/>
        <a:lstStyle/>
        <a:p>
          <a:endParaRPr lang="ru-RU"/>
        </a:p>
      </dgm:t>
    </dgm:pt>
    <dgm:pt modelId="{9DE62160-F682-4AEF-A095-62967FE4840E}" type="pres">
      <dgm:prSet presAssocID="{A13CAE52-CDBD-4399-B6F3-F0D35E7BCD53}" presName="level3hierChild" presStyleCnt="0"/>
      <dgm:spPr/>
    </dgm:pt>
    <dgm:pt modelId="{84F3E5E9-3DE3-40B7-9DA2-9A24B40661EC}" type="pres">
      <dgm:prSet presAssocID="{05E2D1F7-60AA-485C-BEC2-59D2245DA75B}" presName="conn2-1" presStyleLbl="parChTrans1D2" presStyleIdx="2" presStyleCnt="5"/>
      <dgm:spPr/>
      <dgm:t>
        <a:bodyPr/>
        <a:lstStyle/>
        <a:p>
          <a:endParaRPr lang="ru-RU"/>
        </a:p>
      </dgm:t>
    </dgm:pt>
    <dgm:pt modelId="{FA55BE2D-11DF-47BC-8BA4-F5A795CF0679}" type="pres">
      <dgm:prSet presAssocID="{05E2D1F7-60AA-485C-BEC2-59D2245DA75B}" presName="connTx" presStyleLbl="parChTrans1D2" presStyleIdx="2" presStyleCnt="5"/>
      <dgm:spPr/>
      <dgm:t>
        <a:bodyPr/>
        <a:lstStyle/>
        <a:p>
          <a:endParaRPr lang="ru-RU"/>
        </a:p>
      </dgm:t>
    </dgm:pt>
    <dgm:pt modelId="{B153FC8B-A638-4EE7-8E77-2C979A738637}" type="pres">
      <dgm:prSet presAssocID="{102B0C2B-F543-4F3B-8873-B2C81E96B0B4}" presName="root2" presStyleCnt="0"/>
      <dgm:spPr/>
    </dgm:pt>
    <dgm:pt modelId="{48D1FDC8-315A-4B60-8AA2-6152583A51F9}" type="pres">
      <dgm:prSet presAssocID="{102B0C2B-F543-4F3B-8873-B2C81E96B0B4}" presName="LevelTwoTextNode" presStyleLbl="node2" presStyleIdx="2" presStyleCnt="5" custScaleX="242046">
        <dgm:presLayoutVars>
          <dgm:chPref val="3"/>
        </dgm:presLayoutVars>
      </dgm:prSet>
      <dgm:spPr/>
      <dgm:t>
        <a:bodyPr/>
        <a:lstStyle/>
        <a:p>
          <a:endParaRPr lang="ru-RU"/>
        </a:p>
      </dgm:t>
    </dgm:pt>
    <dgm:pt modelId="{BA6D8359-3FEE-4209-8226-9E77CEE5AAE0}" type="pres">
      <dgm:prSet presAssocID="{102B0C2B-F543-4F3B-8873-B2C81E96B0B4}" presName="level3hierChild" presStyleCnt="0"/>
      <dgm:spPr/>
    </dgm:pt>
    <dgm:pt modelId="{A3157872-47B9-4FAE-9A69-8D4B5BED4634}" type="pres">
      <dgm:prSet presAssocID="{4E7FFC9E-5092-479E-A4A8-6B0BEA8DCB28}" presName="conn2-1" presStyleLbl="parChTrans1D2" presStyleIdx="3" presStyleCnt="5"/>
      <dgm:spPr/>
      <dgm:t>
        <a:bodyPr/>
        <a:lstStyle/>
        <a:p>
          <a:endParaRPr lang="ru-RU"/>
        </a:p>
      </dgm:t>
    </dgm:pt>
    <dgm:pt modelId="{649EDB31-7D88-4E54-87E7-77EADA6302E9}" type="pres">
      <dgm:prSet presAssocID="{4E7FFC9E-5092-479E-A4A8-6B0BEA8DCB28}" presName="connTx" presStyleLbl="parChTrans1D2" presStyleIdx="3" presStyleCnt="5"/>
      <dgm:spPr/>
      <dgm:t>
        <a:bodyPr/>
        <a:lstStyle/>
        <a:p>
          <a:endParaRPr lang="ru-RU"/>
        </a:p>
      </dgm:t>
    </dgm:pt>
    <dgm:pt modelId="{685B5F50-CDB4-4935-A7A9-478296DA2C02}" type="pres">
      <dgm:prSet presAssocID="{2489A371-848C-4C80-8B91-07A2657791E1}" presName="root2" presStyleCnt="0"/>
      <dgm:spPr/>
    </dgm:pt>
    <dgm:pt modelId="{7C9CD3E8-521B-4E0E-B416-EEF436AB0CA9}" type="pres">
      <dgm:prSet presAssocID="{2489A371-848C-4C80-8B91-07A2657791E1}" presName="LevelTwoTextNode" presStyleLbl="node2" presStyleIdx="3" presStyleCnt="5" custScaleX="246699">
        <dgm:presLayoutVars>
          <dgm:chPref val="3"/>
        </dgm:presLayoutVars>
      </dgm:prSet>
      <dgm:spPr/>
      <dgm:t>
        <a:bodyPr/>
        <a:lstStyle/>
        <a:p>
          <a:endParaRPr lang="ru-RU"/>
        </a:p>
      </dgm:t>
    </dgm:pt>
    <dgm:pt modelId="{3A6B0E81-D2EF-47F2-80FA-4CF5D656A6E1}" type="pres">
      <dgm:prSet presAssocID="{2489A371-848C-4C80-8B91-07A2657791E1}" presName="level3hierChild" presStyleCnt="0"/>
      <dgm:spPr/>
    </dgm:pt>
    <dgm:pt modelId="{66457C76-6FF7-4957-A54D-1FD605F78339}" type="pres">
      <dgm:prSet presAssocID="{09597C7D-3F91-4F95-B403-ADD29C60D248}" presName="conn2-1" presStyleLbl="parChTrans1D2" presStyleIdx="4" presStyleCnt="5"/>
      <dgm:spPr/>
      <dgm:t>
        <a:bodyPr/>
        <a:lstStyle/>
        <a:p>
          <a:endParaRPr lang="ru-RU"/>
        </a:p>
      </dgm:t>
    </dgm:pt>
    <dgm:pt modelId="{3569EA43-0454-400E-AEE1-48C31B7A3F3E}" type="pres">
      <dgm:prSet presAssocID="{09597C7D-3F91-4F95-B403-ADD29C60D248}" presName="connTx" presStyleLbl="parChTrans1D2" presStyleIdx="4" presStyleCnt="5"/>
      <dgm:spPr/>
      <dgm:t>
        <a:bodyPr/>
        <a:lstStyle/>
        <a:p>
          <a:endParaRPr lang="ru-RU"/>
        </a:p>
      </dgm:t>
    </dgm:pt>
    <dgm:pt modelId="{1AC488F3-3B6F-4F5D-826F-A86173AD8203}" type="pres">
      <dgm:prSet presAssocID="{103661A8-E2B5-4434-9982-76CB156BF434}" presName="root2" presStyleCnt="0"/>
      <dgm:spPr/>
    </dgm:pt>
    <dgm:pt modelId="{C447C3F0-2B7C-446B-BC78-399E5370D891}" type="pres">
      <dgm:prSet presAssocID="{103661A8-E2B5-4434-9982-76CB156BF434}" presName="LevelTwoTextNode" presStyleLbl="node2" presStyleIdx="4" presStyleCnt="5" custScaleX="234870">
        <dgm:presLayoutVars>
          <dgm:chPref val="3"/>
        </dgm:presLayoutVars>
      </dgm:prSet>
      <dgm:spPr/>
      <dgm:t>
        <a:bodyPr/>
        <a:lstStyle/>
        <a:p>
          <a:endParaRPr lang="ru-RU"/>
        </a:p>
      </dgm:t>
    </dgm:pt>
    <dgm:pt modelId="{C4D64AE8-DA98-4E94-AEB1-BB0196AD7387}" type="pres">
      <dgm:prSet presAssocID="{103661A8-E2B5-4434-9982-76CB156BF434}" presName="level3hierChild" presStyleCnt="0"/>
      <dgm:spPr/>
    </dgm:pt>
  </dgm:ptLst>
  <dgm:cxnLst>
    <dgm:cxn modelId="{8291189A-8DE2-495F-9B42-8D4789C1B77E}" type="presOf" srcId="{09597C7D-3F91-4F95-B403-ADD29C60D248}" destId="{3569EA43-0454-400E-AEE1-48C31B7A3F3E}" srcOrd="1" destOrd="0" presId="urn:microsoft.com/office/officeart/2005/8/layout/hierarchy2"/>
    <dgm:cxn modelId="{F61F8A55-DAEA-421B-A40F-27A7E5751D6C}" srcId="{69DBE5AA-9F89-4325-859C-8C6CF4F381D4}" destId="{102B0C2B-F543-4F3B-8873-B2C81E96B0B4}" srcOrd="2" destOrd="0" parTransId="{05E2D1F7-60AA-485C-BEC2-59D2245DA75B}" sibTransId="{405A29AD-734B-471A-A659-7E0117B8C719}"/>
    <dgm:cxn modelId="{45224024-4D83-4E4D-AC06-DAA38ACFB4F3}" type="presOf" srcId="{102B0C2B-F543-4F3B-8873-B2C81E96B0B4}" destId="{48D1FDC8-315A-4B60-8AA2-6152583A51F9}" srcOrd="0" destOrd="0" presId="urn:microsoft.com/office/officeart/2005/8/layout/hierarchy2"/>
    <dgm:cxn modelId="{0F852961-37A7-40A1-9D92-49E8DB8754F2}" type="presOf" srcId="{7D9ECC8F-71CF-4310-92B2-7BF838DD6CBC}" destId="{E734FF1F-82E0-4F93-AD9F-BC64BC0D6429}" srcOrd="0" destOrd="0" presId="urn:microsoft.com/office/officeart/2005/8/layout/hierarchy2"/>
    <dgm:cxn modelId="{CE26B6D2-7F8E-4B8C-A4A6-8FB85965A53F}" type="presOf" srcId="{05E2D1F7-60AA-485C-BEC2-59D2245DA75B}" destId="{84F3E5E9-3DE3-40B7-9DA2-9A24B40661EC}" srcOrd="0" destOrd="0" presId="urn:microsoft.com/office/officeart/2005/8/layout/hierarchy2"/>
    <dgm:cxn modelId="{9CECA039-7BBD-4485-A388-7616E67A6A0C}" type="presOf" srcId="{03A89AF6-4979-453E-B6FC-A8D78629B06C}" destId="{640989F9-CC0B-4F1C-A9D8-996F97BE48F9}" srcOrd="0" destOrd="0" presId="urn:microsoft.com/office/officeart/2005/8/layout/hierarchy2"/>
    <dgm:cxn modelId="{00FBDB85-34B1-41D3-9CEA-F27A53DE7033}" type="presOf" srcId="{601F1456-BCAA-48F6-9826-B6912DEFDBAC}" destId="{2A783BFA-8282-4941-B1C3-3339115D614B}" srcOrd="0" destOrd="0" presId="urn:microsoft.com/office/officeart/2005/8/layout/hierarchy2"/>
    <dgm:cxn modelId="{FC65D666-123B-4D16-A9DF-2D9D51A75BD6}" type="presOf" srcId="{7D9ECC8F-71CF-4310-92B2-7BF838DD6CBC}" destId="{DC4DA971-FA2F-49D7-9F36-636354D431D9}" srcOrd="1" destOrd="0" presId="urn:microsoft.com/office/officeart/2005/8/layout/hierarchy2"/>
    <dgm:cxn modelId="{16147337-C790-4A0B-953A-5796641E6B88}" type="presOf" srcId="{4E7FFC9E-5092-479E-A4A8-6B0BEA8DCB28}" destId="{A3157872-47B9-4FAE-9A69-8D4B5BED4634}" srcOrd="0" destOrd="0" presId="urn:microsoft.com/office/officeart/2005/8/layout/hierarchy2"/>
    <dgm:cxn modelId="{06608B09-08BA-4C56-930C-BCDC0E04C47A}" type="presOf" srcId="{69DBE5AA-9F89-4325-859C-8C6CF4F381D4}" destId="{EA72AC4A-166C-4811-B01F-3C93873394B2}" srcOrd="0" destOrd="0" presId="urn:microsoft.com/office/officeart/2005/8/layout/hierarchy2"/>
    <dgm:cxn modelId="{33531B3A-9A15-4DCF-B24E-463D475B93AA}" srcId="{69DBE5AA-9F89-4325-859C-8C6CF4F381D4}" destId="{2489A371-848C-4C80-8B91-07A2657791E1}" srcOrd="3" destOrd="0" parTransId="{4E7FFC9E-5092-479E-A4A8-6B0BEA8DCB28}" sibTransId="{951779E6-3204-4221-80D1-22B83817AE45}"/>
    <dgm:cxn modelId="{078E21BE-B104-406B-B8A6-606FE4A34494}" type="presOf" srcId="{A13CAE52-CDBD-4399-B6F3-F0D35E7BCD53}" destId="{327FC071-7C53-4B44-A267-0F615CC3A94A}" srcOrd="0" destOrd="0" presId="urn:microsoft.com/office/officeart/2005/8/layout/hierarchy2"/>
    <dgm:cxn modelId="{BCF120A3-F290-4895-BF01-E566DD8BA5D2}" type="presOf" srcId="{601F1456-BCAA-48F6-9826-B6912DEFDBAC}" destId="{A457D958-8F9A-4576-A3E1-BC4C0FA203BC}" srcOrd="1" destOrd="0" presId="urn:microsoft.com/office/officeart/2005/8/layout/hierarchy2"/>
    <dgm:cxn modelId="{EB75344D-CCA7-4B47-8763-AFC1A04494C5}" type="presOf" srcId="{05E2D1F7-60AA-485C-BEC2-59D2245DA75B}" destId="{FA55BE2D-11DF-47BC-8BA4-F5A795CF0679}" srcOrd="1" destOrd="0" presId="urn:microsoft.com/office/officeart/2005/8/layout/hierarchy2"/>
    <dgm:cxn modelId="{0B86B01B-5072-4C07-99BC-EB60F0C2DE15}" type="presOf" srcId="{09597C7D-3F91-4F95-B403-ADD29C60D248}" destId="{66457C76-6FF7-4957-A54D-1FD605F78339}" srcOrd="0" destOrd="0" presId="urn:microsoft.com/office/officeart/2005/8/layout/hierarchy2"/>
    <dgm:cxn modelId="{C52075B2-F62C-423D-8E87-395F4286CEBF}" srcId="{29611595-1C20-442B-975B-0ED5450A8D4D}" destId="{69DBE5AA-9F89-4325-859C-8C6CF4F381D4}" srcOrd="0" destOrd="0" parTransId="{36A26684-E207-4CC3-9EFA-F6836B1EC0C2}" sibTransId="{07B68C7D-E3C5-4566-95D0-16DAA8507D23}"/>
    <dgm:cxn modelId="{D34F4FDC-6A30-40D0-B86C-7757BE619A33}" type="presOf" srcId="{103661A8-E2B5-4434-9982-76CB156BF434}" destId="{C447C3F0-2B7C-446B-BC78-399E5370D891}" srcOrd="0" destOrd="0" presId="urn:microsoft.com/office/officeart/2005/8/layout/hierarchy2"/>
    <dgm:cxn modelId="{BF889846-C977-4420-8F4F-32F5786247CC}" type="presOf" srcId="{29611595-1C20-442B-975B-0ED5450A8D4D}" destId="{B6086E8C-7E9B-4B33-897F-630649E26603}" srcOrd="0" destOrd="0" presId="urn:microsoft.com/office/officeart/2005/8/layout/hierarchy2"/>
    <dgm:cxn modelId="{6AC49534-F899-4CB1-866F-984B1CFADF86}" srcId="{69DBE5AA-9F89-4325-859C-8C6CF4F381D4}" destId="{03A89AF6-4979-453E-B6FC-A8D78629B06C}" srcOrd="0" destOrd="0" parTransId="{601F1456-BCAA-48F6-9826-B6912DEFDBAC}" sibTransId="{AD03480D-582A-486D-B1FF-D5EA309BB477}"/>
    <dgm:cxn modelId="{AB93030B-911E-4643-9203-1F05F3229505}" srcId="{69DBE5AA-9F89-4325-859C-8C6CF4F381D4}" destId="{A13CAE52-CDBD-4399-B6F3-F0D35E7BCD53}" srcOrd="1" destOrd="0" parTransId="{7D9ECC8F-71CF-4310-92B2-7BF838DD6CBC}" sibTransId="{44CCFF13-A3DD-43A0-8CDA-2B3E3D63C326}"/>
    <dgm:cxn modelId="{96383FCA-7852-4008-9296-8850E058952D}" type="presOf" srcId="{4E7FFC9E-5092-479E-A4A8-6B0BEA8DCB28}" destId="{649EDB31-7D88-4E54-87E7-77EADA6302E9}" srcOrd="1" destOrd="0" presId="urn:microsoft.com/office/officeart/2005/8/layout/hierarchy2"/>
    <dgm:cxn modelId="{A474F95B-15D6-49A4-93EB-4269AEFB52BE}" type="presOf" srcId="{2489A371-848C-4C80-8B91-07A2657791E1}" destId="{7C9CD3E8-521B-4E0E-B416-EEF436AB0CA9}" srcOrd="0" destOrd="0" presId="urn:microsoft.com/office/officeart/2005/8/layout/hierarchy2"/>
    <dgm:cxn modelId="{8C413728-A1C6-4A61-B6DD-6866D01E6815}" srcId="{69DBE5AA-9F89-4325-859C-8C6CF4F381D4}" destId="{103661A8-E2B5-4434-9982-76CB156BF434}" srcOrd="4" destOrd="0" parTransId="{09597C7D-3F91-4F95-B403-ADD29C60D248}" sibTransId="{3160E1AC-62D4-4AC8-B1CE-42A072B0C34B}"/>
    <dgm:cxn modelId="{A47FDAB0-08AA-4549-AF02-989B28803659}" type="presParOf" srcId="{B6086E8C-7E9B-4B33-897F-630649E26603}" destId="{BB8C1C36-BF5C-4B29-9544-B94BD0538C72}" srcOrd="0" destOrd="0" presId="urn:microsoft.com/office/officeart/2005/8/layout/hierarchy2"/>
    <dgm:cxn modelId="{9C9AC5B4-C1DA-41B2-AFEA-3A81AC76B953}" type="presParOf" srcId="{BB8C1C36-BF5C-4B29-9544-B94BD0538C72}" destId="{EA72AC4A-166C-4811-B01F-3C93873394B2}" srcOrd="0" destOrd="0" presId="urn:microsoft.com/office/officeart/2005/8/layout/hierarchy2"/>
    <dgm:cxn modelId="{11F2B002-F60A-4AE4-BBAC-BAEE5CA18839}" type="presParOf" srcId="{BB8C1C36-BF5C-4B29-9544-B94BD0538C72}" destId="{88C1CBE8-484A-45D1-B330-8DA19829C37E}" srcOrd="1" destOrd="0" presId="urn:microsoft.com/office/officeart/2005/8/layout/hierarchy2"/>
    <dgm:cxn modelId="{D3AE66FB-8316-4CEE-B384-D21C72F2425A}" type="presParOf" srcId="{88C1CBE8-484A-45D1-B330-8DA19829C37E}" destId="{2A783BFA-8282-4941-B1C3-3339115D614B}" srcOrd="0" destOrd="0" presId="urn:microsoft.com/office/officeart/2005/8/layout/hierarchy2"/>
    <dgm:cxn modelId="{E8B0A880-3617-449B-9318-2791DECEA93A}" type="presParOf" srcId="{2A783BFA-8282-4941-B1C3-3339115D614B}" destId="{A457D958-8F9A-4576-A3E1-BC4C0FA203BC}" srcOrd="0" destOrd="0" presId="urn:microsoft.com/office/officeart/2005/8/layout/hierarchy2"/>
    <dgm:cxn modelId="{38B89B73-899D-404B-AF12-5DAD96D46341}" type="presParOf" srcId="{88C1CBE8-484A-45D1-B330-8DA19829C37E}" destId="{3F9EF49C-E1EF-474D-9C0F-B2659A092913}" srcOrd="1" destOrd="0" presId="urn:microsoft.com/office/officeart/2005/8/layout/hierarchy2"/>
    <dgm:cxn modelId="{88FE42EB-169F-4CCA-AD7B-87977F7B5DDA}" type="presParOf" srcId="{3F9EF49C-E1EF-474D-9C0F-B2659A092913}" destId="{640989F9-CC0B-4F1C-A9D8-996F97BE48F9}" srcOrd="0" destOrd="0" presId="urn:microsoft.com/office/officeart/2005/8/layout/hierarchy2"/>
    <dgm:cxn modelId="{3D76E2C5-0D07-4ADA-9115-C818E576821D}" type="presParOf" srcId="{3F9EF49C-E1EF-474D-9C0F-B2659A092913}" destId="{32111BE0-1A19-4BFA-A5D1-E7861F59270D}" srcOrd="1" destOrd="0" presId="urn:microsoft.com/office/officeart/2005/8/layout/hierarchy2"/>
    <dgm:cxn modelId="{4EAFF709-47C4-4B4C-854A-7EF2D17ACFFB}" type="presParOf" srcId="{88C1CBE8-484A-45D1-B330-8DA19829C37E}" destId="{E734FF1F-82E0-4F93-AD9F-BC64BC0D6429}" srcOrd="2" destOrd="0" presId="urn:microsoft.com/office/officeart/2005/8/layout/hierarchy2"/>
    <dgm:cxn modelId="{855D3618-0AE9-47FE-A61D-DAAEB2EE4B26}" type="presParOf" srcId="{E734FF1F-82E0-4F93-AD9F-BC64BC0D6429}" destId="{DC4DA971-FA2F-49D7-9F36-636354D431D9}" srcOrd="0" destOrd="0" presId="urn:microsoft.com/office/officeart/2005/8/layout/hierarchy2"/>
    <dgm:cxn modelId="{AD3C313D-2DED-4040-AC02-620A6836F3ED}" type="presParOf" srcId="{88C1CBE8-484A-45D1-B330-8DA19829C37E}" destId="{D152FC55-006B-451E-BC9F-F3E8A5351B2B}" srcOrd="3" destOrd="0" presId="urn:microsoft.com/office/officeart/2005/8/layout/hierarchy2"/>
    <dgm:cxn modelId="{C65B66A0-62DE-4938-8E19-011BEB266144}" type="presParOf" srcId="{D152FC55-006B-451E-BC9F-F3E8A5351B2B}" destId="{327FC071-7C53-4B44-A267-0F615CC3A94A}" srcOrd="0" destOrd="0" presId="urn:microsoft.com/office/officeart/2005/8/layout/hierarchy2"/>
    <dgm:cxn modelId="{38C01E6B-B951-4458-B0D6-B2DF3F0592DB}" type="presParOf" srcId="{D152FC55-006B-451E-BC9F-F3E8A5351B2B}" destId="{9DE62160-F682-4AEF-A095-62967FE4840E}" srcOrd="1" destOrd="0" presId="urn:microsoft.com/office/officeart/2005/8/layout/hierarchy2"/>
    <dgm:cxn modelId="{F9C75A8D-0F0A-47C6-8064-73F0D42A0D2A}" type="presParOf" srcId="{88C1CBE8-484A-45D1-B330-8DA19829C37E}" destId="{84F3E5E9-3DE3-40B7-9DA2-9A24B40661EC}" srcOrd="4" destOrd="0" presId="urn:microsoft.com/office/officeart/2005/8/layout/hierarchy2"/>
    <dgm:cxn modelId="{57E52024-2847-4F69-847D-70177FA5D66B}" type="presParOf" srcId="{84F3E5E9-3DE3-40B7-9DA2-9A24B40661EC}" destId="{FA55BE2D-11DF-47BC-8BA4-F5A795CF0679}" srcOrd="0" destOrd="0" presId="urn:microsoft.com/office/officeart/2005/8/layout/hierarchy2"/>
    <dgm:cxn modelId="{5029A53C-ACDC-4DC8-9A2B-1DD608232A19}" type="presParOf" srcId="{88C1CBE8-484A-45D1-B330-8DA19829C37E}" destId="{B153FC8B-A638-4EE7-8E77-2C979A738637}" srcOrd="5" destOrd="0" presId="urn:microsoft.com/office/officeart/2005/8/layout/hierarchy2"/>
    <dgm:cxn modelId="{12BC8E37-442F-4249-BD01-B6C32CC4AC1B}" type="presParOf" srcId="{B153FC8B-A638-4EE7-8E77-2C979A738637}" destId="{48D1FDC8-315A-4B60-8AA2-6152583A51F9}" srcOrd="0" destOrd="0" presId="urn:microsoft.com/office/officeart/2005/8/layout/hierarchy2"/>
    <dgm:cxn modelId="{DF3A3FEB-46CB-44EB-9A28-907963A74C2B}" type="presParOf" srcId="{B153FC8B-A638-4EE7-8E77-2C979A738637}" destId="{BA6D8359-3FEE-4209-8226-9E77CEE5AAE0}" srcOrd="1" destOrd="0" presId="urn:microsoft.com/office/officeart/2005/8/layout/hierarchy2"/>
    <dgm:cxn modelId="{FE73002E-6555-434F-B857-861145201D8F}" type="presParOf" srcId="{88C1CBE8-484A-45D1-B330-8DA19829C37E}" destId="{A3157872-47B9-4FAE-9A69-8D4B5BED4634}" srcOrd="6" destOrd="0" presId="urn:microsoft.com/office/officeart/2005/8/layout/hierarchy2"/>
    <dgm:cxn modelId="{B16F4D49-E65F-422F-94C0-9030AB127ABC}" type="presParOf" srcId="{A3157872-47B9-4FAE-9A69-8D4B5BED4634}" destId="{649EDB31-7D88-4E54-87E7-77EADA6302E9}" srcOrd="0" destOrd="0" presId="urn:microsoft.com/office/officeart/2005/8/layout/hierarchy2"/>
    <dgm:cxn modelId="{1310347C-0B92-4A6F-AE5B-BF748DB5ED28}" type="presParOf" srcId="{88C1CBE8-484A-45D1-B330-8DA19829C37E}" destId="{685B5F50-CDB4-4935-A7A9-478296DA2C02}" srcOrd="7" destOrd="0" presId="urn:microsoft.com/office/officeart/2005/8/layout/hierarchy2"/>
    <dgm:cxn modelId="{C0C1A9BC-51B6-496D-BB6A-71349440E3F5}" type="presParOf" srcId="{685B5F50-CDB4-4935-A7A9-478296DA2C02}" destId="{7C9CD3E8-521B-4E0E-B416-EEF436AB0CA9}" srcOrd="0" destOrd="0" presId="urn:microsoft.com/office/officeart/2005/8/layout/hierarchy2"/>
    <dgm:cxn modelId="{D14B54A6-88D1-4C87-A668-0BB15B205440}" type="presParOf" srcId="{685B5F50-CDB4-4935-A7A9-478296DA2C02}" destId="{3A6B0E81-D2EF-47F2-80FA-4CF5D656A6E1}" srcOrd="1" destOrd="0" presId="urn:microsoft.com/office/officeart/2005/8/layout/hierarchy2"/>
    <dgm:cxn modelId="{167E6A6F-0142-4412-B99D-55EDAC7B6F24}" type="presParOf" srcId="{88C1CBE8-484A-45D1-B330-8DA19829C37E}" destId="{66457C76-6FF7-4957-A54D-1FD605F78339}" srcOrd="8" destOrd="0" presId="urn:microsoft.com/office/officeart/2005/8/layout/hierarchy2"/>
    <dgm:cxn modelId="{0D8EA401-8B6C-4631-BE07-8072C8CEE97C}" type="presParOf" srcId="{66457C76-6FF7-4957-A54D-1FD605F78339}" destId="{3569EA43-0454-400E-AEE1-48C31B7A3F3E}" srcOrd="0" destOrd="0" presId="urn:microsoft.com/office/officeart/2005/8/layout/hierarchy2"/>
    <dgm:cxn modelId="{3420DCC9-DA05-4DD7-BBBE-CD1E0E8F73AE}" type="presParOf" srcId="{88C1CBE8-484A-45D1-B330-8DA19829C37E}" destId="{1AC488F3-3B6F-4F5D-826F-A86173AD8203}" srcOrd="9" destOrd="0" presId="urn:microsoft.com/office/officeart/2005/8/layout/hierarchy2"/>
    <dgm:cxn modelId="{2899CA99-2D35-4EAE-B1ED-AE414BEA838B}" type="presParOf" srcId="{1AC488F3-3B6F-4F5D-826F-A86173AD8203}" destId="{C447C3F0-2B7C-446B-BC78-399E5370D891}" srcOrd="0" destOrd="0" presId="urn:microsoft.com/office/officeart/2005/8/layout/hierarchy2"/>
    <dgm:cxn modelId="{EE14716D-556B-4398-B112-E6B0273D12A5}" type="presParOf" srcId="{1AC488F3-3B6F-4F5D-826F-A86173AD8203}" destId="{C4D64AE8-DA98-4E94-AEB1-BB0196AD738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FAFCC4-3103-49EE-9800-EBF813FB305B}" type="doc">
      <dgm:prSet loTypeId="urn:microsoft.com/office/officeart/2005/8/layout/matrix3" loCatId="matrix" qsTypeId="urn:microsoft.com/office/officeart/2005/8/quickstyle/3d2" qsCatId="3D" csTypeId="urn:microsoft.com/office/officeart/2005/8/colors/accent0_3" csCatId="mainScheme" phldr="1"/>
      <dgm:spPr/>
      <dgm:t>
        <a:bodyPr/>
        <a:lstStyle/>
        <a:p>
          <a:endParaRPr lang="ru-RU"/>
        </a:p>
      </dgm:t>
    </dgm:pt>
    <dgm:pt modelId="{89B806CB-A1E8-414D-B579-5C932FD7478C}">
      <dgm:prSet phldrT="[Текст]" custT="1"/>
      <dgm:spPr/>
      <dgm:t>
        <a:bodyPr/>
        <a:lstStyle/>
        <a:p>
          <a:r>
            <a:rPr lang="en-US" sz="2000" b="1" dirty="0" smtClean="0"/>
            <a:t>Grocery</a:t>
          </a:r>
          <a:endParaRPr lang="ru-RU" sz="2000" b="1" dirty="0"/>
        </a:p>
      </dgm:t>
    </dgm:pt>
    <dgm:pt modelId="{10FD3DC3-2E7F-4BAB-A8E0-A05EC6EC3D9E}" type="parTrans" cxnId="{74B24242-6C2C-4C44-B9EF-ADDF3E28240C}">
      <dgm:prSet/>
      <dgm:spPr/>
      <dgm:t>
        <a:bodyPr/>
        <a:lstStyle/>
        <a:p>
          <a:endParaRPr lang="ru-RU" sz="2000" b="1"/>
        </a:p>
      </dgm:t>
    </dgm:pt>
    <dgm:pt modelId="{3740C7D7-F4CC-4E46-8EF5-3A04656EC9AC}" type="sibTrans" cxnId="{74B24242-6C2C-4C44-B9EF-ADDF3E28240C}">
      <dgm:prSet/>
      <dgm:spPr/>
      <dgm:t>
        <a:bodyPr/>
        <a:lstStyle/>
        <a:p>
          <a:endParaRPr lang="ru-RU" sz="2000" b="1"/>
        </a:p>
      </dgm:t>
    </dgm:pt>
    <dgm:pt modelId="{F0EA3C5B-6184-4724-87F8-387F6A3C296C}">
      <dgm:prSet phldrT="[Текст]" custT="1"/>
      <dgm:spPr/>
      <dgm:t>
        <a:bodyPr/>
        <a:lstStyle/>
        <a:p>
          <a:r>
            <a:rPr lang="en-US" sz="2000" b="1" dirty="0" smtClean="0"/>
            <a:t>Marketing</a:t>
          </a:r>
          <a:endParaRPr lang="ru-RU" sz="2000" b="1" dirty="0"/>
        </a:p>
      </dgm:t>
    </dgm:pt>
    <dgm:pt modelId="{7ECA954B-564D-455F-AB3E-6638E4C1559E}" type="parTrans" cxnId="{18AC2047-F333-4EAC-A8F8-646CD10856A0}">
      <dgm:prSet/>
      <dgm:spPr/>
      <dgm:t>
        <a:bodyPr/>
        <a:lstStyle/>
        <a:p>
          <a:endParaRPr lang="ru-RU" sz="2000" b="1"/>
        </a:p>
      </dgm:t>
    </dgm:pt>
    <dgm:pt modelId="{4CFF72F8-3B7A-483B-AFAE-F41E2B0C9130}" type="sibTrans" cxnId="{18AC2047-F333-4EAC-A8F8-646CD10856A0}">
      <dgm:prSet/>
      <dgm:spPr/>
      <dgm:t>
        <a:bodyPr/>
        <a:lstStyle/>
        <a:p>
          <a:endParaRPr lang="ru-RU" sz="2000" b="1"/>
        </a:p>
      </dgm:t>
    </dgm:pt>
    <dgm:pt modelId="{9EC66E8D-0023-435D-A94F-4A8D43C8DEB1}">
      <dgm:prSet phldrT="[Текст]" custT="1"/>
      <dgm:spPr/>
      <dgm:t>
        <a:bodyPr/>
        <a:lstStyle/>
        <a:p>
          <a:r>
            <a:rPr lang="en-US" sz="2000" b="1" dirty="0" smtClean="0"/>
            <a:t>Management</a:t>
          </a:r>
          <a:endParaRPr lang="ru-RU" sz="2000" b="1" dirty="0"/>
        </a:p>
      </dgm:t>
    </dgm:pt>
    <dgm:pt modelId="{E3F19D53-EDC4-4355-854D-9401522C3857}" type="parTrans" cxnId="{A10E8396-BD97-42A2-9526-92F650F505A1}">
      <dgm:prSet/>
      <dgm:spPr/>
      <dgm:t>
        <a:bodyPr/>
        <a:lstStyle/>
        <a:p>
          <a:endParaRPr lang="ru-RU" sz="2000" b="1"/>
        </a:p>
      </dgm:t>
    </dgm:pt>
    <dgm:pt modelId="{7953E61F-43F5-4E86-BA7A-D205AFADB72E}" type="sibTrans" cxnId="{A10E8396-BD97-42A2-9526-92F650F505A1}">
      <dgm:prSet/>
      <dgm:spPr/>
      <dgm:t>
        <a:bodyPr/>
        <a:lstStyle/>
        <a:p>
          <a:endParaRPr lang="ru-RU" sz="2000" b="1"/>
        </a:p>
      </dgm:t>
    </dgm:pt>
    <dgm:pt modelId="{56B887A5-20AB-490C-A6C6-D0DA30AE4F6C}">
      <dgm:prSet phldrT="[Текст]" custT="1"/>
      <dgm:spPr/>
      <dgm:t>
        <a:bodyPr/>
        <a:lstStyle/>
        <a:p>
          <a:r>
            <a:rPr lang="en-US" sz="2000" b="1" dirty="0" smtClean="0"/>
            <a:t>Technological</a:t>
          </a:r>
          <a:endParaRPr lang="ru-RU" sz="2000" b="1" dirty="0"/>
        </a:p>
      </dgm:t>
    </dgm:pt>
    <dgm:pt modelId="{E10609C4-4571-4239-BA34-A3C31432FE2F}" type="parTrans" cxnId="{DE806ADD-D389-4D32-830F-ACC781113329}">
      <dgm:prSet/>
      <dgm:spPr/>
      <dgm:t>
        <a:bodyPr/>
        <a:lstStyle/>
        <a:p>
          <a:endParaRPr lang="ru-RU" sz="2000" b="1"/>
        </a:p>
      </dgm:t>
    </dgm:pt>
    <dgm:pt modelId="{EE337A5D-AA37-42E5-9206-167D1905C080}" type="sibTrans" cxnId="{DE806ADD-D389-4D32-830F-ACC781113329}">
      <dgm:prSet/>
      <dgm:spPr/>
      <dgm:t>
        <a:bodyPr/>
        <a:lstStyle/>
        <a:p>
          <a:endParaRPr lang="ru-RU" sz="2000" b="1"/>
        </a:p>
      </dgm:t>
    </dgm:pt>
    <dgm:pt modelId="{0A817A9F-8A82-481C-B47E-CFAF5BD6B817}" type="pres">
      <dgm:prSet presAssocID="{FFFAFCC4-3103-49EE-9800-EBF813FB305B}" presName="matrix" presStyleCnt="0">
        <dgm:presLayoutVars>
          <dgm:chMax val="1"/>
          <dgm:dir/>
          <dgm:resizeHandles val="exact"/>
        </dgm:presLayoutVars>
      </dgm:prSet>
      <dgm:spPr/>
      <dgm:t>
        <a:bodyPr/>
        <a:lstStyle/>
        <a:p>
          <a:endParaRPr lang="ru-RU"/>
        </a:p>
      </dgm:t>
    </dgm:pt>
    <dgm:pt modelId="{304F25CB-DA5E-491D-92C5-D0AFADA704F9}" type="pres">
      <dgm:prSet presAssocID="{FFFAFCC4-3103-49EE-9800-EBF813FB305B}" presName="diamond" presStyleLbl="bgShp" presStyleIdx="0" presStyleCnt="1"/>
      <dgm:spPr/>
    </dgm:pt>
    <dgm:pt modelId="{FADA9786-D2D8-4CAC-A6B2-A681B73A2D3D}" type="pres">
      <dgm:prSet presAssocID="{FFFAFCC4-3103-49EE-9800-EBF813FB305B}" presName="quad1" presStyleLbl="node1" presStyleIdx="0" presStyleCnt="4">
        <dgm:presLayoutVars>
          <dgm:chMax val="0"/>
          <dgm:chPref val="0"/>
          <dgm:bulletEnabled val="1"/>
        </dgm:presLayoutVars>
      </dgm:prSet>
      <dgm:spPr/>
      <dgm:t>
        <a:bodyPr/>
        <a:lstStyle/>
        <a:p>
          <a:endParaRPr lang="ru-RU"/>
        </a:p>
      </dgm:t>
    </dgm:pt>
    <dgm:pt modelId="{C4EF4231-8EDD-4E37-B82C-228F09EA3340}" type="pres">
      <dgm:prSet presAssocID="{FFFAFCC4-3103-49EE-9800-EBF813FB305B}" presName="quad2" presStyleLbl="node1" presStyleIdx="1" presStyleCnt="4">
        <dgm:presLayoutVars>
          <dgm:chMax val="0"/>
          <dgm:chPref val="0"/>
          <dgm:bulletEnabled val="1"/>
        </dgm:presLayoutVars>
      </dgm:prSet>
      <dgm:spPr/>
      <dgm:t>
        <a:bodyPr/>
        <a:lstStyle/>
        <a:p>
          <a:endParaRPr lang="ru-RU"/>
        </a:p>
      </dgm:t>
    </dgm:pt>
    <dgm:pt modelId="{E0518E53-5E6B-475E-91EB-E8A1FA51C5D4}" type="pres">
      <dgm:prSet presAssocID="{FFFAFCC4-3103-49EE-9800-EBF813FB305B}" presName="quad3" presStyleLbl="node1" presStyleIdx="2" presStyleCnt="4">
        <dgm:presLayoutVars>
          <dgm:chMax val="0"/>
          <dgm:chPref val="0"/>
          <dgm:bulletEnabled val="1"/>
        </dgm:presLayoutVars>
      </dgm:prSet>
      <dgm:spPr/>
      <dgm:t>
        <a:bodyPr/>
        <a:lstStyle/>
        <a:p>
          <a:endParaRPr lang="ru-RU"/>
        </a:p>
      </dgm:t>
    </dgm:pt>
    <dgm:pt modelId="{453EF0F9-219E-4639-AFAC-73E1EC615E96}" type="pres">
      <dgm:prSet presAssocID="{FFFAFCC4-3103-49EE-9800-EBF813FB305B}" presName="quad4" presStyleLbl="node1" presStyleIdx="3" presStyleCnt="4">
        <dgm:presLayoutVars>
          <dgm:chMax val="0"/>
          <dgm:chPref val="0"/>
          <dgm:bulletEnabled val="1"/>
        </dgm:presLayoutVars>
      </dgm:prSet>
      <dgm:spPr/>
      <dgm:t>
        <a:bodyPr/>
        <a:lstStyle/>
        <a:p>
          <a:endParaRPr lang="ru-RU"/>
        </a:p>
      </dgm:t>
    </dgm:pt>
  </dgm:ptLst>
  <dgm:cxnLst>
    <dgm:cxn modelId="{07B67FB6-C0E1-4ADA-9095-BE4C94F93417}" type="presOf" srcId="{FFFAFCC4-3103-49EE-9800-EBF813FB305B}" destId="{0A817A9F-8A82-481C-B47E-CFAF5BD6B817}" srcOrd="0" destOrd="0" presId="urn:microsoft.com/office/officeart/2005/8/layout/matrix3"/>
    <dgm:cxn modelId="{308ECC1A-7AD8-4773-B936-DD8E17211A41}" type="presOf" srcId="{9EC66E8D-0023-435D-A94F-4A8D43C8DEB1}" destId="{E0518E53-5E6B-475E-91EB-E8A1FA51C5D4}" srcOrd="0" destOrd="0" presId="urn:microsoft.com/office/officeart/2005/8/layout/matrix3"/>
    <dgm:cxn modelId="{74B24242-6C2C-4C44-B9EF-ADDF3E28240C}" srcId="{FFFAFCC4-3103-49EE-9800-EBF813FB305B}" destId="{89B806CB-A1E8-414D-B579-5C932FD7478C}" srcOrd="0" destOrd="0" parTransId="{10FD3DC3-2E7F-4BAB-A8E0-A05EC6EC3D9E}" sibTransId="{3740C7D7-F4CC-4E46-8EF5-3A04656EC9AC}"/>
    <dgm:cxn modelId="{11CC86B1-0090-4D14-95A0-43306A742A13}" type="presOf" srcId="{F0EA3C5B-6184-4724-87F8-387F6A3C296C}" destId="{C4EF4231-8EDD-4E37-B82C-228F09EA3340}" srcOrd="0" destOrd="0" presId="urn:microsoft.com/office/officeart/2005/8/layout/matrix3"/>
    <dgm:cxn modelId="{DFA58340-5B37-496D-A735-B70A5CE6F013}" type="presOf" srcId="{89B806CB-A1E8-414D-B579-5C932FD7478C}" destId="{FADA9786-D2D8-4CAC-A6B2-A681B73A2D3D}" srcOrd="0" destOrd="0" presId="urn:microsoft.com/office/officeart/2005/8/layout/matrix3"/>
    <dgm:cxn modelId="{A10E8396-BD97-42A2-9526-92F650F505A1}" srcId="{FFFAFCC4-3103-49EE-9800-EBF813FB305B}" destId="{9EC66E8D-0023-435D-A94F-4A8D43C8DEB1}" srcOrd="2" destOrd="0" parTransId="{E3F19D53-EDC4-4355-854D-9401522C3857}" sibTransId="{7953E61F-43F5-4E86-BA7A-D205AFADB72E}"/>
    <dgm:cxn modelId="{18AC2047-F333-4EAC-A8F8-646CD10856A0}" srcId="{FFFAFCC4-3103-49EE-9800-EBF813FB305B}" destId="{F0EA3C5B-6184-4724-87F8-387F6A3C296C}" srcOrd="1" destOrd="0" parTransId="{7ECA954B-564D-455F-AB3E-6638E4C1559E}" sibTransId="{4CFF72F8-3B7A-483B-AFAE-F41E2B0C9130}"/>
    <dgm:cxn modelId="{DE806ADD-D389-4D32-830F-ACC781113329}" srcId="{FFFAFCC4-3103-49EE-9800-EBF813FB305B}" destId="{56B887A5-20AB-490C-A6C6-D0DA30AE4F6C}" srcOrd="3" destOrd="0" parTransId="{E10609C4-4571-4239-BA34-A3C31432FE2F}" sibTransId="{EE337A5D-AA37-42E5-9206-167D1905C080}"/>
    <dgm:cxn modelId="{879B6B67-977A-46B9-893C-EC750214DE5C}" type="presOf" srcId="{56B887A5-20AB-490C-A6C6-D0DA30AE4F6C}" destId="{453EF0F9-219E-4639-AFAC-73E1EC615E96}" srcOrd="0" destOrd="0" presId="urn:microsoft.com/office/officeart/2005/8/layout/matrix3"/>
    <dgm:cxn modelId="{A05637BE-C873-4511-B066-D536629249FF}" type="presParOf" srcId="{0A817A9F-8A82-481C-B47E-CFAF5BD6B817}" destId="{304F25CB-DA5E-491D-92C5-D0AFADA704F9}" srcOrd="0" destOrd="0" presId="urn:microsoft.com/office/officeart/2005/8/layout/matrix3"/>
    <dgm:cxn modelId="{B4294FDE-C841-49B8-98F8-F313E649E7B7}" type="presParOf" srcId="{0A817A9F-8A82-481C-B47E-CFAF5BD6B817}" destId="{FADA9786-D2D8-4CAC-A6B2-A681B73A2D3D}" srcOrd="1" destOrd="0" presId="urn:microsoft.com/office/officeart/2005/8/layout/matrix3"/>
    <dgm:cxn modelId="{E42DDEE1-6C2E-40E8-9034-6BBE87576AE1}" type="presParOf" srcId="{0A817A9F-8A82-481C-B47E-CFAF5BD6B817}" destId="{C4EF4231-8EDD-4E37-B82C-228F09EA3340}" srcOrd="2" destOrd="0" presId="urn:microsoft.com/office/officeart/2005/8/layout/matrix3"/>
    <dgm:cxn modelId="{68440E3C-C15D-4348-872E-22D1475C77A1}" type="presParOf" srcId="{0A817A9F-8A82-481C-B47E-CFAF5BD6B817}" destId="{E0518E53-5E6B-475E-91EB-E8A1FA51C5D4}" srcOrd="3" destOrd="0" presId="urn:microsoft.com/office/officeart/2005/8/layout/matrix3"/>
    <dgm:cxn modelId="{08531DEE-925D-4ECA-9189-9696FB050DDF}" type="presParOf" srcId="{0A817A9F-8A82-481C-B47E-CFAF5BD6B817}" destId="{453EF0F9-219E-4639-AFAC-73E1EC615E96}"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80102-64B2-4F74-880D-CECE8AFA79D0}">
      <dsp:nvSpPr>
        <dsp:cNvPr id="0" name=""/>
        <dsp:cNvSpPr/>
      </dsp:nvSpPr>
      <dsp:spPr>
        <a:xfrm>
          <a:off x="6686" y="1740670"/>
          <a:ext cx="1998630" cy="1199178"/>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0" i="0" kern="1200" dirty="0" smtClean="0"/>
            <a:t>Need</a:t>
          </a:r>
          <a:endParaRPr lang="ru-RU" sz="2900" kern="1200" dirty="0"/>
        </a:p>
      </dsp:txBody>
      <dsp:txXfrm>
        <a:off x="41809" y="1775793"/>
        <a:ext cx="1928384" cy="1128932"/>
      </dsp:txXfrm>
    </dsp:sp>
    <dsp:sp modelId="{149F4D5B-38A8-4A31-BF62-BF38395DFCA4}">
      <dsp:nvSpPr>
        <dsp:cNvPr id="0" name=""/>
        <dsp:cNvSpPr/>
      </dsp:nvSpPr>
      <dsp:spPr>
        <a:xfrm>
          <a:off x="2205179" y="2092429"/>
          <a:ext cx="423709" cy="495660"/>
        </a:xfrm>
        <a:prstGeom prst="righ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a:off x="2205179" y="2191561"/>
        <a:ext cx="296596" cy="297396"/>
      </dsp:txXfrm>
    </dsp:sp>
    <dsp:sp modelId="{354CDA46-63EE-4C81-B1F9-0021C68491F4}">
      <dsp:nvSpPr>
        <dsp:cNvPr id="0" name=""/>
        <dsp:cNvSpPr/>
      </dsp:nvSpPr>
      <dsp:spPr>
        <a:xfrm>
          <a:off x="2804768" y="1740670"/>
          <a:ext cx="1998630" cy="1199178"/>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0" i="0" kern="1200" dirty="0" smtClean="0"/>
            <a:t>Concept</a:t>
          </a:r>
          <a:endParaRPr lang="ru-RU" sz="2900" kern="1200" dirty="0"/>
        </a:p>
      </dsp:txBody>
      <dsp:txXfrm>
        <a:off x="2839891" y="1775793"/>
        <a:ext cx="1928384" cy="1128932"/>
      </dsp:txXfrm>
    </dsp:sp>
    <dsp:sp modelId="{EBFDE6D7-884D-445F-8CE7-20CB30531CCD}">
      <dsp:nvSpPr>
        <dsp:cNvPr id="0" name=""/>
        <dsp:cNvSpPr/>
      </dsp:nvSpPr>
      <dsp:spPr>
        <a:xfrm>
          <a:off x="5003262" y="2092429"/>
          <a:ext cx="423709" cy="495660"/>
        </a:xfrm>
        <a:prstGeom prst="rightArrow">
          <a:avLst>
            <a:gd name="adj1" fmla="val 60000"/>
            <a:gd name="adj2" fmla="val 50000"/>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ru-RU" sz="2100" kern="1200"/>
        </a:p>
      </dsp:txBody>
      <dsp:txXfrm>
        <a:off x="5003262" y="2191561"/>
        <a:ext cx="296596" cy="297396"/>
      </dsp:txXfrm>
    </dsp:sp>
    <dsp:sp modelId="{8AF0BAD4-68A2-4A48-A74E-C2A8E5BB106F}">
      <dsp:nvSpPr>
        <dsp:cNvPr id="0" name=""/>
        <dsp:cNvSpPr/>
      </dsp:nvSpPr>
      <dsp:spPr>
        <a:xfrm>
          <a:off x="5602851" y="1740670"/>
          <a:ext cx="1998630" cy="1199178"/>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0" i="0" kern="1200" dirty="0" smtClean="0"/>
            <a:t>Technology</a:t>
          </a:r>
          <a:endParaRPr lang="ru-RU" sz="2900" kern="1200" dirty="0"/>
        </a:p>
      </dsp:txBody>
      <dsp:txXfrm>
        <a:off x="5637974" y="1775793"/>
        <a:ext cx="1928384" cy="11289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1A10D-0A67-4035-BA48-84C2FFC72DBB}">
      <dsp:nvSpPr>
        <dsp:cNvPr id="0" name=""/>
        <dsp:cNvSpPr/>
      </dsp:nvSpPr>
      <dsp:spPr>
        <a:xfrm>
          <a:off x="3955774" y="1701511"/>
          <a:ext cx="1635780" cy="778482"/>
        </a:xfrm>
        <a:custGeom>
          <a:avLst/>
          <a:gdLst/>
          <a:ahLst/>
          <a:cxnLst/>
          <a:rect l="0" t="0" r="0" b="0"/>
          <a:pathLst>
            <a:path>
              <a:moveTo>
                <a:pt x="0" y="0"/>
              </a:moveTo>
              <a:lnTo>
                <a:pt x="0" y="530513"/>
              </a:lnTo>
              <a:lnTo>
                <a:pt x="1635780" y="530513"/>
              </a:lnTo>
              <a:lnTo>
                <a:pt x="1635780" y="7784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6C68B4-307B-43B4-B0C3-F2EF83096C17}">
      <dsp:nvSpPr>
        <dsp:cNvPr id="0" name=""/>
        <dsp:cNvSpPr/>
      </dsp:nvSpPr>
      <dsp:spPr>
        <a:xfrm>
          <a:off x="2319994" y="1701511"/>
          <a:ext cx="1635780" cy="778482"/>
        </a:xfrm>
        <a:custGeom>
          <a:avLst/>
          <a:gdLst/>
          <a:ahLst/>
          <a:cxnLst/>
          <a:rect l="0" t="0" r="0" b="0"/>
          <a:pathLst>
            <a:path>
              <a:moveTo>
                <a:pt x="1635780" y="0"/>
              </a:moveTo>
              <a:lnTo>
                <a:pt x="1635780" y="530513"/>
              </a:lnTo>
              <a:lnTo>
                <a:pt x="0" y="530513"/>
              </a:lnTo>
              <a:lnTo>
                <a:pt x="0" y="7784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D82D98-67AC-46EF-9702-FEED0556C60E}">
      <dsp:nvSpPr>
        <dsp:cNvPr id="0" name=""/>
        <dsp:cNvSpPr/>
      </dsp:nvSpPr>
      <dsp:spPr>
        <a:xfrm>
          <a:off x="2617408" y="1787"/>
          <a:ext cx="2676731" cy="169972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7FAACFA-3090-461B-9E55-AB62BAFD7BCB}">
      <dsp:nvSpPr>
        <dsp:cNvPr id="0" name=""/>
        <dsp:cNvSpPr/>
      </dsp:nvSpPr>
      <dsp:spPr>
        <a:xfrm>
          <a:off x="2914823" y="284331"/>
          <a:ext cx="2676731" cy="16997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200" b="0" i="0" kern="1200" dirty="0" smtClean="0"/>
            <a:t>Innovations</a:t>
          </a:r>
        </a:p>
      </dsp:txBody>
      <dsp:txXfrm>
        <a:off x="2964606" y="334114"/>
        <a:ext cx="2577165" cy="1600158"/>
      </dsp:txXfrm>
    </dsp:sp>
    <dsp:sp modelId="{4F4C29B0-D9A6-4F90-A586-5072C6D56BA0}">
      <dsp:nvSpPr>
        <dsp:cNvPr id="0" name=""/>
        <dsp:cNvSpPr/>
      </dsp:nvSpPr>
      <dsp:spPr>
        <a:xfrm>
          <a:off x="981628" y="2479994"/>
          <a:ext cx="2676731" cy="169972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1144A73-578A-4186-ADD3-AAADECE33DBB}">
      <dsp:nvSpPr>
        <dsp:cNvPr id="0" name=""/>
        <dsp:cNvSpPr/>
      </dsp:nvSpPr>
      <dsp:spPr>
        <a:xfrm>
          <a:off x="1279043" y="2762538"/>
          <a:ext cx="2676731" cy="16997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200" b="0" i="0" kern="1200" dirty="0" smtClean="0"/>
            <a:t>Innovations with a technological dominant</a:t>
          </a:r>
          <a:endParaRPr kumimoji="0" lang="ru-RU" sz="2200" b="0" i="0" u="none" strike="noStrike" kern="1200" cap="none" normalizeH="0" baseline="0" dirty="0" smtClean="0">
            <a:ln/>
            <a:effectLst/>
            <a:latin typeface="Arial" pitchFamily="34" charset="0"/>
          </a:endParaRPr>
        </a:p>
      </dsp:txBody>
      <dsp:txXfrm>
        <a:off x="1328826" y="2812321"/>
        <a:ext cx="2577165" cy="1600158"/>
      </dsp:txXfrm>
    </dsp:sp>
    <dsp:sp modelId="{E0BFC3A2-4C23-4245-AECC-3229125D8ED1}">
      <dsp:nvSpPr>
        <dsp:cNvPr id="0" name=""/>
        <dsp:cNvSpPr/>
      </dsp:nvSpPr>
      <dsp:spPr>
        <a:xfrm>
          <a:off x="4253188" y="2479994"/>
          <a:ext cx="2676731" cy="169972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E925B3C-3C83-4477-BAD9-F176D554B3E8}">
      <dsp:nvSpPr>
        <dsp:cNvPr id="0" name=""/>
        <dsp:cNvSpPr/>
      </dsp:nvSpPr>
      <dsp:spPr>
        <a:xfrm>
          <a:off x="4550603" y="2762538"/>
          <a:ext cx="2676731" cy="16997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200" b="0" i="0" kern="1200" dirty="0" smtClean="0"/>
            <a:t>Innovations with a commercial or marketing dominant</a:t>
          </a:r>
          <a:endParaRPr kumimoji="0" lang="ru-RU" sz="2200" b="0" i="0" u="none" strike="noStrike" kern="1200" cap="none" normalizeH="0" baseline="0" dirty="0" smtClean="0">
            <a:ln/>
            <a:effectLst/>
            <a:latin typeface="Arial" pitchFamily="34" charset="0"/>
          </a:endParaRPr>
        </a:p>
      </dsp:txBody>
      <dsp:txXfrm>
        <a:off x="4600386" y="2812321"/>
        <a:ext cx="2577165" cy="1600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72AC4A-166C-4811-B01F-3C93873394B2}">
      <dsp:nvSpPr>
        <dsp:cNvPr id="0" name=""/>
        <dsp:cNvSpPr/>
      </dsp:nvSpPr>
      <dsp:spPr>
        <a:xfrm>
          <a:off x="6617" y="2385757"/>
          <a:ext cx="2442412" cy="917117"/>
        </a:xfrm>
        <a:prstGeom prst="roundRect">
          <a:avLst>
            <a:gd name="adj" fmla="val 10000"/>
          </a:avLst>
        </a:prstGeom>
        <a:gradFill rotWithShape="0">
          <a:gsLst>
            <a:gs pos="0">
              <a:schemeClr val="accent4">
                <a:shade val="60000"/>
                <a:hueOff val="0"/>
                <a:satOff val="0"/>
                <a:lumOff val="0"/>
                <a:alphaOff val="0"/>
                <a:shade val="51000"/>
                <a:satMod val="130000"/>
              </a:schemeClr>
            </a:gs>
            <a:gs pos="80000">
              <a:schemeClr val="accent4">
                <a:shade val="60000"/>
                <a:hueOff val="0"/>
                <a:satOff val="0"/>
                <a:lumOff val="0"/>
                <a:alphaOff val="0"/>
                <a:shade val="93000"/>
                <a:satMod val="130000"/>
              </a:schemeClr>
            </a:gs>
            <a:gs pos="100000">
              <a:schemeClr val="accent4">
                <a:shade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kern="1200" dirty="0" smtClean="0"/>
            <a:t>Stages of the innovation cycle</a:t>
          </a:r>
          <a:endParaRPr kumimoji="0" lang="ru-RU" sz="2000" b="1" i="0" u="none" strike="noStrike" kern="1200" cap="none" normalizeH="0" baseline="0" dirty="0" smtClean="0">
            <a:ln/>
            <a:effectLst/>
            <a:latin typeface="Arial" pitchFamily="34" charset="0"/>
          </a:endParaRPr>
        </a:p>
      </dsp:txBody>
      <dsp:txXfrm>
        <a:off x="33478" y="2412618"/>
        <a:ext cx="2388690" cy="863395"/>
      </dsp:txXfrm>
    </dsp:sp>
    <dsp:sp modelId="{2A783BFA-8282-4941-B1C3-3339115D614B}">
      <dsp:nvSpPr>
        <dsp:cNvPr id="0" name=""/>
        <dsp:cNvSpPr/>
      </dsp:nvSpPr>
      <dsp:spPr>
        <a:xfrm rot="17350740">
          <a:off x="1699213" y="1775121"/>
          <a:ext cx="2233327" cy="29019"/>
        </a:xfrm>
        <a:custGeom>
          <a:avLst/>
          <a:gdLst/>
          <a:ahLst/>
          <a:cxnLst/>
          <a:rect l="0" t="0" r="0" b="0"/>
          <a:pathLst>
            <a:path>
              <a:moveTo>
                <a:pt x="0" y="14509"/>
              </a:moveTo>
              <a:lnTo>
                <a:pt x="2233327" y="14509"/>
              </a:lnTo>
            </a:path>
          </a:pathLst>
        </a:custGeom>
        <a:noFill/>
        <a:ln w="25400" cap="flat" cmpd="sng" algn="ctr">
          <a:solidFill>
            <a:schemeClr val="accent4">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ru-RU" sz="2000" b="1" kern="1200"/>
        </a:p>
      </dsp:txBody>
      <dsp:txXfrm>
        <a:off x="2760043" y="1733797"/>
        <a:ext cx="111666" cy="111666"/>
      </dsp:txXfrm>
    </dsp:sp>
    <dsp:sp modelId="{640989F9-CC0B-4F1C-A9D8-996F97BE48F9}">
      <dsp:nvSpPr>
        <dsp:cNvPr id="0" name=""/>
        <dsp:cNvSpPr/>
      </dsp:nvSpPr>
      <dsp:spPr>
        <a:xfrm>
          <a:off x="3182723" y="276386"/>
          <a:ext cx="4437546" cy="917117"/>
        </a:xfrm>
        <a:prstGeom prst="roundRect">
          <a:avLst>
            <a:gd name="adj" fmla="val 10000"/>
          </a:avLst>
        </a:prstGeom>
        <a:gradFill rotWithShape="0">
          <a:gsLst>
            <a:gs pos="0">
              <a:schemeClr val="accent4">
                <a:shade val="80000"/>
                <a:hueOff val="0"/>
                <a:satOff val="0"/>
                <a:lumOff val="0"/>
                <a:alphaOff val="0"/>
                <a:shade val="51000"/>
                <a:satMod val="130000"/>
              </a:schemeClr>
            </a:gs>
            <a:gs pos="80000">
              <a:schemeClr val="accent4">
                <a:shade val="80000"/>
                <a:hueOff val="0"/>
                <a:satOff val="0"/>
                <a:lumOff val="0"/>
                <a:alphaOff val="0"/>
                <a:shade val="93000"/>
                <a:satMod val="130000"/>
              </a:schemeClr>
            </a:gs>
            <a:gs pos="100000">
              <a:schemeClr val="accent4">
                <a:shade val="80000"/>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kern="1200" dirty="0" smtClean="0"/>
            <a:t>Basic research</a:t>
          </a:r>
          <a:endParaRPr kumimoji="0" lang="ru-RU" sz="2000" b="1" i="0" u="none" strike="noStrike" kern="1200" cap="none" normalizeH="0" baseline="0" dirty="0" smtClean="0">
            <a:ln/>
            <a:effectLst/>
            <a:latin typeface="Arial" pitchFamily="34" charset="0"/>
          </a:endParaRPr>
        </a:p>
      </dsp:txBody>
      <dsp:txXfrm>
        <a:off x="3209584" y="303247"/>
        <a:ext cx="4383824" cy="863395"/>
      </dsp:txXfrm>
    </dsp:sp>
    <dsp:sp modelId="{E734FF1F-82E0-4F93-AD9F-BC64BC0D6429}">
      <dsp:nvSpPr>
        <dsp:cNvPr id="0" name=""/>
        <dsp:cNvSpPr/>
      </dsp:nvSpPr>
      <dsp:spPr>
        <a:xfrm rot="18289469">
          <a:off x="2173485" y="2302463"/>
          <a:ext cx="1284783" cy="29019"/>
        </a:xfrm>
        <a:custGeom>
          <a:avLst/>
          <a:gdLst/>
          <a:ahLst/>
          <a:cxnLst/>
          <a:rect l="0" t="0" r="0" b="0"/>
          <a:pathLst>
            <a:path>
              <a:moveTo>
                <a:pt x="0" y="14509"/>
              </a:moveTo>
              <a:lnTo>
                <a:pt x="1284783" y="14509"/>
              </a:lnTo>
            </a:path>
          </a:pathLst>
        </a:custGeom>
        <a:noFill/>
        <a:ln w="25400" cap="flat" cmpd="sng" algn="ctr">
          <a:solidFill>
            <a:schemeClr val="accent4">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ru-RU" sz="2000" b="1" kern="1200"/>
        </a:p>
      </dsp:txBody>
      <dsp:txXfrm>
        <a:off x="2783757" y="2284853"/>
        <a:ext cx="64239" cy="64239"/>
      </dsp:txXfrm>
    </dsp:sp>
    <dsp:sp modelId="{327FC071-7C53-4B44-A267-0F615CC3A94A}">
      <dsp:nvSpPr>
        <dsp:cNvPr id="0" name=""/>
        <dsp:cNvSpPr/>
      </dsp:nvSpPr>
      <dsp:spPr>
        <a:xfrm>
          <a:off x="3182723" y="1331071"/>
          <a:ext cx="4508146" cy="917117"/>
        </a:xfrm>
        <a:prstGeom prst="roundRect">
          <a:avLst>
            <a:gd name="adj" fmla="val 10000"/>
          </a:avLst>
        </a:prstGeom>
        <a:gradFill rotWithShape="0">
          <a:gsLst>
            <a:gs pos="0">
              <a:schemeClr val="accent4">
                <a:shade val="80000"/>
                <a:hueOff val="0"/>
                <a:satOff val="0"/>
                <a:lumOff val="0"/>
                <a:alphaOff val="0"/>
                <a:shade val="51000"/>
                <a:satMod val="130000"/>
              </a:schemeClr>
            </a:gs>
            <a:gs pos="80000">
              <a:schemeClr val="accent4">
                <a:shade val="80000"/>
                <a:hueOff val="0"/>
                <a:satOff val="0"/>
                <a:lumOff val="0"/>
                <a:alphaOff val="0"/>
                <a:shade val="93000"/>
                <a:satMod val="130000"/>
              </a:schemeClr>
            </a:gs>
            <a:gs pos="100000">
              <a:schemeClr val="accent4">
                <a:shade val="80000"/>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kern="1200" dirty="0" smtClean="0"/>
            <a:t>Applied Research</a:t>
          </a:r>
          <a:endParaRPr kumimoji="0" lang="ru-RU" sz="2000" b="1" i="0" u="none" strike="noStrike" kern="1200" cap="none" normalizeH="0" baseline="0" dirty="0" smtClean="0">
            <a:ln/>
            <a:effectLst/>
            <a:latin typeface="Arial" pitchFamily="34" charset="0"/>
          </a:endParaRPr>
        </a:p>
      </dsp:txBody>
      <dsp:txXfrm>
        <a:off x="3209584" y="1357932"/>
        <a:ext cx="4454424" cy="863395"/>
      </dsp:txXfrm>
    </dsp:sp>
    <dsp:sp modelId="{84F3E5E9-3DE3-40B7-9DA2-9A24B40661EC}">
      <dsp:nvSpPr>
        <dsp:cNvPr id="0" name=""/>
        <dsp:cNvSpPr/>
      </dsp:nvSpPr>
      <dsp:spPr>
        <a:xfrm>
          <a:off x="2449029" y="2829806"/>
          <a:ext cx="733694" cy="29019"/>
        </a:xfrm>
        <a:custGeom>
          <a:avLst/>
          <a:gdLst/>
          <a:ahLst/>
          <a:cxnLst/>
          <a:rect l="0" t="0" r="0" b="0"/>
          <a:pathLst>
            <a:path>
              <a:moveTo>
                <a:pt x="0" y="14509"/>
              </a:moveTo>
              <a:lnTo>
                <a:pt x="733694" y="14509"/>
              </a:lnTo>
            </a:path>
          </a:pathLst>
        </a:custGeom>
        <a:noFill/>
        <a:ln w="25400" cap="flat" cmpd="sng" algn="ctr">
          <a:solidFill>
            <a:schemeClr val="accent4">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ru-RU" sz="2000" b="1" kern="1200"/>
        </a:p>
      </dsp:txBody>
      <dsp:txXfrm>
        <a:off x="2797534" y="2825973"/>
        <a:ext cx="36684" cy="36684"/>
      </dsp:txXfrm>
    </dsp:sp>
    <dsp:sp modelId="{48D1FDC8-315A-4B60-8AA2-6152583A51F9}">
      <dsp:nvSpPr>
        <dsp:cNvPr id="0" name=""/>
        <dsp:cNvSpPr/>
      </dsp:nvSpPr>
      <dsp:spPr>
        <a:xfrm>
          <a:off x="3182723" y="2385757"/>
          <a:ext cx="4439692" cy="917117"/>
        </a:xfrm>
        <a:prstGeom prst="roundRect">
          <a:avLst>
            <a:gd name="adj" fmla="val 10000"/>
          </a:avLst>
        </a:prstGeom>
        <a:gradFill rotWithShape="0">
          <a:gsLst>
            <a:gs pos="0">
              <a:schemeClr val="accent4">
                <a:shade val="80000"/>
                <a:hueOff val="0"/>
                <a:satOff val="0"/>
                <a:lumOff val="0"/>
                <a:alphaOff val="0"/>
                <a:shade val="51000"/>
                <a:satMod val="130000"/>
              </a:schemeClr>
            </a:gs>
            <a:gs pos="80000">
              <a:schemeClr val="accent4">
                <a:shade val="80000"/>
                <a:hueOff val="0"/>
                <a:satOff val="0"/>
                <a:lumOff val="0"/>
                <a:alphaOff val="0"/>
                <a:shade val="93000"/>
                <a:satMod val="130000"/>
              </a:schemeClr>
            </a:gs>
            <a:gs pos="100000">
              <a:schemeClr val="accent4">
                <a:shade val="80000"/>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kern="1200" dirty="0" smtClean="0"/>
            <a:t>Design work </a:t>
          </a:r>
        </a:p>
      </dsp:txBody>
      <dsp:txXfrm>
        <a:off x="3209584" y="2412618"/>
        <a:ext cx="4385970" cy="863395"/>
      </dsp:txXfrm>
    </dsp:sp>
    <dsp:sp modelId="{A3157872-47B9-4FAE-9A69-8D4B5BED4634}">
      <dsp:nvSpPr>
        <dsp:cNvPr id="0" name=""/>
        <dsp:cNvSpPr/>
      </dsp:nvSpPr>
      <dsp:spPr>
        <a:xfrm rot="3310531">
          <a:off x="2173485" y="3357148"/>
          <a:ext cx="1284783" cy="29019"/>
        </a:xfrm>
        <a:custGeom>
          <a:avLst/>
          <a:gdLst/>
          <a:ahLst/>
          <a:cxnLst/>
          <a:rect l="0" t="0" r="0" b="0"/>
          <a:pathLst>
            <a:path>
              <a:moveTo>
                <a:pt x="0" y="14509"/>
              </a:moveTo>
              <a:lnTo>
                <a:pt x="1284783" y="14509"/>
              </a:lnTo>
            </a:path>
          </a:pathLst>
        </a:custGeom>
        <a:noFill/>
        <a:ln w="25400" cap="flat" cmpd="sng" algn="ctr">
          <a:solidFill>
            <a:schemeClr val="accent4">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ru-RU" sz="2000" b="1" kern="1200"/>
        </a:p>
      </dsp:txBody>
      <dsp:txXfrm>
        <a:off x="2783757" y="3339539"/>
        <a:ext cx="64239" cy="64239"/>
      </dsp:txXfrm>
    </dsp:sp>
    <dsp:sp modelId="{7C9CD3E8-521B-4E0E-B416-EEF436AB0CA9}">
      <dsp:nvSpPr>
        <dsp:cNvPr id="0" name=""/>
        <dsp:cNvSpPr/>
      </dsp:nvSpPr>
      <dsp:spPr>
        <a:xfrm>
          <a:off x="3182723" y="3440442"/>
          <a:ext cx="4525039" cy="917117"/>
        </a:xfrm>
        <a:prstGeom prst="roundRect">
          <a:avLst>
            <a:gd name="adj" fmla="val 10000"/>
          </a:avLst>
        </a:prstGeom>
        <a:gradFill rotWithShape="0">
          <a:gsLst>
            <a:gs pos="0">
              <a:schemeClr val="accent4">
                <a:shade val="80000"/>
                <a:hueOff val="0"/>
                <a:satOff val="0"/>
                <a:lumOff val="0"/>
                <a:alphaOff val="0"/>
                <a:shade val="51000"/>
                <a:satMod val="130000"/>
              </a:schemeClr>
            </a:gs>
            <a:gs pos="80000">
              <a:schemeClr val="accent4">
                <a:shade val="80000"/>
                <a:hueOff val="0"/>
                <a:satOff val="0"/>
                <a:lumOff val="0"/>
                <a:alphaOff val="0"/>
                <a:shade val="93000"/>
                <a:satMod val="130000"/>
              </a:schemeClr>
            </a:gs>
            <a:gs pos="100000">
              <a:schemeClr val="accent4">
                <a:shade val="80000"/>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0" i="0" kern="1200" dirty="0" smtClean="0"/>
            <a:t>Mastering the production of products</a:t>
          </a:r>
        </a:p>
      </dsp:txBody>
      <dsp:txXfrm>
        <a:off x="3209584" y="3467303"/>
        <a:ext cx="4471317" cy="863395"/>
      </dsp:txXfrm>
    </dsp:sp>
    <dsp:sp modelId="{66457C76-6FF7-4957-A54D-1FD605F78339}">
      <dsp:nvSpPr>
        <dsp:cNvPr id="0" name=""/>
        <dsp:cNvSpPr/>
      </dsp:nvSpPr>
      <dsp:spPr>
        <a:xfrm rot="4249260">
          <a:off x="1699213" y="3884491"/>
          <a:ext cx="2233327" cy="29019"/>
        </a:xfrm>
        <a:custGeom>
          <a:avLst/>
          <a:gdLst/>
          <a:ahLst/>
          <a:cxnLst/>
          <a:rect l="0" t="0" r="0" b="0"/>
          <a:pathLst>
            <a:path>
              <a:moveTo>
                <a:pt x="0" y="14509"/>
              </a:moveTo>
              <a:lnTo>
                <a:pt x="2233327" y="14509"/>
              </a:lnTo>
            </a:path>
          </a:pathLst>
        </a:custGeom>
        <a:noFill/>
        <a:ln w="25400" cap="flat" cmpd="sng" algn="ctr">
          <a:solidFill>
            <a:schemeClr val="accent4">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ru-RU" sz="2000" b="1" kern="1200"/>
        </a:p>
      </dsp:txBody>
      <dsp:txXfrm>
        <a:off x="2760043" y="3843168"/>
        <a:ext cx="111666" cy="111666"/>
      </dsp:txXfrm>
    </dsp:sp>
    <dsp:sp modelId="{C447C3F0-2B7C-446B-BC78-399E5370D891}">
      <dsp:nvSpPr>
        <dsp:cNvPr id="0" name=""/>
        <dsp:cNvSpPr/>
      </dsp:nvSpPr>
      <dsp:spPr>
        <a:xfrm>
          <a:off x="3182723" y="4495127"/>
          <a:ext cx="4308068" cy="917117"/>
        </a:xfrm>
        <a:prstGeom prst="roundRect">
          <a:avLst>
            <a:gd name="adj" fmla="val 10000"/>
          </a:avLst>
        </a:prstGeom>
        <a:gradFill rotWithShape="0">
          <a:gsLst>
            <a:gs pos="0">
              <a:schemeClr val="accent4">
                <a:shade val="80000"/>
                <a:hueOff val="0"/>
                <a:satOff val="0"/>
                <a:lumOff val="0"/>
                <a:alphaOff val="0"/>
                <a:shade val="51000"/>
                <a:satMod val="130000"/>
              </a:schemeClr>
            </a:gs>
            <a:gs pos="80000">
              <a:schemeClr val="accent4">
                <a:shade val="80000"/>
                <a:hueOff val="0"/>
                <a:satOff val="0"/>
                <a:lumOff val="0"/>
                <a:alphaOff val="0"/>
                <a:shade val="93000"/>
                <a:satMod val="130000"/>
              </a:schemeClr>
            </a:gs>
            <a:gs pos="100000">
              <a:schemeClr val="accent4">
                <a:shade val="80000"/>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kern="1200" dirty="0" smtClean="0"/>
            <a:t>Production of new products</a:t>
          </a:r>
          <a:endParaRPr kumimoji="0" lang="ru-RU" sz="2000" b="1" i="0" u="none" strike="noStrike" kern="1200" cap="none" normalizeH="0" baseline="0" dirty="0" smtClean="0">
            <a:ln/>
            <a:effectLst/>
            <a:latin typeface="Arial" pitchFamily="34" charset="0"/>
          </a:endParaRPr>
        </a:p>
      </dsp:txBody>
      <dsp:txXfrm>
        <a:off x="3209584" y="4521988"/>
        <a:ext cx="4254346" cy="8633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4F25CB-DA5E-491D-92C5-D0AFADA704F9}">
      <dsp:nvSpPr>
        <dsp:cNvPr id="0" name=""/>
        <dsp:cNvSpPr/>
      </dsp:nvSpPr>
      <dsp:spPr>
        <a:xfrm>
          <a:off x="1080120" y="0"/>
          <a:ext cx="5256583" cy="5256583"/>
        </a:xfrm>
        <a:prstGeom prst="diamond">
          <a:avLst/>
        </a:prstGeom>
        <a:gradFill rotWithShape="0">
          <a:gsLst>
            <a:gs pos="0">
              <a:schemeClr val="dk2">
                <a:tint val="40000"/>
                <a:hueOff val="0"/>
                <a:satOff val="0"/>
                <a:lumOff val="0"/>
                <a:alphaOff val="0"/>
                <a:shade val="51000"/>
                <a:satMod val="130000"/>
              </a:schemeClr>
            </a:gs>
            <a:gs pos="80000">
              <a:schemeClr val="dk2">
                <a:tint val="40000"/>
                <a:hueOff val="0"/>
                <a:satOff val="0"/>
                <a:lumOff val="0"/>
                <a:alphaOff val="0"/>
                <a:shade val="93000"/>
                <a:satMod val="130000"/>
              </a:schemeClr>
            </a:gs>
            <a:gs pos="100000">
              <a:schemeClr val="dk2">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FADA9786-D2D8-4CAC-A6B2-A681B73A2D3D}">
      <dsp:nvSpPr>
        <dsp:cNvPr id="0" name=""/>
        <dsp:cNvSpPr/>
      </dsp:nvSpPr>
      <dsp:spPr>
        <a:xfrm>
          <a:off x="1579495" y="499375"/>
          <a:ext cx="2050067" cy="205006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Grocery</a:t>
          </a:r>
          <a:endParaRPr lang="ru-RU" sz="2000" b="1" kern="1200" dirty="0"/>
        </a:p>
      </dsp:txBody>
      <dsp:txXfrm>
        <a:off x="1679571" y="599451"/>
        <a:ext cx="1849915" cy="1849915"/>
      </dsp:txXfrm>
    </dsp:sp>
    <dsp:sp modelId="{C4EF4231-8EDD-4E37-B82C-228F09EA3340}">
      <dsp:nvSpPr>
        <dsp:cNvPr id="0" name=""/>
        <dsp:cNvSpPr/>
      </dsp:nvSpPr>
      <dsp:spPr>
        <a:xfrm>
          <a:off x="3787260" y="499375"/>
          <a:ext cx="2050067" cy="205006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Marketing</a:t>
          </a:r>
          <a:endParaRPr lang="ru-RU" sz="2000" b="1" kern="1200" dirty="0"/>
        </a:p>
      </dsp:txBody>
      <dsp:txXfrm>
        <a:off x="3887336" y="599451"/>
        <a:ext cx="1849915" cy="1849915"/>
      </dsp:txXfrm>
    </dsp:sp>
    <dsp:sp modelId="{E0518E53-5E6B-475E-91EB-E8A1FA51C5D4}">
      <dsp:nvSpPr>
        <dsp:cNvPr id="0" name=""/>
        <dsp:cNvSpPr/>
      </dsp:nvSpPr>
      <dsp:spPr>
        <a:xfrm>
          <a:off x="1579495" y="2707140"/>
          <a:ext cx="2050067" cy="205006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Management</a:t>
          </a:r>
          <a:endParaRPr lang="ru-RU" sz="2000" b="1" kern="1200" dirty="0"/>
        </a:p>
      </dsp:txBody>
      <dsp:txXfrm>
        <a:off x="1679571" y="2807216"/>
        <a:ext cx="1849915" cy="1849915"/>
      </dsp:txXfrm>
    </dsp:sp>
    <dsp:sp modelId="{453EF0F9-219E-4639-AFAC-73E1EC615E96}">
      <dsp:nvSpPr>
        <dsp:cNvPr id="0" name=""/>
        <dsp:cNvSpPr/>
      </dsp:nvSpPr>
      <dsp:spPr>
        <a:xfrm>
          <a:off x="3787260" y="2707140"/>
          <a:ext cx="2050067" cy="205006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Technological</a:t>
          </a:r>
          <a:endParaRPr lang="ru-RU" sz="2000" b="1" kern="1200" dirty="0"/>
        </a:p>
      </dsp:txBody>
      <dsp:txXfrm>
        <a:off x="3887336" y="2807216"/>
        <a:ext cx="1849915" cy="184991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90EB58D-7BB4-4344-87D9-4FDA80765382}"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381390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EB58D-7BB4-4344-87D9-4FDA80765382}"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3104749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90EB58D-7BB4-4344-87D9-4FDA80765382}"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1599174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90EB58D-7BB4-4344-87D9-4FDA80765382}"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2233998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90EB58D-7BB4-4344-87D9-4FDA80765382}" type="datetimeFigureOut">
              <a:rPr lang="ru-RU" smtClean="0"/>
              <a:t>10.11.2021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275710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90EB58D-7BB4-4344-87D9-4FDA80765382}" type="datetimeFigureOut">
              <a:rPr lang="ru-RU" smtClean="0"/>
              <a:t>10.11.2021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3881435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90EB58D-7BB4-4344-87D9-4FDA80765382}" type="datetimeFigureOut">
              <a:rPr lang="ru-RU" smtClean="0"/>
              <a:t>10.11.2021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422725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0EB58D-7BB4-4344-87D9-4FDA80765382}"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375372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0EB58D-7BB4-4344-87D9-4FDA80765382}"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2100419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EB58D-7BB4-4344-87D9-4FDA80765382}"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679608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EB58D-7BB4-4344-87D9-4FDA80765382}"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9055FF-E86C-45F6-8BAE-1CBEB22E05D1}" type="slidenum">
              <a:rPr lang="ru-RU" smtClean="0"/>
              <a:t>‹#›</a:t>
            </a:fld>
            <a:endParaRPr lang="ru-RU"/>
          </a:p>
        </p:txBody>
      </p:sp>
    </p:spTree>
    <p:extLst>
      <p:ext uri="{BB962C8B-B14F-4D97-AF65-F5344CB8AC3E}">
        <p14:creationId xmlns:p14="http://schemas.microsoft.com/office/powerpoint/2010/main" val="3494279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980D3CC5-65BA-42CF-837E-1EEFCD706824}" type="slidenum">
              <a:rPr lang="ru-RU"/>
              <a:pPr>
                <a:defRPr/>
              </a:pPr>
              <a:t>‹#›</a:t>
            </a:fld>
            <a:endParaRPr lang="ru-RU"/>
          </a:p>
        </p:txBody>
      </p:sp>
    </p:spTree>
    <p:extLst>
      <p:ext uri="{BB962C8B-B14F-4D97-AF65-F5344CB8AC3E}">
        <p14:creationId xmlns:p14="http://schemas.microsoft.com/office/powerpoint/2010/main" val="374539461"/>
      </p:ext>
    </p:extLst>
  </p:cSld>
  <p:clrMapOvr>
    <a:masterClrMapping/>
  </p:clrMapOvr>
  <p:transition>
    <p:sndAc>
      <p:stSnd>
        <p:snd r:embed="rId1" name="camera.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8229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0C1F5556-707A-4417-B0D7-F8B6981A91DF}" type="slidenum">
              <a:rPr lang="ru-RU"/>
              <a:pPr>
                <a:defRPr/>
              </a:pPr>
              <a:t>‹#›</a:t>
            </a:fld>
            <a:endParaRPr lang="ru-RU"/>
          </a:p>
        </p:txBody>
      </p:sp>
    </p:spTree>
    <p:extLst>
      <p:ext uri="{BB962C8B-B14F-4D97-AF65-F5344CB8AC3E}">
        <p14:creationId xmlns:p14="http://schemas.microsoft.com/office/powerpoint/2010/main" val="1253810455"/>
      </p:ext>
    </p:extLst>
  </p:cSld>
  <p:clrMapOvr>
    <a:masterClrMapping/>
  </p:clrMapOvr>
  <p:transition>
    <p:sndAc>
      <p:stSnd>
        <p:snd r:embed="rId1" name="camera.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91E62305-20A3-4D1A-BDED-5EB9CEECD2DB}" type="slidenum">
              <a:rPr lang="ru-RU"/>
              <a:pPr>
                <a:defRPr/>
              </a:pPr>
              <a:t>‹#›</a:t>
            </a:fld>
            <a:endParaRPr lang="ru-RU"/>
          </a:p>
        </p:txBody>
      </p:sp>
    </p:spTree>
    <p:extLst>
      <p:ext uri="{BB962C8B-B14F-4D97-AF65-F5344CB8AC3E}">
        <p14:creationId xmlns:p14="http://schemas.microsoft.com/office/powerpoint/2010/main" val="2383804517"/>
      </p:ext>
    </p:extLst>
  </p:cSld>
  <p:clrMapOvr>
    <a:masterClrMapping/>
  </p:clrMapOvr>
  <p:transition>
    <p:sndAc>
      <p:stSnd>
        <p:snd r:embed="rId1" name="camera.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normAutofit/>
          </a:bodyPr>
          <a:lstStyle/>
          <a:p>
            <a:pPr lvl="0"/>
            <a:endParaRPr lang="ru-RU" noProof="0"/>
          </a:p>
        </p:txBody>
      </p:sp>
      <p:sp>
        <p:nvSpPr>
          <p:cNvPr id="4" name="Дата 3"/>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pPr>
              <a:defRPr/>
            </a:pPr>
            <a:fld id="{98C49529-BECB-40EE-A012-043921A61F68}" type="slidenum">
              <a:rPr lang="ru-RU"/>
              <a:pPr>
                <a:defRPr/>
              </a:pPr>
              <a:t>‹#›</a:t>
            </a:fld>
            <a:endParaRPr lang="ru-RU"/>
          </a:p>
        </p:txBody>
      </p:sp>
    </p:spTree>
    <p:extLst>
      <p:ext uri="{BB962C8B-B14F-4D97-AF65-F5344CB8AC3E}">
        <p14:creationId xmlns:p14="http://schemas.microsoft.com/office/powerpoint/2010/main" val="871485839"/>
      </p:ext>
    </p:extLst>
  </p:cSld>
  <p:clrMapOvr>
    <a:masterClrMapping/>
  </p:clrMapOvr>
  <p:transition>
    <p:sndAc>
      <p:stSnd>
        <p:snd r:embed="rId1" name="camera.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0EB58D-7BB4-4344-87D9-4FDA80765382}" type="datetimeFigureOut">
              <a:rPr lang="ru-RU" smtClean="0"/>
              <a:t>10.11.2021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055FF-E86C-45F6-8BAE-1CBEB22E05D1}" type="slidenum">
              <a:rPr lang="ru-RU" smtClean="0"/>
              <a:t>‹#›</a:t>
            </a:fld>
            <a:endParaRPr lang="ru-RU"/>
          </a:p>
        </p:txBody>
      </p:sp>
    </p:spTree>
    <p:extLst>
      <p:ext uri="{BB962C8B-B14F-4D97-AF65-F5344CB8AC3E}">
        <p14:creationId xmlns:p14="http://schemas.microsoft.com/office/powerpoint/2010/main" val="2765487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audio" Target="../media/audio1.wav"/><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audio" Target="../media/audio1.wav"/><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audio" Target="../media/audio1.wav"/><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1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a:xfrm>
            <a:off x="1115616" y="908720"/>
            <a:ext cx="6400800" cy="1752600"/>
          </a:xfrm>
        </p:spPr>
        <p:txBody>
          <a:bodyPr>
            <a:noAutofit/>
          </a:bodyPr>
          <a:lstStyle/>
          <a:p>
            <a:pPr algn="ctr" fontAlgn="auto">
              <a:spcAft>
                <a:spcPts val="0"/>
              </a:spcAft>
              <a:buFont typeface="Wingdings 2"/>
              <a:buNone/>
              <a:defRPr/>
            </a:pPr>
            <a:r>
              <a:rPr lang="en-US"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Module</a:t>
            </a:r>
            <a:r>
              <a:rPr lang="ru-RU"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 2</a:t>
            </a:r>
          </a:p>
          <a:p>
            <a:pPr algn="ctr" fontAlgn="auto">
              <a:spcAft>
                <a:spcPts val="0"/>
              </a:spcAft>
              <a:buFont typeface="Wingdings 2"/>
              <a:buNone/>
              <a:defRPr/>
            </a:pPr>
            <a:r>
              <a:rPr lang="en-US"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rPr>
              <a:t>INNOVATION</a:t>
            </a:r>
            <a:endParaRPr lang="ru-RU" sz="5000" b="1" dirty="0" smtClean="0">
              <a:solidFill>
                <a:schemeClr val="tx1"/>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pic>
        <p:nvPicPr>
          <p:cNvPr id="1026" name="Picture 2" descr="http://static5.depositphotos.com/1003595/455/i/950/depositphotos_4556244-Business-innov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8208" y="3068960"/>
            <a:ext cx="3823426" cy="3397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3434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5987008" cy="1210146"/>
          </a:xfrm>
        </p:spPr>
        <p:txBody>
          <a:bodyPr/>
          <a:lstStyle/>
          <a:p>
            <a:pPr fontAlgn="auto">
              <a:spcAft>
                <a:spcPts val="0"/>
              </a:spcAft>
              <a:defRPr/>
            </a:pPr>
            <a:r>
              <a:rPr lang="en-US" sz="3400" b="1" dirty="0" smtClean="0">
                <a:solidFill>
                  <a:schemeClr val="tx2">
                    <a:satMod val="130000"/>
                  </a:schemeClr>
                </a:solidFill>
                <a:latin typeface="+mn-lt"/>
              </a:rPr>
              <a:t>Innovative management</a:t>
            </a:r>
            <a:endParaRPr lang="ru-RU" sz="3400" b="1" dirty="0">
              <a:solidFill>
                <a:schemeClr val="tx2">
                  <a:satMod val="130000"/>
                </a:schemeClr>
              </a:solidFill>
              <a:latin typeface="+mn-lt"/>
            </a:endParaRPr>
          </a:p>
        </p:txBody>
      </p:sp>
      <p:sp>
        <p:nvSpPr>
          <p:cNvPr id="39940" name="Rectangle 3"/>
          <p:cNvSpPr>
            <a:spLocks noGrp="1" noChangeArrowheads="1"/>
          </p:cNvSpPr>
          <p:nvPr>
            <p:ph type="body" sz="half" idx="2"/>
          </p:nvPr>
        </p:nvSpPr>
        <p:spPr>
          <a:xfrm>
            <a:off x="3131840" y="1484784"/>
            <a:ext cx="4968552" cy="4608512"/>
          </a:xfrm>
        </p:spPr>
        <p:txBody>
          <a:bodyPr>
            <a:normAutofit/>
          </a:bodyPr>
          <a:lstStyle/>
          <a:p>
            <a:pPr marL="536575" indent="-422275">
              <a:lnSpc>
                <a:spcPct val="80000"/>
              </a:lnSpc>
              <a:buClr>
                <a:schemeClr val="tx1"/>
              </a:buClr>
              <a:buFont typeface="Wingdings" panose="05000000000000000000" pitchFamily="2" charset="2"/>
              <a:buChar char="q"/>
            </a:pPr>
            <a:r>
              <a:rPr lang="en-US" altLang="ru-RU" sz="2400" dirty="0" smtClean="0"/>
              <a:t>Collecting and analyzing information</a:t>
            </a:r>
            <a:endParaRPr lang="ru-RU" altLang="ru-RU" sz="2400" dirty="0" smtClean="0"/>
          </a:p>
          <a:p>
            <a:pPr marL="536575" indent="-422275">
              <a:lnSpc>
                <a:spcPct val="80000"/>
              </a:lnSpc>
              <a:buClr>
                <a:schemeClr val="tx1"/>
              </a:buClr>
              <a:buFont typeface="Wingdings" panose="05000000000000000000" pitchFamily="2" charset="2"/>
              <a:buChar char="q"/>
            </a:pPr>
            <a:r>
              <a:rPr lang="en-US" altLang="ru-RU" sz="2400" dirty="0" smtClean="0"/>
              <a:t>Setting goals for the innovation process</a:t>
            </a:r>
            <a:endParaRPr lang="ru-RU" altLang="ru-RU" sz="2400" dirty="0" smtClean="0"/>
          </a:p>
          <a:p>
            <a:pPr marL="536575" indent="-422275">
              <a:lnSpc>
                <a:spcPct val="80000"/>
              </a:lnSpc>
              <a:buClr>
                <a:schemeClr val="tx1"/>
              </a:buClr>
              <a:buFont typeface="Wingdings" panose="05000000000000000000" pitchFamily="2" charset="2"/>
              <a:buChar char="q"/>
            </a:pPr>
            <a:r>
              <a:rPr lang="en-US" altLang="ru-RU" sz="2400" dirty="0" smtClean="0"/>
              <a:t>Developing common innovation strategies</a:t>
            </a:r>
            <a:endParaRPr lang="ru-RU" altLang="ru-RU" sz="2400" dirty="0" smtClean="0"/>
          </a:p>
          <a:p>
            <a:pPr marL="536575" indent="-422275">
              <a:lnSpc>
                <a:spcPct val="80000"/>
              </a:lnSpc>
              <a:buClr>
                <a:schemeClr val="tx1"/>
              </a:buClr>
              <a:buFont typeface="Wingdings" panose="05000000000000000000" pitchFamily="2" charset="2"/>
              <a:buChar char="q"/>
            </a:pPr>
            <a:r>
              <a:rPr lang="en-US" altLang="ru-RU" sz="2400" dirty="0" smtClean="0"/>
              <a:t>Adopting management decisions</a:t>
            </a:r>
            <a:endParaRPr lang="ru-RU" altLang="ru-RU" sz="2400" dirty="0" smtClean="0"/>
          </a:p>
          <a:p>
            <a:pPr marL="536575" indent="-422275">
              <a:lnSpc>
                <a:spcPct val="80000"/>
              </a:lnSpc>
              <a:buClr>
                <a:schemeClr val="tx1"/>
              </a:buClr>
              <a:buFont typeface="Wingdings" panose="05000000000000000000" pitchFamily="2" charset="2"/>
              <a:buChar char="q"/>
            </a:pPr>
            <a:r>
              <a:rPr lang="en-US" altLang="ru-RU" sz="2400" dirty="0" smtClean="0"/>
              <a:t>Planning for the innovation process by phases</a:t>
            </a:r>
            <a:endParaRPr lang="ru-RU" altLang="ru-RU" sz="2400" dirty="0" smtClean="0"/>
          </a:p>
          <a:p>
            <a:pPr marL="536575" indent="-422275">
              <a:lnSpc>
                <a:spcPct val="80000"/>
              </a:lnSpc>
              <a:buClr>
                <a:schemeClr val="tx1"/>
              </a:buClr>
              <a:buFont typeface="Wingdings" panose="05000000000000000000" pitchFamily="2" charset="2"/>
              <a:buChar char="q"/>
            </a:pPr>
            <a:r>
              <a:rPr lang="en-US" altLang="ru-RU" sz="2400" dirty="0" smtClean="0"/>
              <a:t>Operational management</a:t>
            </a:r>
            <a:endParaRPr lang="ru-RU" altLang="ru-RU" sz="2400" dirty="0" smtClean="0"/>
          </a:p>
          <a:p>
            <a:pPr marL="536575" indent="-422275">
              <a:lnSpc>
                <a:spcPct val="80000"/>
              </a:lnSpc>
              <a:buClr>
                <a:schemeClr val="tx1"/>
              </a:buClr>
              <a:buFont typeface="Wingdings" panose="05000000000000000000" pitchFamily="2" charset="2"/>
              <a:buChar char="q"/>
            </a:pPr>
            <a:r>
              <a:rPr lang="en-US" altLang="ru-RU" sz="2400" dirty="0" smtClean="0"/>
              <a:t>Accounting and control</a:t>
            </a:r>
            <a:endParaRPr lang="ru-RU" altLang="ru-RU" sz="2400" dirty="0" smtClean="0"/>
          </a:p>
          <a:p>
            <a:pPr marL="536575" indent="-422275">
              <a:lnSpc>
                <a:spcPct val="80000"/>
              </a:lnSpc>
              <a:buClr>
                <a:schemeClr val="tx1"/>
              </a:buClr>
              <a:buFont typeface="Wingdings" panose="05000000000000000000" pitchFamily="2" charset="2"/>
              <a:buChar char="q"/>
            </a:pPr>
            <a:r>
              <a:rPr lang="en-US" altLang="ru-RU" sz="2400" dirty="0" smtClean="0"/>
              <a:t>Adjustment of goals and plans</a:t>
            </a:r>
            <a:endParaRPr lang="ru-RU" altLang="ru-RU" sz="2400" dirty="0" smtClean="0"/>
          </a:p>
        </p:txBody>
      </p:sp>
      <p:pic>
        <p:nvPicPr>
          <p:cNvPr id="3074" name="Picture 2" descr="http://sdo.rimsou.ru/pluginfile.php/8666/course/overviewfiles/12833073-innovation-ba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3861048"/>
            <a:ext cx="3107051"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8802220"/>
      </p:ext>
    </p:extLst>
  </p:cSld>
  <p:clrMapOvr>
    <a:masterClrMapping/>
  </p:clrMapOvr>
  <mc:AlternateContent xmlns:mc="http://schemas.openxmlformats.org/markup-compatibility/2006">
    <mc:Choice xmlns:p14="http://schemas.microsoft.com/office/powerpoint/2010/main" Requires="p14">
      <p:transition spd="slow" p14:dur="1200">
        <p:dissolve/>
        <p:sndAc>
          <p:stSnd>
            <p:snd r:embed="rId2" name="camera.wav"/>
          </p:stSnd>
        </p:sndAc>
      </p:transition>
    </mc:Choice>
    <mc:Fallback>
      <p:transition spd="slow">
        <p:dissolve/>
        <p:sndAc>
          <p:stSnd>
            <p:snd r:embed="rId2" name="camera.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fontAlgn="auto">
              <a:spcAft>
                <a:spcPts val="0"/>
              </a:spcAft>
              <a:defRPr/>
            </a:pPr>
            <a:r>
              <a:rPr lang="en-US" sz="3600" b="1" dirty="0" smtClean="0">
                <a:latin typeface="Times New Roman" pitchFamily="18" charset="0"/>
                <a:cs typeface="Times New Roman" pitchFamily="18" charset="0"/>
              </a:rPr>
              <a:t>Definitions of innovation</a:t>
            </a:r>
            <a:endParaRPr lang="ru-RU" sz="3400" b="1" dirty="0">
              <a:solidFill>
                <a:schemeClr val="tx2">
                  <a:satMod val="130000"/>
                </a:schemeClr>
              </a:solidFill>
              <a:latin typeface="Times New Roman" pitchFamily="18" charset="0"/>
              <a:cs typeface="Times New Roman" pitchFamily="18" charset="0"/>
            </a:endParaRPr>
          </a:p>
        </p:txBody>
      </p:sp>
      <p:sp>
        <p:nvSpPr>
          <p:cNvPr id="41987" name="Rectangle 3"/>
          <p:cNvSpPr>
            <a:spLocks noGrp="1" noChangeArrowheads="1"/>
          </p:cNvSpPr>
          <p:nvPr>
            <p:ph type="body" sz="half" idx="1"/>
          </p:nvPr>
        </p:nvSpPr>
        <p:spPr>
          <a:xfrm>
            <a:off x="467544" y="1196752"/>
            <a:ext cx="7715200" cy="2260848"/>
          </a:xfrm>
        </p:spPr>
        <p:txBody>
          <a:bodyPr>
            <a:normAutofit/>
          </a:bodyPr>
          <a:lstStyle/>
          <a:p>
            <a:pPr algn="ctr">
              <a:buFontTx/>
              <a:buNone/>
            </a:pPr>
            <a:r>
              <a:rPr lang="en-US" sz="2800" dirty="0" smtClean="0"/>
              <a:t>Innovations are purposefully carried changes in all spheres of the company's economic activity for adaptation to the external environment with the aim of achieving long-term effectiveness of the company</a:t>
            </a:r>
            <a:endParaRPr lang="ru-RU" altLang="ru-RU" sz="2600" dirty="0" smtClean="0"/>
          </a:p>
        </p:txBody>
      </p:sp>
      <p:pic>
        <p:nvPicPr>
          <p:cNvPr id="4098" name="Picture 2" descr="http://ozon-st.cdn.ngenix.net/multimedia/101162458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4077072"/>
            <a:ext cx="1594874" cy="244827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http.www.dashkov.ru/img/catalogue/th_73709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1960" y="3789040"/>
            <a:ext cx="1728192" cy="240231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combook.ru/pictures/4/0/1040845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3501009"/>
            <a:ext cx="19050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87138"/>
      </p:ext>
    </p:extLst>
  </p:cSld>
  <p:clrMapOvr>
    <a:masterClrMapping/>
  </p:clrMapOvr>
  <mc:AlternateContent xmlns:mc="http://schemas.openxmlformats.org/markup-compatibility/2006">
    <mc:Choice xmlns:p14="http://schemas.microsoft.com/office/powerpoint/2010/main" Requires="p14">
      <p:transition spd="slow" p14:dur="1200">
        <p:dissolve/>
        <p:sndAc>
          <p:stSnd>
            <p:snd r:embed="rId2" name="camera.wav"/>
          </p:stSnd>
        </p:sndAc>
      </p:transition>
    </mc:Choice>
    <mc:Fallback>
      <p:transition spd="slow">
        <p:dissolve/>
        <p:sndAc>
          <p:stSnd>
            <p:snd r:embed="rId2" name="camera.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fontAlgn="auto">
              <a:spcAft>
                <a:spcPts val="0"/>
              </a:spcAft>
              <a:defRPr/>
            </a:pPr>
            <a:r>
              <a:rPr lang="en-US" sz="3200" b="1" dirty="0" smtClean="0"/>
              <a:t/>
            </a:r>
            <a:br>
              <a:rPr lang="en-US" sz="3200" b="1" dirty="0" smtClean="0"/>
            </a:br>
            <a:r>
              <a:rPr lang="en-US" sz="3200" b="1" dirty="0" smtClean="0"/>
              <a:t>Changes by Schumpeter (American economist)</a:t>
            </a:r>
            <a:endParaRPr lang="ru-RU" sz="3200" b="1" dirty="0">
              <a:solidFill>
                <a:schemeClr val="tx2">
                  <a:satMod val="130000"/>
                </a:schemeClr>
              </a:solidFill>
              <a:latin typeface="+mn-lt"/>
            </a:endParaRPr>
          </a:p>
        </p:txBody>
      </p:sp>
      <p:sp>
        <p:nvSpPr>
          <p:cNvPr id="43011" name="Rectangle 3"/>
          <p:cNvSpPr>
            <a:spLocks noGrp="1" noChangeArrowheads="1"/>
          </p:cNvSpPr>
          <p:nvPr>
            <p:ph type="body" sz="half" idx="1"/>
          </p:nvPr>
        </p:nvSpPr>
        <p:spPr>
          <a:xfrm>
            <a:off x="457200" y="1600200"/>
            <a:ext cx="7139136" cy="4525963"/>
          </a:xfrm>
        </p:spPr>
        <p:txBody>
          <a:bodyPr>
            <a:normAutofit/>
          </a:bodyPr>
          <a:lstStyle/>
          <a:p>
            <a:pPr marL="536575" indent="-422275" algn="just">
              <a:buClrTx/>
              <a:buFont typeface="Wingdings" panose="05000000000000000000" pitchFamily="2" charset="2"/>
              <a:buChar char="ü"/>
            </a:pPr>
            <a:r>
              <a:rPr lang="en-US" sz="2800" dirty="0" smtClean="0"/>
              <a:t>Use of new technology, new technological processes or new market support of production; </a:t>
            </a:r>
            <a:endParaRPr lang="kk-KZ" sz="2800" dirty="0" smtClean="0"/>
          </a:p>
          <a:p>
            <a:pPr marL="536575" indent="-422275" algn="just">
              <a:buClrTx/>
              <a:buFont typeface="Wingdings" panose="05000000000000000000" pitchFamily="2" charset="2"/>
              <a:buChar char="ü"/>
            </a:pPr>
            <a:r>
              <a:rPr lang="en-US" sz="2800" dirty="0" smtClean="0"/>
              <a:t>Introduction of products with new properties; </a:t>
            </a:r>
            <a:endParaRPr lang="kk-KZ" sz="2800" dirty="0" smtClean="0"/>
          </a:p>
          <a:p>
            <a:pPr marL="536575" indent="-422275" algn="just">
              <a:buClrTx/>
              <a:buFont typeface="Wingdings" panose="05000000000000000000" pitchFamily="2" charset="2"/>
              <a:buChar char="ü"/>
            </a:pPr>
            <a:r>
              <a:rPr lang="en-US" sz="2800" dirty="0" smtClean="0"/>
              <a:t>Use of new raw materials; </a:t>
            </a:r>
            <a:endParaRPr lang="kk-KZ" sz="2800" dirty="0" smtClean="0"/>
          </a:p>
          <a:p>
            <a:pPr marL="536575" indent="-422275" algn="just">
              <a:buClrTx/>
              <a:buFont typeface="Wingdings" panose="05000000000000000000" pitchFamily="2" charset="2"/>
              <a:buChar char="ü"/>
            </a:pPr>
            <a:r>
              <a:rPr lang="en-US" sz="2800" dirty="0" smtClean="0"/>
              <a:t>Changes in the organization of production and its logistics; </a:t>
            </a:r>
            <a:endParaRPr lang="kk-KZ" sz="2800" dirty="0" smtClean="0"/>
          </a:p>
          <a:p>
            <a:pPr marL="536575" indent="-422275" algn="just">
              <a:buClrTx/>
              <a:buFont typeface="Wingdings" panose="05000000000000000000" pitchFamily="2" charset="2"/>
              <a:buChar char="ü"/>
            </a:pPr>
            <a:r>
              <a:rPr lang="en-US" sz="2800" dirty="0" smtClean="0"/>
              <a:t>The emergence of new markets.</a:t>
            </a:r>
            <a:endParaRPr lang="ru-RU" altLang="ru-RU" sz="2600" dirty="0" smtClean="0"/>
          </a:p>
        </p:txBody>
      </p:sp>
    </p:spTree>
    <p:extLst>
      <p:ext uri="{BB962C8B-B14F-4D97-AF65-F5344CB8AC3E}">
        <p14:creationId xmlns:p14="http://schemas.microsoft.com/office/powerpoint/2010/main" val="398937717"/>
      </p:ext>
    </p:extLst>
  </p:cSld>
  <p:clrMapOvr>
    <a:masterClrMapping/>
  </p:clrMapOvr>
  <mc:AlternateContent xmlns:mc="http://schemas.openxmlformats.org/markup-compatibility/2006">
    <mc:Choice xmlns:p14="http://schemas.microsoft.com/office/powerpoint/2010/main" Requires="p14">
      <p:transition spd="slow" p14:dur="1500">
        <p:split orient="vert"/>
        <p:sndAc>
          <p:stSnd>
            <p:snd r:embed="rId2" name="camera.wav"/>
          </p:stSnd>
        </p:sndAc>
      </p:transition>
    </mc:Choice>
    <mc:Fallback>
      <p:transition spd="slow">
        <p:split orient="vert"/>
        <p:sndAc>
          <p:stSnd>
            <p:snd r:embed="rId2" name="camera.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7427168" cy="2938338"/>
          </a:xfrm>
        </p:spPr>
        <p:txBody>
          <a:bodyPr/>
          <a:lstStyle/>
          <a:p>
            <a:pPr fontAlgn="auto">
              <a:spcAft>
                <a:spcPts val="0"/>
              </a:spcAft>
              <a:defRPr/>
            </a:pPr>
            <a:r>
              <a:rPr lang="en-US" sz="3200" dirty="0" smtClean="0">
                <a:solidFill>
                  <a:schemeClr val="tx1"/>
                </a:solidFill>
              </a:rPr>
              <a:t>Innovation properties: </a:t>
            </a:r>
            <a:r>
              <a:rPr lang="kk-KZ" sz="3200" dirty="0" smtClean="0">
                <a:solidFill>
                  <a:schemeClr val="tx1"/>
                </a:solidFill>
              </a:rPr>
              <a:t/>
            </a:r>
            <a:br>
              <a:rPr lang="kk-KZ" sz="3200" dirty="0" smtClean="0">
                <a:solidFill>
                  <a:schemeClr val="tx1"/>
                </a:solidFill>
              </a:rPr>
            </a:br>
            <a:r>
              <a:rPr lang="en-US" sz="3200" dirty="0" smtClean="0">
                <a:solidFill>
                  <a:schemeClr val="tx1"/>
                </a:solidFill>
              </a:rPr>
              <a:t>novelty (scientific and technical) applicability (production) </a:t>
            </a:r>
            <a:r>
              <a:rPr lang="kk-KZ" sz="3200" dirty="0" smtClean="0">
                <a:solidFill>
                  <a:schemeClr val="tx1"/>
                </a:solidFill>
              </a:rPr>
              <a:t/>
            </a:r>
            <a:br>
              <a:rPr lang="kk-KZ" sz="3200" dirty="0" smtClean="0">
                <a:solidFill>
                  <a:schemeClr val="tx1"/>
                </a:solidFill>
              </a:rPr>
            </a:br>
            <a:r>
              <a:rPr lang="en-US" sz="3200" dirty="0" smtClean="0">
                <a:solidFill>
                  <a:schemeClr val="tx1"/>
                </a:solidFill>
              </a:rPr>
              <a:t>feasibility(commercial)</a:t>
            </a:r>
            <a:endParaRPr lang="ru-RU" sz="3200" dirty="0">
              <a:solidFill>
                <a:schemeClr val="tx1"/>
              </a:solidFill>
              <a:latin typeface="+mn-lt"/>
            </a:endParaRPr>
          </a:p>
        </p:txBody>
      </p:sp>
      <p:pic>
        <p:nvPicPr>
          <p:cNvPr id="5122" name="Picture 2" descr="http://poiskvideomp3.ru/img.php?aHR0cHM6Ly9pLnl0aW1nLmNvbS92aS93UWw1M3RoLWpsSS9tYXhyZXNkZWZhdWx0LmpwZ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848" y="3645024"/>
            <a:ext cx="4935871" cy="2776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506250"/>
      </p:ext>
    </p:extLst>
  </p:cSld>
  <p:clrMapOvr>
    <a:masterClrMapping/>
  </p:clrMapOvr>
  <p:transition>
    <p:sndAc>
      <p:stSnd>
        <p:snd r:embed="rId2" name="camera.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fontAlgn="auto">
              <a:spcAft>
                <a:spcPts val="0"/>
              </a:spcAft>
              <a:defRPr/>
            </a:pPr>
            <a:r>
              <a:rPr lang="en-US" sz="3600" b="1" dirty="0" smtClean="0"/>
              <a:t>Components of innovation</a:t>
            </a:r>
            <a:endParaRPr lang="ru-RU" sz="3400" b="1" dirty="0">
              <a:solidFill>
                <a:schemeClr val="tx2">
                  <a:satMod val="130000"/>
                </a:schemeClr>
              </a:solidFill>
              <a:latin typeface="+mn-lt"/>
            </a:endParaRPr>
          </a:p>
        </p:txBody>
      </p:sp>
      <p:graphicFrame>
        <p:nvGraphicFramePr>
          <p:cNvPr id="2" name="Схема 1"/>
          <p:cNvGraphicFramePr/>
          <p:nvPr>
            <p:extLst>
              <p:ext uri="{D42A27DB-BD31-4B8C-83A1-F6EECF244321}">
                <p14:modId xmlns:p14="http://schemas.microsoft.com/office/powerpoint/2010/main" val="1460088156"/>
              </p:ext>
            </p:extLst>
          </p:nvPr>
        </p:nvGraphicFramePr>
        <p:xfrm>
          <a:off x="467544" y="1340768"/>
          <a:ext cx="7608168" cy="468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4430872"/>
      </p:ext>
    </p:extLst>
  </p:cSld>
  <p:clrMapOvr>
    <a:masterClrMapping/>
  </p:clrMapOvr>
  <p:transition>
    <p:split orient="vert" dir="in"/>
    <p:sndAc>
      <p:stSnd>
        <p:snd r:embed="rId2" name="camera.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1000" fill="hold"/>
                                        <p:tgtEl>
                                          <p:spTgt spid="14338"/>
                                        </p:tgtEl>
                                        <p:attrNameLst>
                                          <p:attrName>ppt_w</p:attrName>
                                        </p:attrNameLst>
                                      </p:cBhvr>
                                      <p:tavLst>
                                        <p:tav tm="0">
                                          <p:val>
                                            <p:strVal val="#ppt_w+.3"/>
                                          </p:val>
                                        </p:tav>
                                        <p:tav tm="100000">
                                          <p:val>
                                            <p:strVal val="#ppt_w"/>
                                          </p:val>
                                        </p:tav>
                                      </p:tavLst>
                                    </p:anim>
                                    <p:anim calcmode="lin" valueType="num">
                                      <p:cBhvr>
                                        <p:cTn id="8" dur="1000" fill="hold"/>
                                        <p:tgtEl>
                                          <p:spTgt spid="14338"/>
                                        </p:tgtEl>
                                        <p:attrNameLst>
                                          <p:attrName>ppt_h</p:attrName>
                                        </p:attrNameLst>
                                      </p:cBhvr>
                                      <p:tavLst>
                                        <p:tav tm="0">
                                          <p:val>
                                            <p:strVal val="#ppt_h"/>
                                          </p:val>
                                        </p:tav>
                                        <p:tav tm="100000">
                                          <p:val>
                                            <p:strVal val="#ppt_h"/>
                                          </p:val>
                                        </p:tav>
                                      </p:tavLst>
                                    </p:anim>
                                    <p:animEffect transition="in" filter="fade">
                                      <p:cBhvr>
                                        <p:cTn id="9" dur="1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fontAlgn="auto">
              <a:spcAft>
                <a:spcPts val="0"/>
              </a:spcAft>
              <a:defRPr/>
            </a:pPr>
            <a:r>
              <a:rPr lang="en-US" sz="3200" b="1" dirty="0" smtClean="0"/>
              <a:t>Classification of innovations</a:t>
            </a:r>
            <a:endParaRPr lang="ru-RU" sz="3200" b="1" dirty="0">
              <a:solidFill>
                <a:schemeClr val="tx2">
                  <a:satMod val="130000"/>
                </a:schemeClr>
              </a:solidFill>
              <a:latin typeface="+mn-lt"/>
            </a:endParaRPr>
          </a:p>
        </p:txBody>
      </p:sp>
      <p:graphicFrame>
        <p:nvGraphicFramePr>
          <p:cNvPr id="6" name="Схема 5"/>
          <p:cNvGraphicFramePr/>
          <p:nvPr>
            <p:extLst>
              <p:ext uri="{D42A27DB-BD31-4B8C-83A1-F6EECF244321}">
                <p14:modId xmlns:p14="http://schemas.microsoft.com/office/powerpoint/2010/main" val="952862713"/>
              </p:ext>
            </p:extLst>
          </p:nvPr>
        </p:nvGraphicFramePr>
        <p:xfrm>
          <a:off x="179512" y="1340768"/>
          <a:ext cx="8208963" cy="4464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8476697"/>
      </p:ext>
    </p:extLst>
  </p:cSld>
  <p:clrMapOvr>
    <a:masterClrMapping/>
  </p:clrMapOvr>
  <p:transition>
    <p:sndAc>
      <p:stSnd>
        <p:snd r:embed="rId2" name="camera.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fontAlgn="auto">
              <a:spcAft>
                <a:spcPts val="0"/>
              </a:spcAft>
              <a:defRPr/>
            </a:pPr>
            <a:r>
              <a:rPr lang="en-US" sz="3600" b="1" dirty="0" smtClean="0"/>
              <a:t>Innovations with a technological dominant</a:t>
            </a:r>
            <a:endParaRPr lang="ru-RU" sz="3400" b="1" dirty="0">
              <a:solidFill>
                <a:schemeClr val="tx2">
                  <a:satMod val="130000"/>
                </a:schemeClr>
              </a:solidFill>
              <a:latin typeface="+mn-lt"/>
            </a:endParaRPr>
          </a:p>
        </p:txBody>
      </p:sp>
      <p:sp>
        <p:nvSpPr>
          <p:cNvPr id="17411" name="Rectangle 3"/>
          <p:cNvSpPr>
            <a:spLocks noGrp="1" noChangeArrowheads="1"/>
          </p:cNvSpPr>
          <p:nvPr>
            <p:ph sz="half" idx="1"/>
          </p:nvPr>
        </p:nvSpPr>
        <p:spPr>
          <a:xfrm>
            <a:off x="457200" y="1536192"/>
            <a:ext cx="4114800" cy="4590288"/>
          </a:xfrm>
        </p:spPr>
        <p:txBody>
          <a:bodyPr>
            <a:noAutofit/>
          </a:bodyPr>
          <a:lstStyle/>
          <a:p>
            <a:pPr marL="533400" indent="-533400" algn="ctr" fontAlgn="auto">
              <a:spcAft>
                <a:spcPts val="0"/>
              </a:spcAft>
              <a:buFontTx/>
              <a:buNone/>
              <a:defRPr/>
            </a:pPr>
            <a:r>
              <a:rPr lang="en-US" sz="2400" b="1" dirty="0" smtClean="0"/>
              <a:t>Innovation </a:t>
            </a:r>
            <a:endParaRPr lang="kk-KZ" sz="2400" b="1" dirty="0" smtClean="0"/>
          </a:p>
          <a:p>
            <a:pPr marL="533400" indent="-533400" algn="ctr" fontAlgn="auto">
              <a:spcAft>
                <a:spcPts val="0"/>
              </a:spcAft>
              <a:buFontTx/>
              <a:buAutoNum type="arabicPeriod"/>
              <a:defRPr/>
            </a:pPr>
            <a:r>
              <a:rPr lang="en-US" sz="2400" dirty="0" smtClean="0"/>
              <a:t>Change in physical properties of the product at the production level </a:t>
            </a:r>
            <a:endParaRPr lang="kk-KZ" sz="2400" dirty="0" smtClean="0"/>
          </a:p>
          <a:p>
            <a:pPr marL="533400" indent="-533400" algn="ctr" fontAlgn="auto">
              <a:spcAft>
                <a:spcPts val="0"/>
              </a:spcAft>
              <a:buFontTx/>
              <a:buAutoNum type="arabicPeriod"/>
              <a:defRPr/>
            </a:pPr>
            <a:r>
              <a:rPr lang="en-US" sz="2400" dirty="0" smtClean="0"/>
              <a:t>Applying a new component </a:t>
            </a:r>
            <a:endParaRPr lang="kk-KZ" sz="2400" dirty="0" smtClean="0"/>
          </a:p>
          <a:p>
            <a:pPr marL="533400" indent="-533400" algn="ctr" fontAlgn="auto">
              <a:spcAft>
                <a:spcPts val="0"/>
              </a:spcAft>
              <a:buFontTx/>
              <a:buAutoNum type="arabicPeriod"/>
              <a:defRPr/>
            </a:pPr>
            <a:r>
              <a:rPr lang="en-US" sz="2400" dirty="0" smtClean="0"/>
              <a:t>Creating fundamentally new products </a:t>
            </a:r>
            <a:endParaRPr lang="kk-KZ" sz="2400" dirty="0" smtClean="0"/>
          </a:p>
          <a:p>
            <a:pPr marL="533400" indent="-533400" algn="ctr" fontAlgn="auto">
              <a:spcAft>
                <a:spcPts val="0"/>
              </a:spcAft>
              <a:buFontTx/>
              <a:buAutoNum type="arabicPeriod"/>
              <a:defRPr/>
            </a:pPr>
            <a:r>
              <a:rPr lang="en-US" sz="2400" dirty="0" smtClean="0"/>
              <a:t>Creating new products </a:t>
            </a:r>
            <a:endParaRPr lang="kk-KZ" sz="2400" dirty="0" smtClean="0"/>
          </a:p>
          <a:p>
            <a:pPr marL="533400" indent="-533400" algn="ctr" fontAlgn="auto">
              <a:spcAft>
                <a:spcPts val="0"/>
              </a:spcAft>
              <a:buFontTx/>
              <a:buAutoNum type="arabicPeriod"/>
              <a:defRPr/>
            </a:pPr>
            <a:r>
              <a:rPr lang="en-US" sz="2400" dirty="0" smtClean="0"/>
              <a:t>Creating a new physical state </a:t>
            </a:r>
            <a:endParaRPr lang="kk-KZ" sz="2400" dirty="0" smtClean="0"/>
          </a:p>
          <a:p>
            <a:pPr marL="533400" indent="-533400" algn="ctr" fontAlgn="auto">
              <a:spcAft>
                <a:spcPts val="0"/>
              </a:spcAft>
              <a:buFontTx/>
              <a:buAutoNum type="arabicPeriod"/>
              <a:defRPr/>
            </a:pPr>
            <a:r>
              <a:rPr lang="en-US" sz="2400" dirty="0" smtClean="0"/>
              <a:t>Creation of new complex systems</a:t>
            </a:r>
            <a:endParaRPr lang="ru-RU" sz="2200" dirty="0"/>
          </a:p>
        </p:txBody>
      </p:sp>
      <p:sp>
        <p:nvSpPr>
          <p:cNvPr id="17412" name="Rectangle 4"/>
          <p:cNvSpPr>
            <a:spLocks noGrp="1" noChangeArrowheads="1"/>
          </p:cNvSpPr>
          <p:nvPr>
            <p:ph sz="half" idx="2"/>
          </p:nvPr>
        </p:nvSpPr>
        <p:spPr>
          <a:xfrm>
            <a:off x="4644008" y="1536192"/>
            <a:ext cx="3433192" cy="4590288"/>
          </a:xfrm>
        </p:spPr>
        <p:txBody>
          <a:bodyPr>
            <a:normAutofit/>
          </a:bodyPr>
          <a:lstStyle/>
          <a:p>
            <a:pPr marL="533400" indent="-533400" algn="ctr" fontAlgn="auto">
              <a:spcAft>
                <a:spcPts val="0"/>
              </a:spcAft>
              <a:buFontTx/>
              <a:buNone/>
              <a:defRPr/>
            </a:pPr>
            <a:r>
              <a:rPr lang="en-US" sz="2400" dirty="0" smtClean="0"/>
              <a:t/>
            </a:r>
            <a:br>
              <a:rPr lang="en-US" sz="2400" dirty="0" smtClean="0"/>
            </a:br>
            <a:r>
              <a:rPr lang="en-US" sz="2400" b="1" dirty="0" smtClean="0"/>
              <a:t>Example </a:t>
            </a:r>
            <a:endParaRPr lang="kk-KZ" sz="2400" b="1" dirty="0" smtClean="0"/>
          </a:p>
          <a:p>
            <a:pPr marL="533400" indent="-533400" algn="ctr" fontAlgn="auto">
              <a:spcAft>
                <a:spcPts val="0"/>
              </a:spcAft>
              <a:buFontTx/>
              <a:buAutoNum type="arabicPeriod"/>
              <a:defRPr/>
            </a:pPr>
            <a:r>
              <a:rPr lang="en-US" sz="2400" dirty="0" smtClean="0"/>
              <a:t>Creation of alloys and solders based on tin </a:t>
            </a:r>
            <a:endParaRPr lang="kk-KZ" sz="2400" dirty="0" smtClean="0"/>
          </a:p>
          <a:p>
            <a:pPr marL="533400" indent="-533400" algn="ctr" fontAlgn="auto">
              <a:spcAft>
                <a:spcPts val="0"/>
              </a:spcAft>
              <a:buFontTx/>
              <a:buAutoNum type="arabicPeriod"/>
              <a:defRPr/>
            </a:pPr>
            <a:r>
              <a:rPr lang="en-US" sz="2400" dirty="0" smtClean="0"/>
              <a:t>Steel cord in tires </a:t>
            </a:r>
            <a:endParaRPr lang="kk-KZ" sz="2400" dirty="0" smtClean="0"/>
          </a:p>
          <a:p>
            <a:pPr marL="533400" indent="-533400" algn="ctr" fontAlgn="auto">
              <a:spcAft>
                <a:spcPts val="0"/>
              </a:spcAft>
              <a:buFontTx/>
              <a:buAutoNum type="arabicPeriod"/>
              <a:defRPr/>
            </a:pPr>
            <a:r>
              <a:rPr lang="en-US" sz="2400" dirty="0" smtClean="0"/>
              <a:t>Polyurethane foam </a:t>
            </a:r>
            <a:endParaRPr lang="kk-KZ" sz="2400" dirty="0" smtClean="0"/>
          </a:p>
          <a:p>
            <a:pPr marL="533400" indent="-533400" algn="ctr" fontAlgn="auto">
              <a:spcAft>
                <a:spcPts val="0"/>
              </a:spcAft>
              <a:buFontTx/>
              <a:buAutoNum type="arabicPeriod"/>
              <a:defRPr/>
            </a:pPr>
            <a:r>
              <a:rPr lang="en-US" sz="2400" dirty="0" smtClean="0"/>
              <a:t>Digital TV</a:t>
            </a:r>
            <a:endParaRPr lang="kk-KZ" sz="2400" dirty="0" smtClean="0"/>
          </a:p>
          <a:p>
            <a:pPr marL="533400" indent="-533400" algn="ctr" fontAlgn="auto">
              <a:spcAft>
                <a:spcPts val="0"/>
              </a:spcAft>
              <a:buFontTx/>
              <a:buAutoNum type="arabicPeriod"/>
              <a:defRPr/>
            </a:pPr>
            <a:r>
              <a:rPr lang="en-US" sz="2400" dirty="0" smtClean="0"/>
              <a:t>Instant coffee </a:t>
            </a:r>
            <a:endParaRPr lang="kk-KZ" sz="2400" dirty="0" smtClean="0"/>
          </a:p>
          <a:p>
            <a:pPr marL="533400" indent="-533400" algn="ctr" fontAlgn="auto">
              <a:spcAft>
                <a:spcPts val="0"/>
              </a:spcAft>
              <a:buFontTx/>
              <a:buAutoNum type="arabicPeriod"/>
              <a:defRPr/>
            </a:pPr>
            <a:r>
              <a:rPr lang="en-US" sz="2400" dirty="0" smtClean="0"/>
              <a:t>High-speed train</a:t>
            </a:r>
            <a:endParaRPr lang="ru-RU" sz="2400" dirty="0"/>
          </a:p>
        </p:txBody>
      </p:sp>
    </p:spTree>
    <p:extLst>
      <p:ext uri="{BB962C8B-B14F-4D97-AF65-F5344CB8AC3E}">
        <p14:creationId xmlns:p14="http://schemas.microsoft.com/office/powerpoint/2010/main" val="3864073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fontAlgn="auto">
              <a:spcAft>
                <a:spcPts val="0"/>
              </a:spcAft>
              <a:defRPr/>
            </a:pPr>
            <a:r>
              <a:rPr lang="en-US" sz="3600" b="1" dirty="0" smtClean="0"/>
              <a:t>Innovations with a commercial or marketing dominant</a:t>
            </a:r>
            <a:endParaRPr lang="ru-RU" sz="3400" b="1" dirty="0">
              <a:solidFill>
                <a:schemeClr val="tx2">
                  <a:satMod val="130000"/>
                </a:schemeClr>
              </a:solidFill>
              <a:latin typeface="+mn-lt"/>
            </a:endParaRPr>
          </a:p>
        </p:txBody>
      </p:sp>
      <p:sp>
        <p:nvSpPr>
          <p:cNvPr id="18435" name="Rectangle 3"/>
          <p:cNvSpPr>
            <a:spLocks noGrp="1" noChangeArrowheads="1"/>
          </p:cNvSpPr>
          <p:nvPr>
            <p:ph sz="half" idx="1"/>
          </p:nvPr>
        </p:nvSpPr>
        <p:spPr>
          <a:xfrm>
            <a:off x="428596" y="1285860"/>
            <a:ext cx="3898776" cy="4590288"/>
          </a:xfrm>
        </p:spPr>
        <p:txBody>
          <a:bodyPr>
            <a:noAutofit/>
          </a:bodyPr>
          <a:lstStyle/>
          <a:p>
            <a:pPr marL="533400" indent="-533400" algn="ctr" fontAlgn="auto">
              <a:spcAft>
                <a:spcPts val="0"/>
              </a:spcAft>
              <a:buFontTx/>
              <a:buNone/>
              <a:defRPr/>
            </a:pPr>
            <a:r>
              <a:rPr lang="en-US" sz="2400" dirty="0" smtClean="0"/>
              <a:t/>
            </a:r>
            <a:br>
              <a:rPr lang="en-US" sz="2400" dirty="0" smtClean="0"/>
            </a:br>
            <a:r>
              <a:rPr lang="en-US" sz="2400" b="1" dirty="0" smtClean="0"/>
              <a:t>Innovation </a:t>
            </a:r>
            <a:endParaRPr lang="kk-KZ" sz="2400" b="1" dirty="0" smtClean="0"/>
          </a:p>
          <a:p>
            <a:pPr marL="533400" indent="-533400" algn="ctr" fontAlgn="auto">
              <a:spcAft>
                <a:spcPts val="0"/>
              </a:spcAft>
              <a:buFontTx/>
              <a:buAutoNum type="arabicPeriod"/>
              <a:defRPr/>
            </a:pPr>
            <a:r>
              <a:rPr lang="en-US" sz="2400" dirty="0" smtClean="0"/>
              <a:t>New payment method </a:t>
            </a:r>
            <a:endParaRPr lang="kk-KZ" sz="2400" dirty="0" smtClean="0"/>
          </a:p>
          <a:p>
            <a:pPr marL="533400" indent="-533400" algn="ctr" fontAlgn="auto">
              <a:spcAft>
                <a:spcPts val="0"/>
              </a:spcAft>
              <a:buFontTx/>
              <a:buAutoNum type="arabicPeriod"/>
              <a:defRPr/>
            </a:pPr>
            <a:r>
              <a:rPr lang="en-US" sz="2400" dirty="0" smtClean="0"/>
              <a:t>A new combination of aesthetic and functional properties </a:t>
            </a:r>
            <a:endParaRPr lang="kk-KZ" sz="2400" dirty="0" smtClean="0"/>
          </a:p>
          <a:p>
            <a:pPr marL="533400" indent="-533400" algn="ctr" fontAlgn="auto">
              <a:spcAft>
                <a:spcPts val="0"/>
              </a:spcAft>
              <a:buFontTx/>
              <a:buAutoNum type="arabicPeriod"/>
              <a:defRPr/>
            </a:pPr>
            <a:r>
              <a:rPr lang="en-US" sz="2400" dirty="0" smtClean="0"/>
              <a:t>New product presentation </a:t>
            </a:r>
            <a:endParaRPr lang="kk-KZ" sz="2400" dirty="0" smtClean="0"/>
          </a:p>
          <a:p>
            <a:pPr marL="533400" indent="-533400" algn="ctr" fontAlgn="auto">
              <a:spcAft>
                <a:spcPts val="0"/>
              </a:spcAft>
              <a:buFontTx/>
              <a:buAutoNum type="arabicPeriod"/>
              <a:defRPr/>
            </a:pPr>
            <a:r>
              <a:rPr lang="en-US" sz="2400" dirty="0" smtClean="0"/>
              <a:t>The new form of trade </a:t>
            </a:r>
            <a:endParaRPr lang="kk-KZ" sz="2400" dirty="0" smtClean="0"/>
          </a:p>
          <a:p>
            <a:pPr marL="533400" indent="-533400" algn="ctr" fontAlgn="auto">
              <a:spcAft>
                <a:spcPts val="0"/>
              </a:spcAft>
              <a:buFontTx/>
              <a:buAutoNum type="arabicPeriod"/>
              <a:defRPr/>
            </a:pPr>
            <a:r>
              <a:rPr lang="en-US" sz="2400" dirty="0" smtClean="0"/>
              <a:t>New type of advertising </a:t>
            </a:r>
            <a:endParaRPr lang="kk-KZ" sz="2400" dirty="0" smtClean="0"/>
          </a:p>
          <a:p>
            <a:pPr marL="533400" indent="-533400" algn="ctr" fontAlgn="auto">
              <a:spcAft>
                <a:spcPts val="0"/>
              </a:spcAft>
              <a:buFontTx/>
              <a:buAutoNum type="arabicPeriod"/>
              <a:defRPr/>
            </a:pPr>
            <a:r>
              <a:rPr lang="en-US" sz="2400" dirty="0" smtClean="0"/>
              <a:t>New application of a known product </a:t>
            </a:r>
            <a:endParaRPr lang="kk-KZ" sz="2400" dirty="0" smtClean="0"/>
          </a:p>
          <a:p>
            <a:pPr marL="533400" indent="-533400" algn="ctr" fontAlgn="auto">
              <a:spcAft>
                <a:spcPts val="0"/>
              </a:spcAft>
              <a:buFontTx/>
              <a:buAutoNum type="arabicPeriod"/>
              <a:defRPr/>
            </a:pPr>
            <a:r>
              <a:rPr lang="en-US" sz="2400" dirty="0" smtClean="0"/>
              <a:t>A new way of selling</a:t>
            </a:r>
            <a:endParaRPr lang="ru-RU" sz="2200" dirty="0"/>
          </a:p>
        </p:txBody>
      </p:sp>
      <p:sp>
        <p:nvSpPr>
          <p:cNvPr id="18436" name="Rectangle 4"/>
          <p:cNvSpPr>
            <a:spLocks noGrp="1" noChangeArrowheads="1"/>
          </p:cNvSpPr>
          <p:nvPr>
            <p:ph sz="half" idx="2"/>
          </p:nvPr>
        </p:nvSpPr>
        <p:spPr>
          <a:xfrm>
            <a:off x="4427984" y="1628800"/>
            <a:ext cx="3896816" cy="4590288"/>
          </a:xfrm>
        </p:spPr>
        <p:txBody>
          <a:bodyPr>
            <a:noAutofit/>
          </a:bodyPr>
          <a:lstStyle/>
          <a:p>
            <a:pPr marL="533400" indent="-533400" algn="ctr" fontAlgn="auto">
              <a:lnSpc>
                <a:spcPct val="80000"/>
              </a:lnSpc>
              <a:spcAft>
                <a:spcPts val="0"/>
              </a:spcAft>
              <a:buFontTx/>
              <a:buNone/>
              <a:defRPr/>
            </a:pPr>
            <a:r>
              <a:rPr lang="en-US" sz="2400" dirty="0" smtClean="0"/>
              <a:t/>
            </a:r>
            <a:br>
              <a:rPr lang="en-US" sz="2400" dirty="0" smtClean="0"/>
            </a:br>
            <a:r>
              <a:rPr lang="en-US" sz="2400" b="1" dirty="0" smtClean="0"/>
              <a:t>Example </a:t>
            </a:r>
            <a:endParaRPr lang="kk-KZ" sz="2400" b="1" dirty="0" smtClean="0"/>
          </a:p>
          <a:p>
            <a:pPr marL="533400" indent="-533400" algn="ctr" fontAlgn="auto">
              <a:lnSpc>
                <a:spcPct val="80000"/>
              </a:lnSpc>
              <a:spcAft>
                <a:spcPts val="0"/>
              </a:spcAft>
              <a:buFontTx/>
              <a:buAutoNum type="arabicPeriod"/>
              <a:defRPr/>
            </a:pPr>
            <a:r>
              <a:rPr lang="en-US" sz="2400" dirty="0" smtClean="0"/>
              <a:t>Credit card </a:t>
            </a:r>
            <a:endParaRPr lang="kk-KZ" sz="2400" dirty="0" smtClean="0"/>
          </a:p>
          <a:p>
            <a:pPr marL="533400" indent="-533400" algn="ctr" fontAlgn="auto">
              <a:lnSpc>
                <a:spcPct val="80000"/>
              </a:lnSpc>
              <a:spcAft>
                <a:spcPts val="0"/>
              </a:spcAft>
              <a:buFontTx/>
              <a:buAutoNum type="arabicPeriod"/>
              <a:defRPr/>
            </a:pPr>
            <a:r>
              <a:rPr lang="en-US" sz="2400" dirty="0" smtClean="0"/>
              <a:t>Lighter combined with an opener </a:t>
            </a:r>
            <a:endParaRPr lang="kk-KZ" sz="2400" dirty="0" smtClean="0"/>
          </a:p>
          <a:p>
            <a:pPr marL="533400" indent="-533400" algn="ctr" fontAlgn="auto">
              <a:lnSpc>
                <a:spcPct val="80000"/>
              </a:lnSpc>
              <a:spcAft>
                <a:spcPts val="0"/>
              </a:spcAft>
              <a:buFontTx/>
              <a:buAutoNum type="arabicPeriod"/>
              <a:defRPr/>
            </a:pPr>
            <a:r>
              <a:rPr lang="en-US" sz="2400" dirty="0" smtClean="0"/>
              <a:t>Pocket edition of the book (pocket) </a:t>
            </a:r>
            <a:endParaRPr lang="kk-KZ" sz="2400" dirty="0" smtClean="0"/>
          </a:p>
          <a:p>
            <a:pPr marL="533400" indent="-533400" algn="ctr" fontAlgn="auto">
              <a:lnSpc>
                <a:spcPct val="80000"/>
              </a:lnSpc>
              <a:spcAft>
                <a:spcPts val="0"/>
              </a:spcAft>
              <a:buFontTx/>
              <a:buAutoNum type="arabicPeriod"/>
              <a:defRPr/>
            </a:pPr>
            <a:r>
              <a:rPr lang="en-US" sz="2400" dirty="0" smtClean="0"/>
              <a:t>Cash &amp; Carry (store - store) </a:t>
            </a:r>
            <a:endParaRPr lang="kk-KZ" sz="2400" dirty="0" smtClean="0"/>
          </a:p>
          <a:p>
            <a:pPr marL="533400" indent="-533400" algn="ctr" fontAlgn="auto">
              <a:lnSpc>
                <a:spcPct val="80000"/>
              </a:lnSpc>
              <a:spcAft>
                <a:spcPts val="0"/>
              </a:spcAft>
              <a:buFontTx/>
              <a:buAutoNum type="arabicPeriod"/>
              <a:defRPr/>
            </a:pPr>
            <a:r>
              <a:rPr lang="en-US" sz="2400" dirty="0" smtClean="0"/>
              <a:t>Posters at bus stops </a:t>
            </a:r>
            <a:endParaRPr lang="kk-KZ" sz="2400" dirty="0" smtClean="0"/>
          </a:p>
          <a:p>
            <a:pPr marL="533400" indent="-533400" algn="ctr" fontAlgn="auto">
              <a:lnSpc>
                <a:spcPct val="80000"/>
              </a:lnSpc>
              <a:spcAft>
                <a:spcPts val="0"/>
              </a:spcAft>
              <a:buFontTx/>
              <a:buAutoNum type="arabicPeriod"/>
              <a:defRPr/>
            </a:pPr>
            <a:r>
              <a:rPr lang="en-US" sz="2400" dirty="0" smtClean="0"/>
              <a:t>Shampoo "2 in 1" </a:t>
            </a:r>
            <a:endParaRPr lang="kk-KZ" sz="2400" dirty="0" smtClean="0"/>
          </a:p>
          <a:p>
            <a:pPr marL="533400" indent="-533400" algn="ctr" fontAlgn="auto">
              <a:lnSpc>
                <a:spcPct val="80000"/>
              </a:lnSpc>
              <a:spcAft>
                <a:spcPts val="0"/>
              </a:spcAft>
              <a:buFontTx/>
              <a:buAutoNum type="arabicPeriod"/>
              <a:defRPr/>
            </a:pPr>
            <a:r>
              <a:rPr lang="en-US" sz="2400" dirty="0" smtClean="0"/>
              <a:t>Online store</a:t>
            </a:r>
            <a:endParaRPr lang="ru-RU" sz="2200" dirty="0"/>
          </a:p>
        </p:txBody>
      </p:sp>
    </p:spTree>
    <p:extLst>
      <p:ext uri="{BB962C8B-B14F-4D97-AF65-F5344CB8AC3E}">
        <p14:creationId xmlns:p14="http://schemas.microsoft.com/office/powerpoint/2010/main" val="50099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203848" y="260648"/>
            <a:ext cx="4906888" cy="1008112"/>
          </a:xfrm>
        </p:spPr>
        <p:txBody>
          <a:bodyPr/>
          <a:lstStyle/>
          <a:p>
            <a:pPr algn="r" fontAlgn="auto">
              <a:spcAft>
                <a:spcPts val="0"/>
              </a:spcAft>
              <a:defRPr/>
            </a:pPr>
            <a:r>
              <a:rPr lang="en-US" sz="3600" b="1" i="1" dirty="0" smtClean="0">
                <a:solidFill>
                  <a:srgbClr val="FF0000"/>
                </a:solidFill>
              </a:rPr>
              <a:t>Definition</a:t>
            </a:r>
            <a:endParaRPr lang="ru-RU" sz="3400" b="1" i="1" dirty="0">
              <a:solidFill>
                <a:srgbClr val="FF0000"/>
              </a:solidFill>
              <a:latin typeface="+mn-lt"/>
            </a:endParaRPr>
          </a:p>
        </p:txBody>
      </p:sp>
      <p:sp>
        <p:nvSpPr>
          <p:cNvPr id="54275" name="Rectangle 3"/>
          <p:cNvSpPr>
            <a:spLocks noGrp="1" noChangeArrowheads="1"/>
          </p:cNvSpPr>
          <p:nvPr>
            <p:ph type="body" sz="half" idx="1"/>
          </p:nvPr>
        </p:nvSpPr>
        <p:spPr>
          <a:xfrm>
            <a:off x="420688" y="1052736"/>
            <a:ext cx="7427168" cy="2044824"/>
          </a:xfrm>
        </p:spPr>
        <p:txBody>
          <a:bodyPr>
            <a:normAutofit/>
          </a:bodyPr>
          <a:lstStyle/>
          <a:p>
            <a:pPr algn="ctr">
              <a:buFontTx/>
              <a:buNone/>
            </a:pPr>
            <a:r>
              <a:rPr lang="en-US" sz="2800" dirty="0" smtClean="0"/>
              <a:t>The innovation process is a creative process of creating and transforming scientific knowledge into new products recognized by consumers</a:t>
            </a:r>
            <a:endParaRPr lang="ru-RU" altLang="ru-RU" sz="2600" dirty="0" smtClean="0"/>
          </a:p>
        </p:txBody>
      </p:sp>
      <p:pic>
        <p:nvPicPr>
          <p:cNvPr id="6148" name="Picture 4" descr="http://static3.depositphotos.com/1006458/210/i/950/depositphotos_2101697-One-man-innovation-proce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852936"/>
            <a:ext cx="6696744" cy="3692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532411"/>
      </p:ext>
    </p:extLst>
  </p:cSld>
  <p:clrMapOvr>
    <a:masterClrMapping/>
  </p:clrMapOvr>
  <p:transition spd="slow">
    <p:push dir="u"/>
    <p:sndAc>
      <p:stSnd>
        <p:snd r:embed="rId2" name="camera.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2766617607"/>
              </p:ext>
            </p:extLst>
          </p:nvPr>
        </p:nvGraphicFramePr>
        <p:xfrm>
          <a:off x="395536" y="620688"/>
          <a:ext cx="7714381" cy="5688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7876991"/>
      </p:ext>
    </p:extLst>
  </p:cSld>
  <p:clrMapOvr>
    <a:masterClrMapping/>
  </p:clrMapOvr>
  <p:transition>
    <p:sndAc>
      <p:stSnd>
        <p:snd r:embed="rId2" name="camera.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fontAlgn="auto">
              <a:spcAft>
                <a:spcPts val="0"/>
              </a:spcAft>
              <a:defRPr/>
            </a:pPr>
            <a:r>
              <a:rPr lang="en-US" sz="3600" b="1" dirty="0" smtClean="0"/>
              <a:t>Classification of innovations by object</a:t>
            </a:r>
            <a:endParaRPr lang="ru-RU" sz="3400" b="1" dirty="0">
              <a:solidFill>
                <a:schemeClr val="tx2">
                  <a:satMod val="130000"/>
                </a:schemeClr>
              </a:solidFill>
              <a:latin typeface="+mn-lt"/>
            </a:endParaRPr>
          </a:p>
        </p:txBody>
      </p:sp>
      <p:graphicFrame>
        <p:nvGraphicFramePr>
          <p:cNvPr id="8" name="Схема 7"/>
          <p:cNvGraphicFramePr/>
          <p:nvPr>
            <p:extLst>
              <p:ext uri="{D42A27DB-BD31-4B8C-83A1-F6EECF244321}">
                <p14:modId xmlns:p14="http://schemas.microsoft.com/office/powerpoint/2010/main" val="1921962320"/>
              </p:ext>
            </p:extLst>
          </p:nvPr>
        </p:nvGraphicFramePr>
        <p:xfrm>
          <a:off x="683568" y="1124744"/>
          <a:ext cx="7416824"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3492733"/>
      </p:ext>
    </p:extLst>
  </p:cSld>
  <p:clrMapOvr>
    <a:masterClrMapping/>
  </p:clrMapOvr>
  <p:transition spd="slow">
    <p:push dir="u"/>
    <p:sndAc>
      <p:stSnd>
        <p:snd r:embed="rId2" name="camera.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4638"/>
            <a:ext cx="7787208" cy="1143000"/>
          </a:xfrm>
        </p:spPr>
        <p:txBody>
          <a:bodyPr/>
          <a:lstStyle/>
          <a:p>
            <a:pPr algn="r" fontAlgn="auto">
              <a:spcAft>
                <a:spcPts val="0"/>
              </a:spcAft>
              <a:defRPr/>
            </a:pPr>
            <a:r>
              <a:rPr lang="en-US" sz="3600" b="1" i="1" dirty="0" smtClean="0">
                <a:solidFill>
                  <a:srgbClr val="FF0000"/>
                </a:solidFill>
              </a:rPr>
              <a:t>Definitions</a:t>
            </a:r>
            <a:endParaRPr lang="ru-RU" sz="3400" b="1" i="1" dirty="0">
              <a:solidFill>
                <a:srgbClr val="FF0000"/>
              </a:solidFill>
              <a:latin typeface="+mn-lt"/>
            </a:endParaRPr>
          </a:p>
        </p:txBody>
      </p:sp>
      <p:sp>
        <p:nvSpPr>
          <p:cNvPr id="63491" name="Rectangle 3"/>
          <p:cNvSpPr>
            <a:spLocks noGrp="1" noChangeArrowheads="1"/>
          </p:cNvSpPr>
          <p:nvPr>
            <p:ph type="body" sz="half" idx="1"/>
          </p:nvPr>
        </p:nvSpPr>
        <p:spPr>
          <a:xfrm>
            <a:off x="395536" y="1268760"/>
            <a:ext cx="7787208" cy="4896544"/>
          </a:xfrm>
        </p:spPr>
        <p:txBody>
          <a:bodyPr>
            <a:normAutofit/>
          </a:bodyPr>
          <a:lstStyle/>
          <a:p>
            <a:pPr algn="ctr">
              <a:buFontTx/>
              <a:buNone/>
            </a:pPr>
            <a:r>
              <a:rPr lang="en-US" sz="2800" dirty="0" smtClean="0"/>
              <a:t/>
            </a:r>
            <a:br>
              <a:rPr lang="en-US" sz="2800" dirty="0" smtClean="0"/>
            </a:br>
            <a:r>
              <a:rPr lang="en-US" sz="2800" b="1" dirty="0" smtClean="0"/>
              <a:t>Innovative management </a:t>
            </a:r>
            <a:r>
              <a:rPr lang="en-US" sz="2800" dirty="0" smtClean="0"/>
              <a:t>is a set of principles, methods and forms of management of innovation processes </a:t>
            </a:r>
            <a:endParaRPr lang="kk-KZ" sz="2800" dirty="0" smtClean="0"/>
          </a:p>
          <a:p>
            <a:pPr algn="ctr">
              <a:buFontTx/>
              <a:buNone/>
            </a:pPr>
            <a:r>
              <a:rPr lang="en-US" sz="2800" b="1" dirty="0" smtClean="0"/>
              <a:t>Innovative process </a:t>
            </a:r>
            <a:r>
              <a:rPr lang="en-US" sz="2800" dirty="0" smtClean="0"/>
              <a:t>is actions to transform knowledge into innovation</a:t>
            </a:r>
            <a:endParaRPr lang="kk-KZ" sz="2800" dirty="0" smtClean="0"/>
          </a:p>
          <a:p>
            <a:pPr algn="ctr">
              <a:buFontTx/>
              <a:buNone/>
            </a:pPr>
            <a:r>
              <a:rPr lang="en-US" sz="2800" b="1" dirty="0" smtClean="0"/>
              <a:t>The life cycle </a:t>
            </a:r>
            <a:r>
              <a:rPr lang="en-US" sz="2800" dirty="0" smtClean="0"/>
              <a:t>of a product (technology) is a collection of time periods from the beginning of the development of a product to its removal from production and sale</a:t>
            </a:r>
            <a:endParaRPr lang="ru-RU" altLang="ru-RU" dirty="0" smtClean="0"/>
          </a:p>
        </p:txBody>
      </p:sp>
    </p:spTree>
    <p:extLst>
      <p:ext uri="{BB962C8B-B14F-4D97-AF65-F5344CB8AC3E}">
        <p14:creationId xmlns:p14="http://schemas.microsoft.com/office/powerpoint/2010/main" val="1933645887"/>
      </p:ext>
    </p:extLst>
  </p:cSld>
  <p:clrMapOvr>
    <a:masterClrMapping/>
  </p:clrMapOvr>
  <p:transition>
    <p:sndAc>
      <p:stSnd>
        <p:snd r:embed="rId2" name="camera.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mgorod.kz/wp-content/uploads/2013/05/idea_www.businessgood.ru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2276872"/>
            <a:ext cx="6159697" cy="4304089"/>
          </a:xfrm>
          <a:prstGeom prst="rect">
            <a:avLst/>
          </a:prstGeom>
          <a:noFill/>
          <a:extLst>
            <a:ext uri="{909E8E84-426E-40DD-AFC4-6F175D3DCCD1}">
              <a14:hiddenFill xmlns:a14="http://schemas.microsoft.com/office/drawing/2010/main">
                <a:solidFill>
                  <a:srgbClr val="FFFFFF"/>
                </a:solidFill>
              </a14:hiddenFill>
            </a:ext>
          </a:extLst>
        </p:spPr>
      </p:pic>
      <p:sp>
        <p:nvSpPr>
          <p:cNvPr id="80898" name="Rectangle 2"/>
          <p:cNvSpPr>
            <a:spLocks noGrp="1" noChangeArrowheads="1"/>
          </p:cNvSpPr>
          <p:nvPr>
            <p:ph type="body" sz="half" idx="1"/>
          </p:nvPr>
        </p:nvSpPr>
        <p:spPr>
          <a:xfrm>
            <a:off x="457200" y="1196752"/>
            <a:ext cx="7211144" cy="3024336"/>
          </a:xfrm>
        </p:spPr>
        <p:txBody>
          <a:bodyPr>
            <a:normAutofit/>
          </a:bodyPr>
          <a:lstStyle/>
          <a:p>
            <a:pPr algn="ctr">
              <a:buNone/>
            </a:pPr>
            <a:r>
              <a:rPr lang="en-US" sz="2400" dirty="0" smtClean="0"/>
              <a:t>An </a:t>
            </a:r>
            <a:r>
              <a:rPr lang="en-US" sz="2400" b="1" dirty="0" smtClean="0"/>
              <a:t>Innovative Project </a:t>
            </a:r>
            <a:r>
              <a:rPr lang="en-US" sz="2400" dirty="0" smtClean="0"/>
              <a:t>is a set of tasks and activities related to the achievement of a planned goal, which usually has a unique and non-repeating nature</a:t>
            </a:r>
          </a:p>
          <a:p>
            <a:pPr algn="ctr"/>
            <a:endParaRPr lang="ru-RU" altLang="ru-RU" sz="2400" u="sng" dirty="0" smtClean="0"/>
          </a:p>
        </p:txBody>
      </p:sp>
      <p:sp>
        <p:nvSpPr>
          <p:cNvPr id="5" name="Rectangle 2"/>
          <p:cNvSpPr>
            <a:spLocks noGrp="1" noChangeArrowheads="1"/>
          </p:cNvSpPr>
          <p:nvPr>
            <p:ph type="title"/>
          </p:nvPr>
        </p:nvSpPr>
        <p:spPr>
          <a:xfrm>
            <a:off x="457200" y="274638"/>
            <a:ext cx="7787208" cy="1143000"/>
          </a:xfrm>
        </p:spPr>
        <p:txBody>
          <a:bodyPr/>
          <a:lstStyle/>
          <a:p>
            <a:pPr algn="r" fontAlgn="auto">
              <a:spcAft>
                <a:spcPts val="0"/>
              </a:spcAft>
              <a:defRPr/>
            </a:pPr>
            <a:r>
              <a:rPr lang="en-US" sz="3200" b="1" i="1" dirty="0" smtClean="0">
                <a:solidFill>
                  <a:srgbClr val="FF0000"/>
                </a:solidFill>
              </a:rPr>
              <a:t>Definitions</a:t>
            </a:r>
            <a:endParaRPr lang="ru-RU" sz="3400" b="1" i="1" dirty="0">
              <a:solidFill>
                <a:srgbClr val="FF0000"/>
              </a:solidFill>
              <a:latin typeface="+mn-lt"/>
            </a:endParaRPr>
          </a:p>
        </p:txBody>
      </p:sp>
    </p:spTree>
    <p:extLst>
      <p:ext uri="{BB962C8B-B14F-4D97-AF65-F5344CB8AC3E}">
        <p14:creationId xmlns:p14="http://schemas.microsoft.com/office/powerpoint/2010/main" val="2285757889"/>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camera.wav"/>
          </p:stSnd>
        </p:sndAc>
      </p:transition>
    </mc:Choice>
    <mc:Fallback>
      <p:transition spd="med">
        <p:fade/>
        <p:sndAc>
          <p:stSnd>
            <p:snd r:embed="rId2" name="camera.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pPr fontAlgn="auto">
              <a:spcAft>
                <a:spcPts val="0"/>
              </a:spcAft>
              <a:defRPr/>
            </a:pPr>
            <a:r>
              <a:rPr lang="en-US" sz="3600" b="1" dirty="0" smtClean="0"/>
              <a:t>Distinctive features of the innovation project</a:t>
            </a:r>
            <a:endParaRPr lang="ru-RU" sz="3400" b="1" dirty="0">
              <a:solidFill>
                <a:schemeClr val="tx2">
                  <a:satMod val="130000"/>
                </a:schemeClr>
              </a:solidFill>
              <a:latin typeface="+mn-lt"/>
            </a:endParaRPr>
          </a:p>
        </p:txBody>
      </p:sp>
      <p:sp>
        <p:nvSpPr>
          <p:cNvPr id="81924" name="Rectangle 3"/>
          <p:cNvSpPr>
            <a:spLocks noGrp="1" noChangeArrowheads="1"/>
          </p:cNvSpPr>
          <p:nvPr>
            <p:ph type="body" sz="half" idx="2"/>
          </p:nvPr>
        </p:nvSpPr>
        <p:spPr>
          <a:xfrm>
            <a:off x="683568" y="2060848"/>
            <a:ext cx="7416824" cy="4065315"/>
          </a:xfrm>
        </p:spPr>
        <p:txBody>
          <a:bodyPr>
            <a:normAutofit/>
          </a:bodyPr>
          <a:lstStyle/>
          <a:p>
            <a:pPr algn="just">
              <a:lnSpc>
                <a:spcPct val="80000"/>
              </a:lnSpc>
            </a:pPr>
            <a:r>
              <a:rPr lang="en-US" sz="2400" dirty="0" smtClean="0"/>
              <a:t>Strict and justified goals </a:t>
            </a:r>
            <a:endParaRPr lang="kk-KZ" sz="2400" dirty="0" smtClean="0"/>
          </a:p>
          <a:p>
            <a:pPr algn="just">
              <a:lnSpc>
                <a:spcPct val="80000"/>
              </a:lnSpc>
            </a:pPr>
            <a:r>
              <a:rPr lang="en-US" sz="2400" dirty="0" smtClean="0"/>
              <a:t>The presence of internal and external relationships of operations, tasks and resources, which require clear coordination in the implementation of the project</a:t>
            </a:r>
            <a:endParaRPr lang="kk-KZ" sz="2400" dirty="0" smtClean="0"/>
          </a:p>
          <a:p>
            <a:pPr algn="just">
              <a:lnSpc>
                <a:spcPct val="80000"/>
              </a:lnSpc>
            </a:pPr>
            <a:r>
              <a:rPr lang="en-US" sz="2400" dirty="0" smtClean="0"/>
              <a:t> Specific start and end dates for the project </a:t>
            </a:r>
            <a:endParaRPr lang="kk-KZ" sz="2400" dirty="0" smtClean="0"/>
          </a:p>
          <a:p>
            <a:pPr algn="just">
              <a:lnSpc>
                <a:spcPct val="80000"/>
              </a:lnSpc>
            </a:pPr>
            <a:r>
              <a:rPr lang="en-US" sz="2400" dirty="0" smtClean="0"/>
              <a:t>Limited resources </a:t>
            </a:r>
            <a:endParaRPr lang="kk-KZ" sz="2400" dirty="0" smtClean="0"/>
          </a:p>
          <a:p>
            <a:pPr algn="just">
              <a:lnSpc>
                <a:spcPct val="80000"/>
              </a:lnSpc>
            </a:pPr>
            <a:r>
              <a:rPr lang="en-US" sz="2400" dirty="0" smtClean="0"/>
              <a:t>A certain degree of uniqueness of the objectives of the project and the conditions for its implementation </a:t>
            </a:r>
            <a:endParaRPr lang="kk-KZ" sz="2400" dirty="0" smtClean="0"/>
          </a:p>
          <a:p>
            <a:pPr algn="just">
              <a:lnSpc>
                <a:spcPct val="80000"/>
              </a:lnSpc>
            </a:pPr>
            <a:r>
              <a:rPr lang="en-US" sz="2400" dirty="0" smtClean="0"/>
              <a:t>The inevitability of various conflicts</a:t>
            </a:r>
            <a:endParaRPr lang="ru-RU" altLang="ru-RU" sz="2400" dirty="0" smtClean="0"/>
          </a:p>
        </p:txBody>
      </p:sp>
    </p:spTree>
    <p:extLst>
      <p:ext uri="{BB962C8B-B14F-4D97-AF65-F5344CB8AC3E}">
        <p14:creationId xmlns:p14="http://schemas.microsoft.com/office/powerpoint/2010/main" val="1156575868"/>
      </p:ext>
    </p:extLst>
  </p:cSld>
  <p:clrMapOvr>
    <a:masterClrMapping/>
  </p:clrMapOvr>
  <p:transition>
    <p:sndAc>
      <p:stSnd>
        <p:snd r:embed="rId2" name="camera.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v-hodoki.ru/wp-content/uploads/2015/09/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694" y="116632"/>
            <a:ext cx="4896544" cy="3785987"/>
          </a:xfrm>
          <a:prstGeom prst="rect">
            <a:avLst/>
          </a:prstGeom>
          <a:noFill/>
          <a:extLst>
            <a:ext uri="{909E8E84-426E-40DD-AFC4-6F175D3DCCD1}">
              <a14:hiddenFill xmlns:a14="http://schemas.microsoft.com/office/drawing/2010/main">
                <a:solidFill>
                  <a:srgbClr val="FFFFFF"/>
                </a:solidFill>
              </a14:hiddenFill>
            </a:ext>
          </a:extLst>
        </p:spPr>
      </p:pic>
      <p:sp>
        <p:nvSpPr>
          <p:cNvPr id="82946" name="Rectangle 2"/>
          <p:cNvSpPr>
            <a:spLocks noGrp="1" noChangeArrowheads="1"/>
          </p:cNvSpPr>
          <p:nvPr>
            <p:ph type="body" sz="half" idx="1"/>
          </p:nvPr>
        </p:nvSpPr>
        <p:spPr>
          <a:xfrm>
            <a:off x="251520" y="3861048"/>
            <a:ext cx="8064896" cy="2520280"/>
          </a:xfrm>
        </p:spPr>
        <p:txBody>
          <a:bodyPr>
            <a:noAutofit/>
          </a:bodyPr>
          <a:lstStyle/>
          <a:p>
            <a:pPr algn="ctr">
              <a:buFontTx/>
              <a:buNone/>
            </a:pPr>
            <a:r>
              <a:rPr lang="en-US" b="1" dirty="0" smtClean="0"/>
              <a:t>Project management </a:t>
            </a:r>
            <a:r>
              <a:rPr lang="en-US" dirty="0" smtClean="0"/>
              <a:t>is a professional creative activity based on the use of modern knowledge, methods and technologies and focused on the achievement of goals through the implementation of projects as targeted changes while limiting financial, time, human, material and other resources</a:t>
            </a:r>
            <a:endParaRPr lang="ru-RU" altLang="ru-RU" dirty="0" smtClean="0"/>
          </a:p>
        </p:txBody>
      </p:sp>
      <p:sp>
        <p:nvSpPr>
          <p:cNvPr id="5" name="Rectangle 2"/>
          <p:cNvSpPr>
            <a:spLocks noGrp="1" noChangeArrowheads="1"/>
          </p:cNvSpPr>
          <p:nvPr>
            <p:ph type="title"/>
          </p:nvPr>
        </p:nvSpPr>
        <p:spPr>
          <a:xfrm>
            <a:off x="457200" y="274638"/>
            <a:ext cx="7787208" cy="1143000"/>
          </a:xfrm>
        </p:spPr>
        <p:txBody>
          <a:bodyPr/>
          <a:lstStyle/>
          <a:p>
            <a:pPr algn="r" fontAlgn="auto">
              <a:spcAft>
                <a:spcPts val="0"/>
              </a:spcAft>
              <a:defRPr/>
            </a:pPr>
            <a:r>
              <a:rPr lang="en-US" sz="3600" b="1" i="1" dirty="0" smtClean="0">
                <a:solidFill>
                  <a:srgbClr val="FF0000"/>
                </a:solidFill>
              </a:rPr>
              <a:t>Definitions</a:t>
            </a:r>
            <a:endParaRPr lang="ru-RU" sz="3400" b="1" i="1" dirty="0">
              <a:solidFill>
                <a:srgbClr val="FF0000"/>
              </a:solidFill>
              <a:latin typeface="+mn-lt"/>
            </a:endParaRPr>
          </a:p>
        </p:txBody>
      </p:sp>
    </p:spTree>
    <p:extLst>
      <p:ext uri="{BB962C8B-B14F-4D97-AF65-F5344CB8AC3E}">
        <p14:creationId xmlns:p14="http://schemas.microsoft.com/office/powerpoint/2010/main" val="496216264"/>
      </p:ext>
    </p:extLst>
  </p:cSld>
  <p:clrMapOvr>
    <a:masterClrMapping/>
  </p:clrMapOvr>
  <p:transition>
    <p:sndAc>
      <p:stSnd>
        <p:snd r:embed="rId2" name="camera.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fontAlgn="auto">
              <a:spcAft>
                <a:spcPts val="0"/>
              </a:spcAft>
              <a:defRPr/>
            </a:pPr>
            <a:r>
              <a:rPr lang="en-US" sz="3600" b="1" dirty="0" smtClean="0">
                <a:solidFill>
                  <a:schemeClr val="bg2">
                    <a:lumMod val="25000"/>
                  </a:schemeClr>
                </a:solidFill>
              </a:rPr>
              <a:t>Criteria for the classification of projects</a:t>
            </a:r>
            <a:endParaRPr lang="ru-RU" sz="3400" b="1" dirty="0">
              <a:solidFill>
                <a:schemeClr val="bg2">
                  <a:lumMod val="25000"/>
                </a:schemeClr>
              </a:solidFill>
              <a:latin typeface="+mn-lt"/>
            </a:endParaRPr>
          </a:p>
        </p:txBody>
      </p:sp>
      <p:grpSp>
        <p:nvGrpSpPr>
          <p:cNvPr id="2" name="Organization Chart 3"/>
          <p:cNvGrpSpPr>
            <a:grpSpLocks/>
          </p:cNvGrpSpPr>
          <p:nvPr/>
        </p:nvGrpSpPr>
        <p:grpSpPr bwMode="auto">
          <a:xfrm>
            <a:off x="431801" y="1585913"/>
            <a:ext cx="7668592" cy="4464050"/>
            <a:chOff x="272" y="999"/>
            <a:chExt cx="1440" cy="2016"/>
          </a:xfrm>
        </p:grpSpPr>
        <p:cxnSp>
          <p:nvCxnSpPr>
            <p:cNvPr id="7172" name="_s7172"/>
            <p:cNvCxnSpPr>
              <a:cxnSpLocks noChangeShapeType="1"/>
              <a:stCxn id="7" idx="3"/>
              <a:endCxn id="3" idx="2"/>
            </p:cNvCxnSpPr>
            <p:nvPr/>
          </p:nvCxnSpPr>
          <p:spPr bwMode="auto">
            <a:xfrm flipV="1">
              <a:off x="1136" y="1287"/>
              <a:ext cx="144" cy="1584"/>
            </a:xfrm>
            <a:prstGeom prst="bentConnector2">
              <a:avLst/>
            </a:prstGeom>
            <a:ln>
              <a:headEnd/>
              <a:tailEnd/>
            </a:ln>
            <a:extLst/>
          </p:spPr>
          <p:style>
            <a:lnRef idx="2">
              <a:schemeClr val="accent4"/>
            </a:lnRef>
            <a:fillRef idx="1">
              <a:schemeClr val="lt1"/>
            </a:fillRef>
            <a:effectRef idx="0">
              <a:schemeClr val="accent4"/>
            </a:effectRef>
            <a:fontRef idx="minor">
              <a:schemeClr val="dk1"/>
            </a:fontRef>
          </p:style>
        </p:cxnSp>
        <p:cxnSp>
          <p:nvCxnSpPr>
            <p:cNvPr id="7173" name="_s7173"/>
            <p:cNvCxnSpPr>
              <a:cxnSpLocks noChangeShapeType="1"/>
              <a:stCxn id="6" idx="3"/>
              <a:endCxn id="3" idx="2"/>
            </p:cNvCxnSpPr>
            <p:nvPr/>
          </p:nvCxnSpPr>
          <p:spPr bwMode="auto">
            <a:xfrm flipV="1">
              <a:off x="1136" y="1287"/>
              <a:ext cx="144" cy="1152"/>
            </a:xfrm>
            <a:prstGeom prst="bentConnector2">
              <a:avLst/>
            </a:prstGeom>
            <a:ln>
              <a:headEnd/>
              <a:tailEnd/>
            </a:ln>
            <a:extLst/>
          </p:spPr>
          <p:style>
            <a:lnRef idx="2">
              <a:schemeClr val="accent4"/>
            </a:lnRef>
            <a:fillRef idx="1">
              <a:schemeClr val="lt1"/>
            </a:fillRef>
            <a:effectRef idx="0">
              <a:schemeClr val="accent4"/>
            </a:effectRef>
            <a:fontRef idx="minor">
              <a:schemeClr val="dk1"/>
            </a:fontRef>
          </p:style>
        </p:cxnSp>
        <p:cxnSp>
          <p:nvCxnSpPr>
            <p:cNvPr id="7174" name="_s7174"/>
            <p:cNvCxnSpPr>
              <a:cxnSpLocks noChangeShapeType="1"/>
              <a:stCxn id="5" idx="3"/>
              <a:endCxn id="3" idx="2"/>
            </p:cNvCxnSpPr>
            <p:nvPr/>
          </p:nvCxnSpPr>
          <p:spPr bwMode="auto">
            <a:xfrm flipV="1">
              <a:off x="1136" y="1287"/>
              <a:ext cx="144" cy="720"/>
            </a:xfrm>
            <a:prstGeom prst="bentConnector2">
              <a:avLst/>
            </a:prstGeom>
            <a:ln>
              <a:headEnd/>
              <a:tailEnd/>
            </a:ln>
            <a:extLst/>
          </p:spPr>
          <p:style>
            <a:lnRef idx="2">
              <a:schemeClr val="accent4"/>
            </a:lnRef>
            <a:fillRef idx="1">
              <a:schemeClr val="lt1"/>
            </a:fillRef>
            <a:effectRef idx="0">
              <a:schemeClr val="accent4"/>
            </a:effectRef>
            <a:fontRef idx="minor">
              <a:schemeClr val="dk1"/>
            </a:fontRef>
          </p:style>
        </p:cxnSp>
        <p:cxnSp>
          <p:nvCxnSpPr>
            <p:cNvPr id="7175" name="_s7175"/>
            <p:cNvCxnSpPr>
              <a:cxnSpLocks noChangeShapeType="1"/>
              <a:stCxn id="4" idx="3"/>
              <a:endCxn id="3" idx="2"/>
            </p:cNvCxnSpPr>
            <p:nvPr/>
          </p:nvCxnSpPr>
          <p:spPr bwMode="auto">
            <a:xfrm flipV="1">
              <a:off x="1136" y="1287"/>
              <a:ext cx="144" cy="288"/>
            </a:xfrm>
            <a:prstGeom prst="bentConnector2">
              <a:avLst/>
            </a:prstGeom>
            <a:ln>
              <a:headEnd/>
              <a:tailEnd/>
            </a:ln>
            <a:extLst/>
          </p:spPr>
          <p:style>
            <a:lnRef idx="2">
              <a:schemeClr val="accent4"/>
            </a:lnRef>
            <a:fillRef idx="1">
              <a:schemeClr val="lt1"/>
            </a:fillRef>
            <a:effectRef idx="0">
              <a:schemeClr val="accent4"/>
            </a:effectRef>
            <a:fontRef idx="minor">
              <a:schemeClr val="dk1"/>
            </a:fontRef>
          </p:style>
        </p:cxnSp>
        <p:sp>
          <p:nvSpPr>
            <p:cNvPr id="3" name="_s7176"/>
            <p:cNvSpPr>
              <a:spLocks noChangeArrowheads="1"/>
            </p:cNvSpPr>
            <p:nvPr/>
          </p:nvSpPr>
          <p:spPr bwMode="auto">
            <a:xfrm>
              <a:off x="848" y="999"/>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none" lIns="0" tIns="0" rIns="0" bIns="0" numCol="1" anchor="ctr" anchorCtr="0" compatLnSpc="1">
              <a:prstTxWarp prst="textNoShape">
                <a:avLst/>
              </a:prstTxWarp>
            </a:bodyPr>
            <a:lstStyle/>
            <a:p>
              <a:pPr lvl="0" algn="ctr"/>
              <a:r>
                <a:rPr lang="en-US" sz="2400" b="1" dirty="0" smtClean="0">
                  <a:solidFill>
                    <a:schemeClr val="bg2">
                      <a:lumMod val="25000"/>
                    </a:schemeClr>
                  </a:solidFill>
                </a:rPr>
                <a:t>Criteria</a:t>
              </a:r>
              <a:endParaRPr kumimoji="0" lang="ru-RU" altLang="ru-RU" sz="2400" b="1" i="0" u="none" strike="noStrike" cap="all" normalizeH="0" baseline="0" dirty="0" smtClean="0">
                <a:ln w="9000" cmpd="sng">
                  <a:solidFill>
                    <a:schemeClr val="accent4">
                      <a:shade val="50000"/>
                      <a:satMod val="120000"/>
                    </a:schemeClr>
                  </a:solidFill>
                  <a:prstDash val="solid"/>
                </a:ln>
                <a:solidFill>
                  <a:schemeClr val="bg2">
                    <a:lumMod val="25000"/>
                  </a:schemeClr>
                </a:solidFill>
                <a:effectLst>
                  <a:reflection blurRad="12700" stA="28000" endPos="45000" dist="1000" dir="5400000" sy="-100000" algn="bl" rotWithShape="0"/>
                </a:effectLst>
                <a:latin typeface="Arial" pitchFamily="34" charset="0"/>
              </a:endParaRPr>
            </a:p>
          </p:txBody>
        </p:sp>
        <p:sp>
          <p:nvSpPr>
            <p:cNvPr id="4" name="_s7177"/>
            <p:cNvSpPr>
              <a:spLocks noChangeArrowheads="1"/>
            </p:cNvSpPr>
            <p:nvPr/>
          </p:nvSpPr>
          <p:spPr bwMode="auto">
            <a:xfrm>
              <a:off x="272" y="1431"/>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0" tIns="0" rIns="0" bIns="0" numCol="1" anchor="ctr" anchorCtr="0" compatLnSpc="1">
              <a:prstTxWarp prst="textNoShape">
                <a:avLst/>
              </a:prstTxWarp>
            </a:bodyPr>
            <a:lstStyle/>
            <a:p>
              <a:pPr algn="ctr"/>
              <a:r>
                <a:rPr lang="en-US" sz="2000" b="1" dirty="0" smtClean="0">
                  <a:solidFill>
                    <a:schemeClr val="bg2">
                      <a:lumMod val="25000"/>
                    </a:schemeClr>
                  </a:solidFill>
                </a:rPr>
                <a:t>Branch of economy and social sphere</a:t>
              </a:r>
            </a:p>
          </p:txBody>
        </p:sp>
        <p:sp>
          <p:nvSpPr>
            <p:cNvPr id="5" name="_s7178"/>
            <p:cNvSpPr>
              <a:spLocks noChangeArrowheads="1"/>
            </p:cNvSpPr>
            <p:nvPr/>
          </p:nvSpPr>
          <p:spPr bwMode="auto">
            <a:xfrm>
              <a:off x="272" y="1863"/>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none" lIns="0" tIns="0" rIns="0" bIns="0" numCol="1" anchor="ctr" anchorCtr="0" compatLnSpc="1">
              <a:prstTxWarp prst="textNoShape">
                <a:avLst/>
              </a:prstTxWarp>
            </a:bodyPr>
            <a:lstStyle/>
            <a:p>
              <a:pPr algn="ctr"/>
              <a:r>
                <a:rPr lang="en-US" sz="2000" b="1" dirty="0" smtClean="0">
                  <a:solidFill>
                    <a:schemeClr val="bg2">
                      <a:lumMod val="25000"/>
                    </a:schemeClr>
                  </a:solidFill>
                </a:rPr>
                <a:t>Implementation period</a:t>
              </a:r>
            </a:p>
          </p:txBody>
        </p:sp>
        <p:sp>
          <p:nvSpPr>
            <p:cNvPr id="6" name="_s7179"/>
            <p:cNvSpPr>
              <a:spLocks noChangeArrowheads="1"/>
            </p:cNvSpPr>
            <p:nvPr/>
          </p:nvSpPr>
          <p:spPr bwMode="auto">
            <a:xfrm>
              <a:off x="272" y="2295"/>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0" tIns="0" rIns="0" bIns="0" numCol="1" anchor="ctr" anchorCtr="0" compatLnSpc="1">
              <a:prstTxWarp prst="textNoShape">
                <a:avLst/>
              </a:prstTxWarp>
            </a:bodyPr>
            <a:lstStyle/>
            <a:p>
              <a:pPr algn="ctr"/>
              <a:r>
                <a:rPr lang="en-US" sz="2000" b="1" dirty="0" smtClean="0">
                  <a:solidFill>
                    <a:schemeClr val="bg2">
                      <a:lumMod val="25000"/>
                    </a:schemeClr>
                  </a:solidFill>
                </a:rPr>
                <a:t>Volume of necessary investments</a:t>
              </a:r>
              <a:endParaRPr kumimoji="0" lang="ru-RU" altLang="ru-RU" sz="2000" b="1" i="0" u="none" strike="noStrike" cap="all" normalizeH="0" baseline="0" dirty="0" smtClean="0">
                <a:ln w="9000" cmpd="sng">
                  <a:solidFill>
                    <a:schemeClr val="accent4">
                      <a:shade val="50000"/>
                      <a:satMod val="120000"/>
                    </a:schemeClr>
                  </a:solidFill>
                  <a:prstDash val="solid"/>
                </a:ln>
                <a:solidFill>
                  <a:schemeClr val="bg2">
                    <a:lumMod val="25000"/>
                  </a:schemeClr>
                </a:solidFill>
                <a:effectLst>
                  <a:reflection blurRad="12700" stA="28000" endPos="45000" dist="1000" dir="5400000" sy="-100000" algn="bl" rotWithShape="0"/>
                </a:effectLst>
                <a:latin typeface="Arial" pitchFamily="34" charset="0"/>
              </a:endParaRPr>
            </a:p>
          </p:txBody>
        </p:sp>
        <p:sp>
          <p:nvSpPr>
            <p:cNvPr id="7" name="_s7180"/>
            <p:cNvSpPr>
              <a:spLocks noChangeArrowheads="1"/>
            </p:cNvSpPr>
            <p:nvPr/>
          </p:nvSpPr>
          <p:spPr bwMode="auto">
            <a:xfrm>
              <a:off x="272" y="2727"/>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0" tIns="0" rIns="0" bIns="0" numCol="1" anchor="ctr" anchorCtr="0" compatLnSpc="1">
              <a:prstTxWarp prst="textNoShape">
                <a:avLst/>
              </a:prstTxWarp>
            </a:bodyPr>
            <a:lstStyle/>
            <a:p>
              <a:pPr lvl="0" algn="ctr"/>
              <a:r>
                <a:rPr lang="en-US" sz="2000" b="1" dirty="0" smtClean="0">
                  <a:solidFill>
                    <a:schemeClr val="bg2">
                      <a:lumMod val="25000"/>
                    </a:schemeClr>
                  </a:solidFill>
                </a:rPr>
                <a:t>Degree of coverage of IP stages</a:t>
              </a:r>
              <a:endParaRPr kumimoji="0" lang="ru-RU" altLang="ru-RU" sz="2000" b="1" i="0" u="none" strike="noStrike" cap="all" normalizeH="0" baseline="0" dirty="0" smtClean="0">
                <a:ln w="9000" cmpd="sng">
                  <a:solidFill>
                    <a:schemeClr val="accent4">
                      <a:shade val="50000"/>
                      <a:satMod val="120000"/>
                    </a:schemeClr>
                  </a:solidFill>
                  <a:prstDash val="solid"/>
                </a:ln>
                <a:solidFill>
                  <a:schemeClr val="bg2">
                    <a:lumMod val="25000"/>
                  </a:schemeClr>
                </a:solidFill>
                <a:effectLst>
                  <a:reflection blurRad="12700" stA="28000" endPos="45000" dist="1000" dir="5400000" sy="-100000" algn="bl" rotWithShape="0"/>
                </a:effectLst>
                <a:latin typeface="Arial" pitchFamily="34" charset="0"/>
              </a:endParaRPr>
            </a:p>
          </p:txBody>
        </p:sp>
      </p:grpSp>
    </p:spTree>
    <p:extLst>
      <p:ext uri="{BB962C8B-B14F-4D97-AF65-F5344CB8AC3E}">
        <p14:creationId xmlns:p14="http://schemas.microsoft.com/office/powerpoint/2010/main" val="2391953724"/>
      </p:ext>
    </p:extLst>
  </p:cSld>
  <p:clrMapOvr>
    <a:masterClrMapping/>
  </p:clrMapOvr>
  <p:transition>
    <p:sndAc>
      <p:stSnd>
        <p:snd r:embed="rId2" name="camera.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3600" b="1" dirty="0" smtClean="0"/>
              <a:t>Project evaluation factors</a:t>
            </a:r>
            <a:endParaRPr lang="ru-RU" sz="3400" b="1" dirty="0">
              <a:solidFill>
                <a:schemeClr val="tx2">
                  <a:satMod val="130000"/>
                </a:schemeClr>
              </a:solidFill>
              <a:latin typeface="+mn-lt"/>
            </a:endParaRPr>
          </a:p>
        </p:txBody>
      </p:sp>
      <p:grpSp>
        <p:nvGrpSpPr>
          <p:cNvPr id="2" name="Organization Chart 3"/>
          <p:cNvGrpSpPr>
            <a:grpSpLocks/>
          </p:cNvGrpSpPr>
          <p:nvPr/>
        </p:nvGrpSpPr>
        <p:grpSpPr bwMode="auto">
          <a:xfrm>
            <a:off x="431801" y="1585913"/>
            <a:ext cx="7812608" cy="4464050"/>
            <a:chOff x="272" y="999"/>
            <a:chExt cx="1440" cy="1584"/>
          </a:xfrm>
        </p:grpSpPr>
        <p:cxnSp>
          <p:nvCxnSpPr>
            <p:cNvPr id="8196" name="_s8196"/>
            <p:cNvCxnSpPr>
              <a:cxnSpLocks noChangeShapeType="1"/>
              <a:stCxn id="6" idx="1"/>
              <a:endCxn id="3" idx="2"/>
            </p:cNvCxnSpPr>
            <p:nvPr/>
          </p:nvCxnSpPr>
          <p:spPr bwMode="auto">
            <a:xfrm rot="10800000">
              <a:off x="704" y="1287"/>
              <a:ext cx="144" cy="1152"/>
            </a:xfrm>
            <a:prstGeom prst="bentConnector2">
              <a:avLst/>
            </a:prstGeom>
            <a:ln>
              <a:headEnd/>
              <a:tailEnd/>
            </a:ln>
            <a:extLst/>
          </p:spPr>
          <p:style>
            <a:lnRef idx="2">
              <a:schemeClr val="accent4"/>
            </a:lnRef>
            <a:fillRef idx="1">
              <a:schemeClr val="lt1"/>
            </a:fillRef>
            <a:effectRef idx="0">
              <a:schemeClr val="accent4"/>
            </a:effectRef>
            <a:fontRef idx="minor">
              <a:schemeClr val="dk1"/>
            </a:fontRef>
          </p:style>
        </p:cxnSp>
        <p:cxnSp>
          <p:nvCxnSpPr>
            <p:cNvPr id="8197" name="_s8197"/>
            <p:cNvCxnSpPr>
              <a:cxnSpLocks noChangeShapeType="1"/>
              <a:stCxn id="5" idx="1"/>
              <a:endCxn id="3" idx="2"/>
            </p:cNvCxnSpPr>
            <p:nvPr/>
          </p:nvCxnSpPr>
          <p:spPr bwMode="auto">
            <a:xfrm rot="10800000">
              <a:off x="704" y="1287"/>
              <a:ext cx="144" cy="720"/>
            </a:xfrm>
            <a:prstGeom prst="bentConnector2">
              <a:avLst/>
            </a:prstGeom>
            <a:ln>
              <a:headEnd/>
              <a:tailEnd/>
            </a:ln>
            <a:extLst/>
          </p:spPr>
          <p:style>
            <a:lnRef idx="2">
              <a:schemeClr val="accent4"/>
            </a:lnRef>
            <a:fillRef idx="1">
              <a:schemeClr val="lt1"/>
            </a:fillRef>
            <a:effectRef idx="0">
              <a:schemeClr val="accent4"/>
            </a:effectRef>
            <a:fontRef idx="minor">
              <a:schemeClr val="dk1"/>
            </a:fontRef>
          </p:style>
        </p:cxnSp>
        <p:cxnSp>
          <p:nvCxnSpPr>
            <p:cNvPr id="8198" name="_s8198"/>
            <p:cNvCxnSpPr>
              <a:cxnSpLocks noChangeShapeType="1"/>
              <a:stCxn id="4" idx="1"/>
              <a:endCxn id="3" idx="2"/>
            </p:cNvCxnSpPr>
            <p:nvPr/>
          </p:nvCxnSpPr>
          <p:spPr bwMode="auto">
            <a:xfrm rot="10800000">
              <a:off x="704" y="1287"/>
              <a:ext cx="144" cy="288"/>
            </a:xfrm>
            <a:prstGeom prst="bentConnector2">
              <a:avLst/>
            </a:prstGeom>
            <a:ln>
              <a:headEnd/>
              <a:tailEnd/>
            </a:ln>
            <a:extLst/>
          </p:spPr>
          <p:style>
            <a:lnRef idx="2">
              <a:schemeClr val="accent4"/>
            </a:lnRef>
            <a:fillRef idx="1">
              <a:schemeClr val="lt1"/>
            </a:fillRef>
            <a:effectRef idx="0">
              <a:schemeClr val="accent4"/>
            </a:effectRef>
            <a:fontRef idx="minor">
              <a:schemeClr val="dk1"/>
            </a:fontRef>
          </p:style>
        </p:cxnSp>
        <p:sp>
          <p:nvSpPr>
            <p:cNvPr id="3" name="_s8199"/>
            <p:cNvSpPr>
              <a:spLocks noChangeArrowheads="1"/>
            </p:cNvSpPr>
            <p:nvPr/>
          </p:nvSpPr>
          <p:spPr bwMode="auto">
            <a:xfrm>
              <a:off x="272" y="999"/>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none" lIns="0" tIns="0" rIns="0" bIns="0" numCol="1" anchor="ctr" anchorCtr="0" compatLnSpc="1">
              <a:prstTxWarp prst="textNoShape">
                <a:avLst/>
              </a:prstTxWarp>
            </a:bodyPr>
            <a:lstStyle/>
            <a:p>
              <a:pPr lvl="0" algn="ctr"/>
              <a:r>
                <a:rPr lang="en-US" sz="2800" b="1" dirty="0" smtClean="0">
                  <a:solidFill>
                    <a:schemeClr val="bg2">
                      <a:lumMod val="25000"/>
                    </a:schemeClr>
                  </a:solidFill>
                </a:rPr>
                <a:t>Factors</a:t>
              </a:r>
              <a:endParaRPr kumimoji="0" lang="ru-RU" altLang="ru-RU" sz="2800" b="1" i="0" u="none" strike="noStrike" cap="all" normalizeH="0" baseline="0" dirty="0" smtClean="0">
                <a:ln w="9000" cmpd="sng">
                  <a:solidFill>
                    <a:schemeClr val="accent4">
                      <a:shade val="50000"/>
                      <a:satMod val="120000"/>
                    </a:schemeClr>
                  </a:solidFill>
                  <a:prstDash val="solid"/>
                </a:ln>
                <a:solidFill>
                  <a:schemeClr val="bg2">
                    <a:lumMod val="25000"/>
                  </a:schemeClr>
                </a:solidFill>
                <a:effectLst>
                  <a:reflection blurRad="12700" stA="28000" endPos="45000" dist="1000" dir="5400000" sy="-100000" algn="bl" rotWithShape="0"/>
                </a:effectLst>
                <a:latin typeface="Arial" pitchFamily="34" charset="0"/>
              </a:endParaRPr>
            </a:p>
          </p:txBody>
        </p:sp>
        <p:sp>
          <p:nvSpPr>
            <p:cNvPr id="4" name="_s8200"/>
            <p:cNvSpPr>
              <a:spLocks noChangeArrowheads="1"/>
            </p:cNvSpPr>
            <p:nvPr/>
          </p:nvSpPr>
          <p:spPr bwMode="auto">
            <a:xfrm>
              <a:off x="848" y="1431"/>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0" tIns="0" rIns="0" bIns="0" numCol="1" anchor="ctr" anchorCtr="0" compatLnSpc="1">
              <a:prstTxWarp prst="textNoShape">
                <a:avLst/>
              </a:prstTxWarp>
            </a:bodyPr>
            <a:lstStyle/>
            <a:p>
              <a:pPr algn="ctr"/>
              <a:r>
                <a:rPr lang="en-US" sz="2800" b="1" dirty="0" smtClean="0">
                  <a:solidFill>
                    <a:schemeClr val="bg2">
                      <a:lumMod val="25000"/>
                    </a:schemeClr>
                  </a:solidFill>
                </a:rPr>
                <a:t>Financial advantages</a:t>
              </a:r>
            </a:p>
          </p:txBody>
        </p:sp>
        <p:sp>
          <p:nvSpPr>
            <p:cNvPr id="5" name="_s8201"/>
            <p:cNvSpPr>
              <a:spLocks noChangeArrowheads="1"/>
            </p:cNvSpPr>
            <p:nvPr/>
          </p:nvSpPr>
          <p:spPr bwMode="auto">
            <a:xfrm>
              <a:off x="848" y="1863"/>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0" tIns="0" rIns="0" bIns="0" numCol="1" anchor="ctr" anchorCtr="0" compatLnSpc="1">
              <a:prstTxWarp prst="textNoShape">
                <a:avLst/>
              </a:prstTxWarp>
            </a:bodyPr>
            <a:lstStyle/>
            <a:p>
              <a:pPr algn="ctr"/>
              <a:r>
                <a:rPr lang="en-US" sz="2800" b="1" dirty="0" smtClean="0">
                  <a:solidFill>
                    <a:schemeClr val="bg2">
                      <a:lumMod val="25000"/>
                    </a:schemeClr>
                  </a:solidFill>
                </a:rPr>
                <a:t>Impact on other projects</a:t>
              </a:r>
            </a:p>
          </p:txBody>
        </p:sp>
        <p:sp>
          <p:nvSpPr>
            <p:cNvPr id="6" name="_s8202"/>
            <p:cNvSpPr>
              <a:spLocks noChangeArrowheads="1"/>
            </p:cNvSpPr>
            <p:nvPr/>
          </p:nvSpPr>
          <p:spPr bwMode="auto">
            <a:xfrm>
              <a:off x="848" y="2295"/>
              <a:ext cx="864" cy="288"/>
            </a:xfrm>
            <a:prstGeom prst="roundRect">
              <a:avLst>
                <a:gd name="adj" fmla="val 16667"/>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0" tIns="0" rIns="0" bIns="0" numCol="1" anchor="ctr" anchorCtr="0" compatLnSpc="1">
              <a:prstTxWarp prst="textNoShape">
                <a:avLst/>
              </a:prstTxWarp>
            </a:bodyPr>
            <a:lstStyle/>
            <a:p>
              <a:pPr algn="ctr"/>
              <a:r>
                <a:rPr lang="en-US" sz="2800" b="1" dirty="0" smtClean="0">
                  <a:solidFill>
                    <a:schemeClr val="bg2">
                      <a:lumMod val="25000"/>
                    </a:schemeClr>
                  </a:solidFill>
                </a:rPr>
                <a:t>Impact on the economy of the organization</a:t>
              </a:r>
            </a:p>
          </p:txBody>
        </p:sp>
      </p:grpSp>
      <p:pic>
        <p:nvPicPr>
          <p:cNvPr id="10242" name="Picture 2" descr="http://www.kvartirimoskva.ru/img/content_img/Statiy69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249" y="3209204"/>
            <a:ext cx="1773287" cy="2340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79989"/>
      </p:ext>
    </p:extLst>
  </p:cSld>
  <p:clrMapOvr>
    <a:masterClrMapping/>
  </p:clrMapOvr>
  <p:transition>
    <p:sndAc>
      <p:stSnd>
        <p:snd r:embed="rId2" name="camera.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pPr fontAlgn="auto">
              <a:spcAft>
                <a:spcPts val="0"/>
              </a:spcAft>
              <a:defRPr/>
            </a:pPr>
            <a:r>
              <a:rPr lang="en-US" sz="3600" b="1" dirty="0" smtClean="0"/>
              <a:t/>
            </a:r>
            <a:br>
              <a:rPr lang="en-US" sz="3600" b="1" dirty="0" smtClean="0"/>
            </a:br>
            <a:r>
              <a:rPr lang="en-US" sz="3600" b="1" dirty="0" smtClean="0"/>
              <a:t>Estimation of market prospects of the project</a:t>
            </a:r>
            <a:endParaRPr lang="ru-RU" sz="3400" b="1" dirty="0">
              <a:solidFill>
                <a:schemeClr val="tx2">
                  <a:satMod val="130000"/>
                </a:schemeClr>
              </a:solidFill>
              <a:latin typeface="+mn-lt"/>
            </a:endParaRPr>
          </a:p>
        </p:txBody>
      </p:sp>
      <p:sp>
        <p:nvSpPr>
          <p:cNvPr id="88067" name="Rectangle 3"/>
          <p:cNvSpPr>
            <a:spLocks noGrp="1" noChangeArrowheads="1"/>
          </p:cNvSpPr>
          <p:nvPr>
            <p:ph type="body" sz="half" idx="1"/>
          </p:nvPr>
        </p:nvSpPr>
        <p:spPr>
          <a:xfrm>
            <a:off x="357158" y="1928802"/>
            <a:ext cx="7787208" cy="4353347"/>
          </a:xfrm>
        </p:spPr>
        <p:txBody>
          <a:bodyPr>
            <a:noAutofit/>
          </a:bodyPr>
          <a:lstStyle/>
          <a:p>
            <a:pPr>
              <a:lnSpc>
                <a:spcPct val="80000"/>
              </a:lnSpc>
              <a:buFont typeface="Wingdings" panose="05000000000000000000" pitchFamily="2" charset="2"/>
              <a:buChar char="ü"/>
            </a:pPr>
            <a:r>
              <a:rPr lang="en-US" dirty="0" smtClean="0"/>
              <a:t>Matching the project with clearly defined market needs </a:t>
            </a:r>
            <a:endParaRPr lang="kk-KZ" dirty="0" smtClean="0"/>
          </a:p>
          <a:p>
            <a:pPr>
              <a:lnSpc>
                <a:spcPct val="80000"/>
              </a:lnSpc>
              <a:buFont typeface="Wingdings" panose="05000000000000000000" pitchFamily="2" charset="2"/>
              <a:buChar char="ü"/>
            </a:pPr>
            <a:r>
              <a:rPr lang="en-US" dirty="0" smtClean="0"/>
              <a:t>Estimation of total market capacity and market share </a:t>
            </a:r>
            <a:endParaRPr lang="kk-KZ" dirty="0" smtClean="0"/>
          </a:p>
          <a:p>
            <a:pPr>
              <a:lnSpc>
                <a:spcPct val="80000"/>
              </a:lnSpc>
              <a:buFont typeface="Wingdings" panose="05000000000000000000" pitchFamily="2" charset="2"/>
              <a:buChar char="ü"/>
            </a:pPr>
            <a:r>
              <a:rPr lang="en-US" dirty="0" smtClean="0"/>
              <a:t>Evaluation of the period of product release </a:t>
            </a:r>
            <a:endParaRPr lang="kk-KZ" dirty="0" smtClean="0"/>
          </a:p>
          <a:p>
            <a:pPr>
              <a:lnSpc>
                <a:spcPct val="80000"/>
              </a:lnSpc>
              <a:buFont typeface="Wingdings" panose="05000000000000000000" pitchFamily="2" charset="2"/>
              <a:buChar char="ü"/>
            </a:pPr>
            <a:r>
              <a:rPr lang="en-US" dirty="0" smtClean="0"/>
              <a:t>Probability of commercial success </a:t>
            </a:r>
            <a:endParaRPr lang="kk-KZ" dirty="0" smtClean="0"/>
          </a:p>
          <a:p>
            <a:pPr>
              <a:lnSpc>
                <a:spcPct val="80000"/>
              </a:lnSpc>
              <a:buFont typeface="Wingdings" panose="05000000000000000000" pitchFamily="2" charset="2"/>
              <a:buChar char="ü"/>
            </a:pPr>
            <a:r>
              <a:rPr lang="en-US" dirty="0" smtClean="0"/>
              <a:t>Probable sales volume </a:t>
            </a:r>
            <a:endParaRPr lang="kk-KZ" dirty="0" smtClean="0"/>
          </a:p>
          <a:p>
            <a:pPr>
              <a:lnSpc>
                <a:spcPct val="80000"/>
              </a:lnSpc>
              <a:buFont typeface="Wingdings" panose="05000000000000000000" pitchFamily="2" charset="2"/>
              <a:buChar char="ü"/>
            </a:pPr>
            <a:r>
              <a:rPr lang="en-US" dirty="0" smtClean="0"/>
              <a:t>Time aspect of the market plan Impact on existing products </a:t>
            </a:r>
            <a:endParaRPr lang="kk-KZ" dirty="0" smtClean="0"/>
          </a:p>
          <a:p>
            <a:pPr>
              <a:lnSpc>
                <a:spcPct val="80000"/>
              </a:lnSpc>
              <a:buFont typeface="Wingdings" panose="05000000000000000000" pitchFamily="2" charset="2"/>
              <a:buChar char="ü"/>
            </a:pPr>
            <a:r>
              <a:rPr lang="en-US" dirty="0" smtClean="0"/>
              <a:t>Pricing and consumer perception </a:t>
            </a:r>
            <a:endParaRPr lang="kk-KZ" dirty="0" smtClean="0"/>
          </a:p>
          <a:p>
            <a:pPr>
              <a:lnSpc>
                <a:spcPct val="80000"/>
              </a:lnSpc>
              <a:buFont typeface="Wingdings" panose="05000000000000000000" pitchFamily="2" charset="2"/>
              <a:buChar char="ü"/>
            </a:pPr>
            <a:r>
              <a:rPr lang="en-US" dirty="0" smtClean="0"/>
              <a:t>Position in the competitive struggle </a:t>
            </a:r>
            <a:endParaRPr lang="kk-KZ" dirty="0" smtClean="0"/>
          </a:p>
          <a:p>
            <a:pPr>
              <a:lnSpc>
                <a:spcPct val="80000"/>
              </a:lnSpc>
              <a:buFont typeface="Wingdings" panose="05000000000000000000" pitchFamily="2" charset="2"/>
              <a:buChar char="ü"/>
            </a:pPr>
            <a:r>
              <a:rPr lang="en-US" dirty="0" smtClean="0"/>
              <a:t>Match existing distribution channels </a:t>
            </a:r>
            <a:endParaRPr lang="kk-KZ" dirty="0" smtClean="0"/>
          </a:p>
          <a:p>
            <a:pPr>
              <a:lnSpc>
                <a:spcPct val="80000"/>
              </a:lnSpc>
              <a:buFont typeface="Wingdings" panose="05000000000000000000" pitchFamily="2" charset="2"/>
              <a:buChar char="ü"/>
            </a:pPr>
            <a:r>
              <a:rPr lang="en-US" dirty="0" smtClean="0"/>
              <a:t>Assessment of start-up costs</a:t>
            </a:r>
            <a:endParaRPr lang="ru-RU" altLang="ru-RU" dirty="0" smtClean="0"/>
          </a:p>
        </p:txBody>
      </p:sp>
    </p:spTree>
    <p:extLst>
      <p:ext uri="{BB962C8B-B14F-4D97-AF65-F5344CB8AC3E}">
        <p14:creationId xmlns:p14="http://schemas.microsoft.com/office/powerpoint/2010/main" val="938646760"/>
      </p:ext>
    </p:extLst>
  </p:cSld>
  <p:clrMapOvr>
    <a:masterClrMapping/>
  </p:clrMapOvr>
  <p:transition>
    <p:sndAc>
      <p:stSnd>
        <p:snd r:embed="rId2" name="camera.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fontAlgn="auto">
              <a:spcAft>
                <a:spcPts val="0"/>
              </a:spcAft>
              <a:defRPr/>
            </a:pPr>
            <a:r>
              <a:rPr lang="en-US" sz="3200" b="1" dirty="0" smtClean="0"/>
              <a:t>Scientific and technical criteria of the project</a:t>
            </a:r>
            <a:endParaRPr lang="ru-RU" sz="3200" b="1" dirty="0">
              <a:solidFill>
                <a:schemeClr val="tx2">
                  <a:satMod val="130000"/>
                </a:schemeClr>
              </a:solidFill>
              <a:latin typeface="+mn-lt"/>
            </a:endParaRPr>
          </a:p>
        </p:txBody>
      </p:sp>
      <p:sp>
        <p:nvSpPr>
          <p:cNvPr id="89092" name="Rectangle 3"/>
          <p:cNvSpPr>
            <a:spLocks noGrp="1" noChangeArrowheads="1"/>
          </p:cNvSpPr>
          <p:nvPr>
            <p:ph type="body" sz="half" idx="2"/>
          </p:nvPr>
        </p:nvSpPr>
        <p:spPr>
          <a:xfrm>
            <a:off x="467544" y="1268760"/>
            <a:ext cx="7776864" cy="4857403"/>
          </a:xfrm>
        </p:spPr>
        <p:txBody>
          <a:bodyPr>
            <a:normAutofit/>
          </a:bodyPr>
          <a:lstStyle/>
          <a:p>
            <a:pPr>
              <a:lnSpc>
                <a:spcPct val="80000"/>
              </a:lnSpc>
              <a:buFont typeface="Wingdings" panose="05000000000000000000" pitchFamily="2" charset="2"/>
              <a:buChar char="ü"/>
            </a:pPr>
            <a:r>
              <a:rPr lang="en-US" dirty="0" smtClean="0"/>
              <a:t>Compliance with the draft strategy of the company </a:t>
            </a:r>
            <a:endParaRPr lang="kk-KZ" dirty="0" smtClean="0"/>
          </a:p>
          <a:p>
            <a:pPr>
              <a:lnSpc>
                <a:spcPct val="80000"/>
              </a:lnSpc>
              <a:buFont typeface="Wingdings" panose="05000000000000000000" pitchFamily="2" charset="2"/>
              <a:buChar char="ü"/>
            </a:pPr>
            <a:r>
              <a:rPr lang="en-US" dirty="0" smtClean="0"/>
              <a:t>Probability of technical success </a:t>
            </a:r>
            <a:endParaRPr lang="kk-KZ" dirty="0" smtClean="0"/>
          </a:p>
          <a:p>
            <a:pPr>
              <a:lnSpc>
                <a:spcPct val="80000"/>
              </a:lnSpc>
              <a:buFont typeface="Wingdings" panose="05000000000000000000" pitchFamily="2" charset="2"/>
              <a:buChar char="ü"/>
            </a:pPr>
            <a:r>
              <a:rPr lang="en-US" dirty="0" smtClean="0"/>
              <a:t>Cost and development time </a:t>
            </a:r>
            <a:endParaRPr lang="kk-KZ" dirty="0" smtClean="0"/>
          </a:p>
          <a:p>
            <a:pPr>
              <a:lnSpc>
                <a:spcPct val="80000"/>
              </a:lnSpc>
              <a:buFont typeface="Wingdings" panose="05000000000000000000" pitchFamily="2" charset="2"/>
              <a:buChar char="ü"/>
            </a:pPr>
            <a:r>
              <a:rPr lang="en-US" dirty="0" smtClean="0"/>
              <a:t>Patent cleanliness </a:t>
            </a:r>
            <a:endParaRPr lang="kk-KZ" dirty="0" smtClean="0"/>
          </a:p>
          <a:p>
            <a:pPr>
              <a:lnSpc>
                <a:spcPct val="80000"/>
              </a:lnSpc>
              <a:buFont typeface="Wingdings" panose="05000000000000000000" pitchFamily="2" charset="2"/>
              <a:buChar char="ü"/>
            </a:pPr>
            <a:r>
              <a:rPr lang="en-US" dirty="0" smtClean="0"/>
              <a:t>Availability of scientific and technical resources </a:t>
            </a:r>
            <a:endParaRPr lang="kk-KZ" dirty="0" smtClean="0"/>
          </a:p>
          <a:p>
            <a:pPr>
              <a:lnSpc>
                <a:spcPct val="80000"/>
              </a:lnSpc>
              <a:buFont typeface="Wingdings" panose="05000000000000000000" pitchFamily="2" charset="2"/>
              <a:buChar char="ü"/>
            </a:pPr>
            <a:r>
              <a:rPr lang="en-US" dirty="0" smtClean="0"/>
              <a:t>Possible future applications of the new generated technology </a:t>
            </a:r>
            <a:endParaRPr lang="kk-KZ" dirty="0" smtClean="0"/>
          </a:p>
          <a:p>
            <a:pPr>
              <a:lnSpc>
                <a:spcPct val="80000"/>
              </a:lnSpc>
              <a:buFont typeface="Wingdings" panose="05000000000000000000" pitchFamily="2" charset="2"/>
              <a:buChar char="ü"/>
            </a:pPr>
            <a:r>
              <a:rPr lang="en-US" dirty="0" smtClean="0"/>
              <a:t>Impact on other projects</a:t>
            </a:r>
            <a:endParaRPr lang="ru-RU" altLang="ru-RU" dirty="0" smtClean="0"/>
          </a:p>
        </p:txBody>
      </p:sp>
      <p:pic>
        <p:nvPicPr>
          <p:cNvPr id="12290" name="Picture 2" descr="http://tdom-pro.ru/images/%D0%B3%D0%BE%D1%80%D0%B8%D0%B7%D0%BE%D0%BD%D1%82%D0%B0%D0%BB%D1%8C%D0%BD%D1%8B%D0%B9.jpe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860032" y="3861048"/>
            <a:ext cx="3384376" cy="2712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999514"/>
      </p:ext>
    </p:extLst>
  </p:cSld>
  <p:clrMapOvr>
    <a:masterClrMapping/>
  </p:clrMapOvr>
  <mc:AlternateContent xmlns:mc="http://schemas.openxmlformats.org/markup-compatibility/2006">
    <mc:Choice xmlns:p14="http://schemas.microsoft.com/office/powerpoint/2010/main" Requires="p14">
      <p:transition spd="slow" p14:dur="1200">
        <p:dissolve/>
        <p:sndAc>
          <p:stSnd>
            <p:snd r:embed="rId2" name="camera.wav"/>
          </p:stSnd>
        </p:sndAc>
      </p:transition>
    </mc:Choice>
    <mc:Fallback>
      <p:transition spd="slow">
        <p:dissolve/>
        <p:sndAc>
          <p:stSnd>
            <p:snd r:embed="rId2" name="camera.wav"/>
          </p:stSnd>
        </p:sndAc>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sz="3600" b="1" dirty="0" smtClean="0"/>
              <a:t>Financial criteria</a:t>
            </a:r>
            <a:endParaRPr lang="ru-RU" sz="3400" b="1" dirty="0">
              <a:solidFill>
                <a:schemeClr val="tx2">
                  <a:satMod val="130000"/>
                </a:schemeClr>
              </a:solidFill>
              <a:latin typeface="+mn-lt"/>
            </a:endParaRPr>
          </a:p>
        </p:txBody>
      </p:sp>
      <p:sp>
        <p:nvSpPr>
          <p:cNvPr id="90116" name="Rectangle 3"/>
          <p:cNvSpPr>
            <a:spLocks noGrp="1" noChangeArrowheads="1"/>
          </p:cNvSpPr>
          <p:nvPr>
            <p:ph type="body" sz="half" idx="2"/>
          </p:nvPr>
        </p:nvSpPr>
        <p:spPr>
          <a:xfrm>
            <a:off x="683568" y="1340769"/>
            <a:ext cx="7488832" cy="2016224"/>
          </a:xfrm>
        </p:spPr>
        <p:txBody>
          <a:bodyPr>
            <a:normAutofit fontScale="92500" lnSpcReduction="20000"/>
          </a:bodyPr>
          <a:lstStyle/>
          <a:p>
            <a:pPr>
              <a:lnSpc>
                <a:spcPct val="80000"/>
              </a:lnSpc>
              <a:buFont typeface="Wingdings" panose="05000000000000000000" pitchFamily="2" charset="2"/>
              <a:buChar char="ü"/>
            </a:pPr>
            <a:r>
              <a:rPr lang="en-US" dirty="0" smtClean="0"/>
              <a:t>The cost of research and development </a:t>
            </a:r>
            <a:endParaRPr lang="kk-KZ" dirty="0" smtClean="0"/>
          </a:p>
          <a:p>
            <a:pPr>
              <a:lnSpc>
                <a:spcPct val="80000"/>
              </a:lnSpc>
              <a:buFont typeface="Wingdings" panose="05000000000000000000" pitchFamily="2" charset="2"/>
              <a:buChar char="ü"/>
            </a:pPr>
            <a:r>
              <a:rPr lang="en-US" dirty="0" smtClean="0"/>
              <a:t>Investments in production </a:t>
            </a:r>
            <a:endParaRPr lang="kk-KZ" dirty="0" smtClean="0"/>
          </a:p>
          <a:p>
            <a:pPr>
              <a:lnSpc>
                <a:spcPct val="80000"/>
              </a:lnSpc>
              <a:buFont typeface="Wingdings" panose="05000000000000000000" pitchFamily="2" charset="2"/>
              <a:buChar char="ü"/>
            </a:pPr>
            <a:r>
              <a:rPr lang="en-US" dirty="0" smtClean="0"/>
              <a:t>Investments in marketing </a:t>
            </a:r>
            <a:endParaRPr lang="kk-KZ" dirty="0" smtClean="0"/>
          </a:p>
          <a:p>
            <a:pPr>
              <a:lnSpc>
                <a:spcPct val="80000"/>
              </a:lnSpc>
              <a:buFont typeface="Wingdings" panose="05000000000000000000" pitchFamily="2" charset="2"/>
              <a:buChar char="ü"/>
            </a:pPr>
            <a:r>
              <a:rPr lang="en-US" dirty="0" smtClean="0"/>
              <a:t>Availability of finance at the right time </a:t>
            </a:r>
            <a:endParaRPr lang="kk-KZ" dirty="0" smtClean="0"/>
          </a:p>
          <a:p>
            <a:pPr>
              <a:lnSpc>
                <a:spcPct val="80000"/>
              </a:lnSpc>
              <a:buFont typeface="Wingdings" panose="05000000000000000000" pitchFamily="2" charset="2"/>
              <a:buChar char="ü"/>
            </a:pPr>
            <a:r>
              <a:rPr lang="en-US" dirty="0" smtClean="0"/>
              <a:t>Potential annual profit</a:t>
            </a:r>
            <a:endParaRPr lang="ru-RU" altLang="ru-RU" dirty="0" smtClean="0"/>
          </a:p>
        </p:txBody>
      </p:sp>
      <p:pic>
        <p:nvPicPr>
          <p:cNvPr id="13314" name="Picture 2" descr="http://robotainua.com/content/wp-content/uploads/2016/04/finans_02_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3016" y="3429000"/>
            <a:ext cx="4573289" cy="3198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374905"/>
      </p:ext>
    </p:extLst>
  </p:cSld>
  <p:clrMapOvr>
    <a:masterClrMapping/>
  </p:clrMapOvr>
  <mc:AlternateContent xmlns:mc="http://schemas.openxmlformats.org/markup-compatibility/2006">
    <mc:Choice xmlns:p14="http://schemas.microsoft.com/office/powerpoint/2010/main" Requires="p14">
      <p:transition spd="slow" p14:dur="800">
        <p:circle/>
        <p:sndAc>
          <p:stSnd>
            <p:snd r:embed="rId2" name="camera.wav"/>
          </p:stSnd>
        </p:sndAc>
      </p:transition>
    </mc:Choice>
    <mc:Fallback>
      <p:transition spd="slow">
        <p:circle/>
        <p:sndAc>
          <p:stSnd>
            <p:snd r:embed="rId2" name="camera.wav"/>
          </p:stSnd>
        </p:sndAc>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0" y="274638"/>
            <a:ext cx="3672408" cy="2866330"/>
          </a:xfrm>
        </p:spPr>
        <p:txBody>
          <a:bodyPr/>
          <a:lstStyle/>
          <a:p>
            <a:pPr algn="ctr"/>
            <a:r>
              <a:rPr lang="en-US" sz="3600" dirty="0" smtClean="0">
                <a:solidFill>
                  <a:schemeClr val="bg2">
                    <a:lumMod val="25000"/>
                  </a:schemeClr>
                </a:solidFill>
              </a:rPr>
              <a:t>Production capabilities of the project</a:t>
            </a:r>
            <a:br>
              <a:rPr lang="en-US" sz="3600" dirty="0" smtClean="0">
                <a:solidFill>
                  <a:schemeClr val="bg2">
                    <a:lumMod val="25000"/>
                  </a:schemeClr>
                </a:solidFill>
              </a:rPr>
            </a:br>
            <a:endParaRPr lang="ru-RU" sz="3400" b="1" dirty="0">
              <a:solidFill>
                <a:schemeClr val="bg2">
                  <a:lumMod val="25000"/>
                </a:schemeClr>
              </a:solidFill>
              <a:latin typeface="+mn-lt"/>
            </a:endParaRPr>
          </a:p>
        </p:txBody>
      </p:sp>
      <p:sp>
        <p:nvSpPr>
          <p:cNvPr id="91139" name="Rectangle 3"/>
          <p:cNvSpPr>
            <a:spLocks noGrp="1" noChangeArrowheads="1"/>
          </p:cNvSpPr>
          <p:nvPr>
            <p:ph type="body" sz="half" idx="1"/>
          </p:nvPr>
        </p:nvSpPr>
        <p:spPr>
          <a:xfrm>
            <a:off x="1259632" y="3717032"/>
            <a:ext cx="6840760" cy="2736304"/>
          </a:xfrm>
        </p:spPr>
        <p:txBody>
          <a:bodyPr>
            <a:normAutofit fontScale="85000" lnSpcReduction="20000"/>
          </a:bodyPr>
          <a:lstStyle/>
          <a:p>
            <a:pPr marL="446088" indent="-331788">
              <a:lnSpc>
                <a:spcPct val="90000"/>
              </a:lnSpc>
              <a:buFont typeface="Wingdings" panose="05000000000000000000" pitchFamily="2" charset="2"/>
              <a:buChar char="ü"/>
            </a:pPr>
            <a:r>
              <a:rPr lang="en-US" dirty="0" smtClean="0"/>
              <a:t>The need to introduce new processes </a:t>
            </a:r>
            <a:endParaRPr lang="kk-KZ" dirty="0" smtClean="0"/>
          </a:p>
          <a:p>
            <a:pPr marL="446088" indent="-331788">
              <a:lnSpc>
                <a:spcPct val="90000"/>
              </a:lnSpc>
              <a:buFont typeface="Wingdings" panose="05000000000000000000" pitchFamily="2" charset="2"/>
              <a:buChar char="ü"/>
            </a:pPr>
            <a:r>
              <a:rPr lang="en-US" dirty="0" smtClean="0"/>
              <a:t>Availability of production personnel </a:t>
            </a:r>
            <a:endParaRPr lang="kk-KZ" dirty="0" smtClean="0"/>
          </a:p>
          <a:p>
            <a:pPr marL="446088" indent="-331788">
              <a:lnSpc>
                <a:spcPct val="90000"/>
              </a:lnSpc>
              <a:buFont typeface="Wingdings" panose="05000000000000000000" pitchFamily="2" charset="2"/>
              <a:buChar char="ü"/>
            </a:pPr>
            <a:r>
              <a:rPr lang="en-US" dirty="0" smtClean="0"/>
              <a:t>Compliance with existing capacities </a:t>
            </a:r>
            <a:endParaRPr lang="kk-KZ" dirty="0" smtClean="0"/>
          </a:p>
          <a:p>
            <a:pPr marL="446088" indent="-331788">
              <a:lnSpc>
                <a:spcPct val="90000"/>
              </a:lnSpc>
              <a:buFont typeface="Wingdings" panose="05000000000000000000" pitchFamily="2" charset="2"/>
              <a:buChar char="ü"/>
            </a:pPr>
            <a:r>
              <a:rPr lang="en-US" dirty="0" smtClean="0"/>
              <a:t>Price and availability of materials </a:t>
            </a:r>
            <a:endParaRPr lang="kk-KZ" dirty="0" smtClean="0"/>
          </a:p>
          <a:p>
            <a:pPr marL="446088" indent="-331788">
              <a:lnSpc>
                <a:spcPct val="90000"/>
              </a:lnSpc>
              <a:buFont typeface="Wingdings" panose="05000000000000000000" pitchFamily="2" charset="2"/>
              <a:buChar char="ü"/>
            </a:pPr>
            <a:r>
              <a:rPr lang="en-US" dirty="0" smtClean="0"/>
              <a:t>Production costs </a:t>
            </a:r>
            <a:endParaRPr lang="kk-KZ" dirty="0" smtClean="0"/>
          </a:p>
          <a:p>
            <a:pPr marL="446088" indent="-331788">
              <a:lnSpc>
                <a:spcPct val="90000"/>
              </a:lnSpc>
              <a:buFont typeface="Wingdings" panose="05000000000000000000" pitchFamily="2" charset="2"/>
              <a:buChar char="ü"/>
            </a:pPr>
            <a:r>
              <a:rPr lang="en-US" dirty="0" smtClean="0"/>
              <a:t>The need for additional capacity </a:t>
            </a:r>
            <a:endParaRPr lang="kk-KZ" dirty="0" smtClean="0"/>
          </a:p>
          <a:p>
            <a:pPr marL="446088" indent="-331788">
              <a:lnSpc>
                <a:spcPct val="90000"/>
              </a:lnSpc>
              <a:buFont typeface="Wingdings" panose="05000000000000000000" pitchFamily="2" charset="2"/>
              <a:buChar char="ü"/>
            </a:pPr>
            <a:r>
              <a:rPr lang="en-US" dirty="0" smtClean="0"/>
              <a:t>Safety of production</a:t>
            </a:r>
            <a:endParaRPr lang="ru-RU" altLang="ru-RU" dirty="0" smtClean="0"/>
          </a:p>
        </p:txBody>
      </p:sp>
      <p:pic>
        <p:nvPicPr>
          <p:cNvPr id="14340" name="Picture 4" descr="http://sdelanounas.ru/images/img/auto.vesti.ru/p_bg1024_3840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404664"/>
            <a:ext cx="3912369" cy="2934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367242"/>
      </p:ext>
    </p:extLst>
  </p:cSld>
  <p:clrMapOvr>
    <a:masterClrMapping/>
  </p:clrMapOvr>
  <p:transition>
    <p:sndAc>
      <p:stSnd>
        <p:snd r:embed="rId2" name="camera.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fontScale="90000"/>
          </a:bodyPr>
          <a:lstStyle/>
          <a:p>
            <a:pPr fontAlgn="auto">
              <a:spcAft>
                <a:spcPts val="0"/>
              </a:spcAft>
              <a:defRPr/>
            </a:pPr>
            <a:r>
              <a:rPr lang="en-US" sz="3200" b="1" dirty="0" smtClean="0"/>
              <a:t/>
            </a:r>
            <a:br>
              <a:rPr lang="en-US" sz="3200" b="1" dirty="0" smtClean="0"/>
            </a:br>
            <a:r>
              <a:rPr lang="en-US" sz="3200" b="1" dirty="0" smtClean="0"/>
              <a:t>Criteria for the evaluation of an innovation project</a:t>
            </a:r>
            <a:endParaRPr lang="ru-RU" sz="3200" b="1" dirty="0">
              <a:solidFill>
                <a:schemeClr val="tx2">
                  <a:satMod val="130000"/>
                </a:schemeClr>
              </a:solidFill>
              <a:latin typeface="+mn-lt"/>
            </a:endParaRPr>
          </a:p>
        </p:txBody>
      </p:sp>
      <p:sp>
        <p:nvSpPr>
          <p:cNvPr id="93187" name="Rectangle 3"/>
          <p:cNvSpPr>
            <a:spLocks noGrp="1" noChangeArrowheads="1"/>
          </p:cNvSpPr>
          <p:nvPr>
            <p:ph type="body" sz="half" idx="1"/>
          </p:nvPr>
        </p:nvSpPr>
        <p:spPr>
          <a:xfrm>
            <a:off x="899592" y="2348880"/>
            <a:ext cx="6912768" cy="3777283"/>
          </a:xfrm>
        </p:spPr>
        <p:txBody>
          <a:bodyPr>
            <a:normAutofit/>
          </a:bodyPr>
          <a:lstStyle/>
          <a:p>
            <a:pPr algn="ctr">
              <a:buNone/>
            </a:pPr>
            <a:r>
              <a:rPr lang="kk-KZ" sz="4000" dirty="0" smtClean="0"/>
              <a:t>1 </a:t>
            </a:r>
            <a:r>
              <a:rPr lang="en-US" sz="4000" dirty="0" smtClean="0"/>
              <a:t>Advantage </a:t>
            </a:r>
            <a:endParaRPr lang="kk-KZ" sz="4000" dirty="0" smtClean="0"/>
          </a:p>
          <a:p>
            <a:pPr algn="ctr">
              <a:buNone/>
            </a:pPr>
            <a:r>
              <a:rPr lang="kk-KZ" sz="4000" dirty="0" smtClean="0"/>
              <a:t>2 </a:t>
            </a:r>
            <a:r>
              <a:rPr lang="en-US" sz="4000" dirty="0" smtClean="0"/>
              <a:t>Time</a:t>
            </a:r>
            <a:endParaRPr lang="kk-KZ" sz="4000" dirty="0" smtClean="0"/>
          </a:p>
          <a:p>
            <a:pPr algn="ctr">
              <a:buNone/>
            </a:pPr>
            <a:r>
              <a:rPr lang="kk-KZ" sz="4000" dirty="0" smtClean="0"/>
              <a:t>3</a:t>
            </a:r>
            <a:r>
              <a:rPr lang="en-US" sz="4000" dirty="0" smtClean="0"/>
              <a:t> Sustainability</a:t>
            </a:r>
          </a:p>
          <a:p>
            <a:pPr algn="ctr">
              <a:buNone/>
            </a:pPr>
            <a:r>
              <a:rPr lang="en-US" sz="4000" dirty="0" smtClean="0"/>
              <a:t/>
            </a:r>
            <a:br>
              <a:rPr lang="en-US" sz="4000" dirty="0" smtClean="0"/>
            </a:br>
            <a:endParaRPr lang="ru-RU" altLang="ru-RU" sz="3800" b="1" dirty="0" smtClean="0"/>
          </a:p>
        </p:txBody>
      </p:sp>
    </p:spTree>
    <p:extLst>
      <p:ext uri="{BB962C8B-B14F-4D97-AF65-F5344CB8AC3E}">
        <p14:creationId xmlns:p14="http://schemas.microsoft.com/office/powerpoint/2010/main" val="88682736"/>
      </p:ext>
    </p:extLst>
  </p:cSld>
  <p:clrMapOvr>
    <a:masterClrMapping/>
  </p:clrMapOvr>
  <p:transition>
    <p:sndAc>
      <p:stSnd>
        <p:snd r:embed="rId2" name="camera.wav"/>
      </p:stSnd>
    </p:sndAc>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582</Words>
  <Application>Microsoft Office PowerPoint</Application>
  <PresentationFormat>Экран (4:3)</PresentationFormat>
  <Paragraphs>137</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Тема Office</vt:lpstr>
      <vt:lpstr>Презентация PowerPoint</vt:lpstr>
      <vt:lpstr>Innovative management</vt:lpstr>
      <vt:lpstr>Definitions of innovation</vt:lpstr>
      <vt:lpstr> Changes by Schumpeter (American economist)</vt:lpstr>
      <vt:lpstr>Innovation properties:  novelty (scientific and technical) applicability (production)  feasibility(commercial)</vt:lpstr>
      <vt:lpstr>Components of innovation</vt:lpstr>
      <vt:lpstr>Classification of innovations</vt:lpstr>
      <vt:lpstr>Innovations with a technological dominant</vt:lpstr>
      <vt:lpstr>Innovations with a commercial or marketing dominant</vt:lpstr>
      <vt:lpstr>Definition</vt:lpstr>
      <vt:lpstr>Презентация PowerPoint</vt:lpstr>
      <vt:lpstr>Classification of innovations by object</vt:lpstr>
      <vt:lpstr>Definitions</vt:lpstr>
      <vt:lpstr>Definitions</vt:lpstr>
      <vt:lpstr>Distinctive features of the innovation project</vt:lpstr>
      <vt:lpstr>Definitions</vt:lpstr>
      <vt:lpstr>Criteria for the classification of projects</vt:lpstr>
      <vt:lpstr>Project evaluation factors</vt:lpstr>
      <vt:lpstr> Estimation of market prospects of the project</vt:lpstr>
      <vt:lpstr>Scientific and technical criteria of the project</vt:lpstr>
      <vt:lpstr>Financial criteria</vt:lpstr>
      <vt:lpstr>Production capabilities of the project </vt:lpstr>
      <vt:lpstr> Criteria for the evaluation of an innovation project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Alina</dc:creator>
  <cp:lastModifiedBy>Alina</cp:lastModifiedBy>
  <cp:revision>1</cp:revision>
  <dcterms:created xsi:type="dcterms:W3CDTF">2021-11-10T03:39:26Z</dcterms:created>
  <dcterms:modified xsi:type="dcterms:W3CDTF">2021-11-10T03:39:47Z</dcterms:modified>
</cp:coreProperties>
</file>