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44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6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0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75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40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32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39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29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629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7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3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24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21001-2308-43FF-89A8-0CDCA8A0305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6FE4C-0EF0-4F5F-B41C-4168D97846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5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5 задач с подвохом, которые ставят в туп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69" y="924026"/>
            <a:ext cx="6934200" cy="362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62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5 задач с подвохом, которые ставят в туп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645" y="1439612"/>
            <a:ext cx="6934200" cy="362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5 задач с подвохом, которые ставят в туп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274" y="1275983"/>
            <a:ext cx="6934200" cy="362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79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5 задач с подвохом, которые ставят в туп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158" y="1218231"/>
            <a:ext cx="6934200" cy="362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98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5 задач с подвохом, которые ставят в туп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529" y="1487738"/>
            <a:ext cx="6934200" cy="362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7019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Закимова</dc:creator>
  <cp:lastModifiedBy>acer</cp:lastModifiedBy>
  <cp:revision>1</cp:revision>
  <dcterms:created xsi:type="dcterms:W3CDTF">2020-10-23T10:39:35Z</dcterms:created>
  <dcterms:modified xsi:type="dcterms:W3CDTF">2020-10-23T10:49:34Z</dcterms:modified>
</cp:coreProperties>
</file>