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28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 </a:t>
            </a:r>
            <a:r>
              <a:rPr lang="kk-KZ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САЛЫМДАРЫ БОЙЫНША ШЕШІМ  ҚАБЫЛДАУ ЖАҒДАЙЫНДА ШЫҒЫНДАР МЕН НӘТИЖЕЛЕРДІ ТАЛДАУ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kk-KZ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мақсаты: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студенттерге қаражат салымдары бойынша шығындар мен нәтижелерді талдау әдістемесін таныстыру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29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8569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түрлері, өнімнің өзіндік құнын </a:t>
            </a: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калькуляциялау</a:t>
            </a:r>
          </a:p>
          <a:p>
            <a:pPr lvl="1" algn="ctr"/>
            <a:endParaRPr lang="kk-KZ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өнімнің және жартылай фабрикат бірлігінің өндіріс шығынын есепке алу обьектісі бойынша барлық өнімнің өзіндік құнын немесе жекелеген өнім түрлерінің өзіндік құнын анықтау бойынша есептеулер.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5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Алдын-ала калькуляциялау</a:t>
            </a:r>
            <a:r>
              <a:rPr lang="kk-KZ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өнімді дайындамас бұрын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Ол: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Жоспарлы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Жобалық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сметалық 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Нормативті болады</a:t>
            </a:r>
          </a:p>
          <a:p>
            <a:pPr lv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 калькуляциялау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заманғы технологияны, қолда бар ресурстарды ескере отырып, материал, отын, энергия,еңбек ақы т.б.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Шығынның </a:t>
            </a:r>
            <a:r>
              <a:rPr lang="kk-KZ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 кезеңдегі прогрессивті нормалардың орташа мәні бойынша өнімге ( жұмыс, қызмет ) және өнім бірлігіне жұмсалған мүмкін шығындарды анықтайды</a:t>
            </a:r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 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(сметалық )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kk-KZ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 калькуляциялаудың бір түрі болып табылады, негізінен қайта жобаланған, қайта құрылған өнімге немесе бір рет орындалатын жұмыстарға құрылады</a:t>
            </a:r>
            <a:r>
              <a:rPr lang="kk-KZ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Нормативі 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ағындық жоспарлы калькуляцияның бір түрі, өнімнің өзіндік құнының калькуляциялау мен шығындарды нормативті есепке алу әдісін пайдаланатын кәсіпорында қолданылады.</a:t>
            </a:r>
            <a:endParaRPr lang="ru-RU" sz="2000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8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 калькуляция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бухгалтерлік есеп берілгендері бойынша өнімді шығарғаннан кейін құрылады және фактілік шығындар бейнелейді.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kk-KZ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 </a:t>
            </a:r>
            <a:r>
              <a:rPr lang="kk-KZ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фактілік )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 </a:t>
            </a: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 уақытша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кәсіпорын жұмысына байланысты немесе оған байланыссыз себептерге байланысты жоспардан ауытқыған нақты шығындарды сипаттайды.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фактілік шығындар және келесі кезең немесе 9-айда алынған өнім негізінде шығын бойынша 4-тоқсан және басқа кезеңдегі өнімнің күтілетін өндірісі бойынша есептеулер негізінде құрылады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Калькуляциялау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 шығындарды есепке алу обьектісі және өнімнің өзіндік құнының калькуляциясы дұрыс құрылу керек. Шығындарды есепке алу обьектісі кәсіпорынның өндіріске кететін шығынның аналитикалық есебін ұйымдастыратын обьект.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Калькуляциялау 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обьектісі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кәсіпорынның калькуляцияланатын өнім (жұмыс, қызмет )түрі.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73448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Шикізатты кешенді пайдалану арқылы өнімнің өзіндік құнын калькуляциялау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баптары бойынша шығындарды топтастыру өнеркәсіптік  салалары бойынша айырмашылықтар бар: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Типтік  номенклатурасы  бойынша  калькуляция баптары: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шикізаттар мен материалдар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қайтымды қалдықтар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сатып алатын өнімдер, жартылай фабрикаттар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 мақсаттардағы отын және энергия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жұмыскерлердің еңбекақысы (негізгі, қосымша)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сақтандыруларға аударымдар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дайындау және негіздеуге кететін шығындар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 жабдықтарды қалыпты ұстап тұру және оларды іске қосуға кететін шығындар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 өндірістік шығындар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ахаулардан болатын жоғалтулар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 шығындар және  басқада  өндірітік  шығындар.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44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8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Смета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қалаған нәтижелерге жету үшін қажетті жұмсалатын түрі мен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орны.</a:t>
            </a:r>
          </a:p>
          <a:p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i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Калькуляциялық бірлік</a:t>
            </a:r>
            <a:r>
              <a:rPr lang="kk-KZ" sz="28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калькуляциялау обьектісінің өлшеуіші. Өнім құрамында белгілі бір пайдалы заттың болуына және еңбек калькуляциясының бірлігіне қайта есептелмеген табиғи (натуралды) шартты және шартты бірліктер болады.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079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Шартты </a:t>
            </a:r>
            <a:r>
              <a:rPr lang="kk-KZ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табиғи калькуляциялау әдісі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бір бұйының әр түрін шығаратын өндірісте қолданылады. Бұл өндірісте (шығаратын) жұмсалатын шығындар бір-біріне арақатынасы болады. Шартты табиғи калькуляциялау бірлігінің өзіндік құны мына формуламен анықталады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Өнег =Шж : (1*Бнег + K1*Б1+К2*Б2+…+Кi*Бi)         (1)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Шж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өнім өндірісіне кететін жалпы шығындар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Бнег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негізгі бұйымды шығару  көлемі.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Кi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I- ші бұйымға жұмсалатын шығынның негізгі бұйымға жұмсалған шығындар айырмашылығын көрсетеді.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Бi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I-ші бұйымның шығарылуы  көлемі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і-ші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бұйымның өзіндік құны (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Өі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мына формуламен анықталады: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Өі =Өнег * Kі   (2)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93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14</TotalTime>
  <Words>452</Words>
  <Application>Microsoft Office PowerPoint</Application>
  <PresentationFormat>Экран (4:3)</PresentationFormat>
  <Paragraphs>62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Куат</dc:creator>
  <cp:lastModifiedBy>Куат</cp:lastModifiedBy>
  <cp:revision>4</cp:revision>
  <dcterms:created xsi:type="dcterms:W3CDTF">2015-12-09T16:22:45Z</dcterms:created>
  <dcterms:modified xsi:type="dcterms:W3CDTF">2015-12-09T18:17:36Z</dcterms:modified>
</cp:coreProperties>
</file>