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75"/>
  </p:notesMasterIdLst>
  <p:sldIdLst>
    <p:sldId id="256" r:id="rId2"/>
    <p:sldId id="323" r:id="rId3"/>
    <p:sldId id="322" r:id="rId4"/>
    <p:sldId id="257" r:id="rId5"/>
    <p:sldId id="258" r:id="rId6"/>
    <p:sldId id="324" r:id="rId7"/>
    <p:sldId id="259" r:id="rId8"/>
    <p:sldId id="260" r:id="rId9"/>
    <p:sldId id="261" r:id="rId10"/>
    <p:sldId id="327" r:id="rId11"/>
    <p:sldId id="262" r:id="rId12"/>
    <p:sldId id="325" r:id="rId13"/>
    <p:sldId id="263" r:id="rId14"/>
    <p:sldId id="326" r:id="rId15"/>
    <p:sldId id="264" r:id="rId16"/>
    <p:sldId id="265" r:id="rId17"/>
    <p:sldId id="328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85EFB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9" autoAdjust="0"/>
    <p:restoredTop sz="93441" autoAdjust="0"/>
  </p:normalViewPr>
  <p:slideViewPr>
    <p:cSldViewPr snapToGrid="0">
      <p:cViewPr>
        <p:scale>
          <a:sx n="76" d="100"/>
          <a:sy n="76" d="100"/>
        </p:scale>
        <p:origin x="-58" y="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7E955-0809-4EE8-BAAE-71C8517F0717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4D31E-E50A-47DA-9BE8-C5AC800C28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799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D0CF5DC-C1E1-45CB-A879-24F1F613855A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4F37C22-9363-46A4-B9D9-C8B53CA497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0%B8%D1%81%D0%BF%D0%B5%D1%80%D1%81%D0%BD%D0%BE%D1%81%D1%82%D1%8C" TargetMode="External"/><Relationship Id="rId2" Type="http://schemas.openxmlformats.org/officeDocument/2006/relationships/hyperlink" Target="https://ru.wikipedia.org/wiki/%D0%9F%D0%BE%D1%87%D0%B2%D0%B5%D0%BD%D0%BD%D1%8B%D0%B9_%D0%BF%D0%BE%D0%B3%D0%BB%D0%BE%D1%89%D0%B0%D1%8E%D1%89%D0%B8%D0%B9_%D0%BA%D0%BE%D0%BC%D0%BF%D0%BB%D0%B5%D0%BA%D1%8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701458"/>
            <a:ext cx="11837324" cy="615654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АГРОХИМИЯ</a:t>
            </a:r>
            <a:r>
              <a:rPr lang="ru-RU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050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1769" y="739036"/>
            <a:ext cx="103840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Агрохимия - наука об оптимизации питания растений,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удобрений и плодородия почвы с учетом 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биоклиматического потенциала для получения высокого урожая и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продукции.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0" y="475989"/>
            <a:ext cx="12012460" cy="6001011"/>
          </a:xfrm>
        </p:spPr>
        <p:txBody>
          <a:bodyPr>
            <a:normAutofit fontScale="25000" lnSpcReduction="20000"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Д.Н. Прянишников - основоположник отечественной  агрохимической школы - считал, что задачей агрохимии является изучение круговорота веществ в земледелии и выявление тех мер воздействия на химические процессы, протекающие в почве и  растениях, которые могут повышать урожай или изменять его качество. </a:t>
            </a:r>
            <a:endParaRPr lang="en-US" sz="8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Читал курсы «Учение об удобрении» и «Частное земледелие».</a:t>
            </a:r>
          </a:p>
          <a:p>
            <a:pPr>
              <a:lnSpc>
                <a:spcPct val="120000"/>
              </a:lnSpc>
            </a:pP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 Одновременно в 1891—1931 годах читал курсы по агрономической химии и по </a:t>
            </a:r>
            <a:r>
              <a:rPr lang="ru-RU" sz="8600" dirty="0" err="1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 химии растений в Московском университете на кафедре агрономической химии. </a:t>
            </a:r>
          </a:p>
          <a:p>
            <a:pPr>
              <a:lnSpc>
                <a:spcPct val="120000"/>
              </a:lnSpc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 1896 году защитил магистерскую диссертацию </a:t>
            </a:r>
          </a:p>
          <a:p>
            <a:pPr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«О распадении белковых веществ при прорастании», </a:t>
            </a:r>
          </a:p>
          <a:p>
            <a:pPr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а в 1900 в Московском университете — </a:t>
            </a:r>
          </a:p>
          <a:p>
            <a:pPr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докторскую </a:t>
            </a:r>
          </a:p>
          <a:p>
            <a:pPr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«Белковые вещества и их распадение в связи с </a:t>
            </a:r>
          </a:p>
          <a:p>
            <a:pPr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дыханием и ассимиляцией»</a:t>
            </a:r>
            <a:r>
              <a:rPr lang="en-US" sz="6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ru-RU" sz="6200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vi-VN" sz="6200" b="1" dirty="0" smtClean="0">
                <a:latin typeface="Times New Roman" pitchFamily="18" charset="0"/>
                <a:cs typeface="Times New Roman" pitchFamily="18" charset="0"/>
              </a:rPr>
              <a:t>ми́трий Никола́евич </a:t>
            </a:r>
            <a:endParaRPr lang="ru-RU" sz="6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6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lang="vi-VN" sz="6200" b="1" dirty="0" smtClean="0">
                <a:latin typeface="Times New Roman" pitchFamily="18" charset="0"/>
                <a:cs typeface="Times New Roman" pitchFamily="18" charset="0"/>
              </a:rPr>
              <a:t>Пря́нишников</a:t>
            </a:r>
            <a:r>
              <a:rPr lang="ru-RU" sz="62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buNone/>
            </a:pPr>
            <a:r>
              <a:rPr lang="en-US" sz="6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(1865-1948)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Еврей\Desktop\Pryanishnikov_D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69052" y="3279863"/>
            <a:ext cx="2668044" cy="3578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26301"/>
            <a:ext cx="10972800" cy="585069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 создают оптимальный режим питания растений макро- и микроэлементами, направленно регулируют обмен  органических и минеральных соединений, что позволяет реализовать потенциальную продуктивность растений по количеству и качеству урожая. Но и сами удобрения подвергаются воздействию растений: труднорастворимые их формы растения переводят в доступные соединения, а обладая избирательной поглотительной способностью по отношению к отдельным элементам, создают физиологическую кислотность или щелочность минеральных удобрений.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Агрохимические средства существенно влияют на химические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свойства почвы, а также на активность и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микробиологических процессов, но одновременно и сами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влиянием свойств почвы. Например, в кислых почвах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фосфоритная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 разлагается и фосфор переходит в доступную для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форму. То же происходит и с карбонатами известковых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этом принципе основана химическая мелиорация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известкование) кислых почв, вызывающая нейтрализацию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раствора. </a:t>
            </a:r>
          </a:p>
        </p:txBody>
      </p:sp>
    </p:spTree>
    <p:extLst>
      <p:ext uri="{BB962C8B-B14F-4D97-AF65-F5344CB8AC3E}">
        <p14:creationId xmlns:p14="http://schemas.microsoft.com/office/powerpoint/2010/main" xmlns="" val="370620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88932"/>
            <a:ext cx="10972800" cy="578806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Д.Н. Прянишников выразил взаимосвязь между тремя 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взаимодействующими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факторами: почвой, растением и удобрением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отражающей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предмета 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Задача агрохимии состоит в том, чтобы применением 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оптимальные условия для питания растений. Такой же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оценке системы удобрений должен быть и в отношении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Только удовлетворяя биологические требования растений,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реализовать потенциальную продуктивность растений, 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заложенную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генотипе новых сортов. 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6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Известный русский ученый К.К. Гедройц отмечал, что урожайность зависит от трех факторов: климата, почвы и самого возделываемого растения. Климат же трудно поддается изменениям, но смягчить его действие можно путем улучшения свойств почв, находящихся в данном регионе. Изменяя свойства почвы, человек может в определенной мере регулировать в желательном направлении эффект климатических условий на растения.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3463" y="2868460"/>
            <a:ext cx="11081359" cy="359601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800" dirty="0" smtClean="0"/>
              <a:t>Гедройц открыл «</a:t>
            </a:r>
            <a:r>
              <a:rPr lang="ru-RU" sz="2800" dirty="0" smtClean="0">
                <a:hlinkClick r:id="rId2" tooltip="Почвенный поглощающий комплекс"/>
              </a:rPr>
              <a:t>почвенный поглощающий комплекс</a:t>
            </a:r>
            <a:r>
              <a:rPr lang="ru-RU" sz="2800" dirty="0" smtClean="0"/>
              <a:t>» — совокупность </a:t>
            </a:r>
            <a:r>
              <a:rPr lang="ru-RU" sz="2800" dirty="0" smtClean="0">
                <a:hlinkClick r:id="rId3" tooltip="Дисперсность"/>
              </a:rPr>
              <a:t>высокодисперсных</a:t>
            </a:r>
            <a:r>
              <a:rPr lang="ru-RU" sz="2800" dirty="0" smtClean="0"/>
              <a:t> минеральных,</a:t>
            </a:r>
          </a:p>
          <a:p>
            <a:pPr>
              <a:buNone/>
            </a:pPr>
            <a:r>
              <a:rPr lang="ru-RU" sz="2800" dirty="0" smtClean="0"/>
              <a:t> органоминеральных и органических частиц, обладающих </a:t>
            </a:r>
          </a:p>
          <a:p>
            <a:pPr>
              <a:buNone/>
            </a:pPr>
            <a:r>
              <a:rPr lang="ru-RU" sz="2800" dirty="0" err="1" smtClean="0"/>
              <a:t>ионнообменной</a:t>
            </a:r>
            <a:r>
              <a:rPr lang="ru-RU" sz="2800" dirty="0" smtClean="0"/>
              <a:t> способностью.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2600" dirty="0" smtClean="0"/>
          </a:p>
          <a:p>
            <a:pPr algn="ctr">
              <a:buNone/>
            </a:pPr>
            <a:r>
              <a:rPr lang="ru-RU" dirty="0" smtClean="0"/>
              <a:t>Гедройц, Константин </a:t>
            </a:r>
          </a:p>
          <a:p>
            <a:pPr algn="ctr">
              <a:buNone/>
            </a:pPr>
            <a:r>
              <a:rPr lang="ru-RU" dirty="0" err="1" smtClean="0"/>
              <a:t>Каэтанович</a:t>
            </a:r>
            <a:endParaRPr lang="ru-RU" dirty="0" smtClean="0"/>
          </a:p>
          <a:p>
            <a:pPr algn="ctr">
              <a:buNone/>
            </a:pPr>
            <a:r>
              <a:rPr lang="ru-RU" dirty="0" smtClean="0"/>
              <a:t> (1872-1932)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C:\Users\Еврей\Desktop\Gedroj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94743" y="3403948"/>
            <a:ext cx="2370956" cy="311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63671"/>
            <a:ext cx="10972800" cy="591332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географическая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опытов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удобрениями и многочисленные эксперименты в зональном аспекте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унифицированным схемам и методам позволяют в определенной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учесть важнейший фактор - климат - в системе климат-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почва-удобрения-растения. Поэтому в определение «агрохимия» Государственным стандартом в 1983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был введен климат, и оно приобрело в те годы следующую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«Агрохимия - наука о взаимодействии удобрений,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растений и климата, круговороте веществ в земледелии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удобрений»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 СССР по стандартам от 13 июля 1983 г. № 3110). </a:t>
            </a:r>
          </a:p>
          <a:p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Недооценка климатических особенностей конкретного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земледельческого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может привести к серьезным погрешностям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минеральных удобрений в создании урожая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оценке их эффективности. Поэтому учет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погодно-клыматических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неотъемлемая часть полевого агрохимического опыта. 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370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789140"/>
            <a:ext cx="10972800" cy="5687860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достижений агрохимии и смежных наук позволяет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 сформулировать следующие основные задачи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современном этапе развития этой отрасли науки: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 и химического состава различных видов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минеральных удобрений и их влияния на: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круговорот и баланс питательных веществ в земледелии;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свойства почв и воспроизводство их плодородия;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питание растений и обмен в них органических и 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веществ в процессе вегетации;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биологическую активность почвы и ее биоразнообразие;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формирование количества и качества продукции;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агроэкологические функции агрохимии в системе почва-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растение;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экономико-энергетические показатели эффективности  </a:t>
            </a:r>
          </a:p>
          <a:p>
            <a:pPr algn="ctr">
              <a:spcBef>
                <a:spcPts val="0"/>
              </a:spcBef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агрохимических средств </a:t>
            </a:r>
          </a:p>
        </p:txBody>
      </p:sp>
    </p:spTree>
    <p:extLst>
      <p:ext uri="{BB962C8B-B14F-4D97-AF65-F5344CB8AC3E}">
        <p14:creationId xmlns:p14="http://schemas.microsoft.com/office/powerpoint/2010/main" xmlns="" val="21943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76197"/>
            <a:ext cx="10972800" cy="5900803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Агрохимия изучает сложные процессы взаимосвязи факторов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развития растений в конкретных почвенно-климатических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Вскрыв закономерности этих процессов, можно определить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оптимизации питания растений с помощью макро- и 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микроудобрений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регулировать обмен веществ в растении в процессе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вегетации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получения высокого урожая возделываемой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улучшения качества продукции. </a:t>
            </a:r>
            <a:endParaRPr lang="ru-RU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53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растений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сложный процесс поступления отдельных биогенных элементов из воздуха и поглощения основной массы доступных минеральных солей через корневую систему из раствора и твердой фазы почвы. Сложность регулирования и оптимизации процесса питания растений и обмена веществ заключается в том, что он находится в тесной взаимосвязи с погодно-климатическими условиями, которые мы не всегда можем регулировать. От этих же условий в значительной мере зависит и содержание в почве питательных веществ в доступной для поглощения растениями форме.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01249"/>
            <a:ext cx="10972800" cy="587575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сложные процессы, определяющие рост и развитие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активное и сильное влияние оказывают минеральные и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удобрения. Они изменяют концентрацию солей в почве,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направленность химических, физико-химических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процессов, реакцию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почвы, ее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поглотительную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способность. Исследуя эти процессы в динамике и во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агрохимия вскрывает сущность явлений,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закономерности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обмене веществ и формировании урожая и использует их для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роста растений и реализации 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продуктивности. Самым сильным и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быстродействующим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агрохимии при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направленном регулировании этих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и при ее вмешательстве в круговорот веществ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земледелии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является удобрение почв. Без него невозможно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растений, регулировать величину и качество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влиять на воспроизводство плодородия почвы.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3425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33399"/>
            <a:ext cx="7294323" cy="197180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Удобрение - это вещество для</a:t>
            </a:r>
            <a:b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питания растений и повышения </a:t>
            </a:r>
            <a:b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плодородия почвы. </a:t>
            </a:r>
            <a:b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26" name="Picture 2" descr="C:\Users\Еврей\Desktop\Весеннее-удобрение-огор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99" y="2650994"/>
            <a:ext cx="4996842" cy="3774858"/>
          </a:xfrm>
          <a:prstGeom prst="rect">
            <a:avLst/>
          </a:prstGeom>
          <a:noFill/>
        </p:spPr>
      </p:pic>
      <p:pic>
        <p:nvPicPr>
          <p:cNvPr id="1027" name="Picture 3" descr="C:\Users\Еврей\Desktop\udobrenia_poroshok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5033" y="513568"/>
            <a:ext cx="3796490" cy="2477210"/>
          </a:xfrm>
          <a:prstGeom prst="rect">
            <a:avLst/>
          </a:prstGeom>
          <a:noFill/>
        </p:spPr>
      </p:pic>
      <p:pic>
        <p:nvPicPr>
          <p:cNvPr id="1028" name="Picture 4" descr="C:\Users\Еврей\Desktop\Органические-удобрен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3637" y="3457184"/>
            <a:ext cx="3958218" cy="3037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364" y="563671"/>
            <a:ext cx="11849622" cy="6294329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96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 в агрохимии:</a:t>
            </a:r>
          </a:p>
          <a:p>
            <a:pPr algn="just"/>
            <a:endParaRPr lang="ru-RU" sz="9600" u="sng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лабораторные</a:t>
            </a:r>
            <a:r>
              <a:rPr lang="ru-RU" sz="9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96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физико-химические методы анализа растений, 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 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удобрений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фотометрия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хроматография, спектроскопия, 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атомно-абсорбционная </a:t>
            </a:r>
            <a:r>
              <a:rPr lang="ru-RU" sz="9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спектрофотометрия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рентгенофлуоресцентный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нейтронно- 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активационный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масс-спектрометрия и др. </a:t>
            </a:r>
            <a:endParaRPr lang="ru-RU" sz="9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9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стабильных 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радиоактивных 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изотопов</a:t>
            </a:r>
          </a:p>
          <a:p>
            <a:pPr algn="just"/>
            <a:endParaRPr lang="ru-RU" sz="9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почвенно-растительная </a:t>
            </a:r>
            <a:r>
              <a:rPr lang="ru-RU" sz="9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питания растений и  </a:t>
            </a:r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удобрений</a:t>
            </a:r>
          </a:p>
          <a:p>
            <a:pPr algn="just"/>
            <a:endParaRPr lang="ru-RU" sz="9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9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4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физиолого-агрохимические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вегетационные (эксперименты проводятся в специальных сосудах, размещаемых в вегетационных павильонах-домиках,  теплицах)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лизиметрические методы (исследования проводящиеся в больших сосудах, с изолированными по вертикале стенками в условиях близких к естественным) </a:t>
            </a:r>
          </a:p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методов агрохимических исследований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полевые опыты. </a:t>
            </a:r>
          </a:p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Полевой опыт с удобрениями - это опыт, проводимый в полевых условиях для определения действия удобрений на урожай сельскохозяйственных культур, его качество, а также на плодородие почвы. </a:t>
            </a:r>
          </a:p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890" y="676405"/>
            <a:ext cx="11786992" cy="580059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endParaRPr lang="ru-RU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1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1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елкоделяночные</a:t>
            </a:r>
            <a:r>
              <a:rPr lang="ru-RU" sz="2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опыты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проводятся для более глубоких, чаще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поисковых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экспериментов. Они часто сочетаются с вегетационными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лизиметрическими опытами, но в условиях, идентичных или </a:t>
            </a:r>
            <a:r>
              <a:rPr lang="ru-RU" sz="2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близских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естественным. </a:t>
            </a:r>
            <a:r>
              <a:rPr lang="ru-RU" sz="2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Мелкоделяночные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опыты с удобрениями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полевых условиях на делянках площадью не более 10 м. </a:t>
            </a:r>
            <a:endParaRPr lang="ru-RU" sz="21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краткосрочных полевых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опытах действие удобрений на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качество сельскохозяйственных культур изучается не менее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в определенных почвенных условиях. Данные этих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опытов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используются для определения потребности в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видах и формах минеральных удобрений в зональном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аспекте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административном (район, область, республика), а также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перспективной потребности страны в различных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видах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формах удобрений. Результаты этих опытов вводятся в банк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затем с помощью ЭВМ по соответствующей программе 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выдается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необходимая информация</a:t>
            </a: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ru-RU" sz="2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1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Мелкоделяночные</a:t>
            </a:r>
            <a:r>
              <a:rPr lang="ru-RU" sz="21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краткосрочные полевые опыты 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</a:t>
            </a:r>
            <a:r>
              <a:rPr lang="ru-RU" sz="21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для совершенствования методов комплексной  </a:t>
            </a:r>
            <a:r>
              <a:rPr lang="ru-RU" sz="21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почвенной 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растительной диагностики оптимизации питания растений и </a:t>
            </a:r>
            <a:r>
              <a:rPr lang="ru-RU" sz="21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удобрений. 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xmlns="" val="20357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501041"/>
            <a:ext cx="11849622" cy="6175332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опыт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удобрениями - это полевой опыт с систематическим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удобрений, проводимый на одном участке, в севообороте,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звене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севооборота или при бессменной культуре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длительный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полевой опыт с удобрениями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стационарный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проводимый более одной ротации севооборота.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ценную информацию по оценке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различных систем удобрений в севооборотах,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е. органических, минеральных, их сочетаний; уровня насыщенности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севооборотов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удобрениями; оптимального распределения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минеральных удобрений по культурам севооборота, а также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опыты являются основной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базой для 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статических моделей плодородия почв, исследования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закономерностей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плодородия почв и качества продукции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длительном применении удобрений, проведения балансовых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миграции питательных элементов по профилю почвы и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балластных токсических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40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опыты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удобрениями проводятся в  производственных условиях для проверки рекомендаций и экономической оценки действия удобрений на урожай и его качество. Результаты производственных опытов играют большую роль при внедрении и обосновании  эффективности одного или комплекса приемов химизации земледелия при подготовке практических рекомендаций.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38411"/>
            <a:ext cx="10972800" cy="603858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УЧЕНИЯ О ПИТАНИИ РАСТЕНИЙ,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ПЛОДОРОДИИ ПОЧВ И УДОБРЕНИИ ЗЕМЕЛЬ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правильный взгляд на почву как на источник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веществ, необходимых для растения, высказал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французский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естествоиспытатель Б.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Палисси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Еще в 1563 г. он писал, что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 есть основа жизни и роста всех посевов». Если засевать поле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подряд, не унавоживая, то посевы извлекут из земли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необходимую для своего роста; земля, таким образом,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обедняется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солями и перестает давать урожаи. Его представления о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истощения почвы, о необходимости возврата зольных веществ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 удобрений лишь 300 лет спустя доказаны точными опытами.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1656 г. И.Р.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Глаубер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выдвинул гипотезу, что главным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урожайности является селитра, внесение которой в почву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значительный рост урожая. Удобрительное действие навоза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связывал с образованием селитры. Но взгляды Б.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Палисси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Глаубера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свое время не были оценены по достоинству и не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оказали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существенного влияния на земледелие.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540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995" y="588722"/>
            <a:ext cx="11761939" cy="5888277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роль в изучении вопроса об источниках азота для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сыграл Ж.Б.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Буссенго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(1802-1887). С 1836 г.,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будучи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профессором Лионского университета, он изучал баланс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расхода питательных веществ за севооборот и установил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бобовых в обогащении почвы азотом. Ряд основных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Буссенго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изучению круговорота веществ в земледелии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явились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фундаментом для создания новой отрасли знания -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Синтез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либиховского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положения о роли зольных элементов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тезис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Буссенго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значении азота в удобрениях сыграли большую роль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дальнейшем развитии теории корневого питания растений.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Буссенго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развивал азотную теорию удобрения,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противопоставив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гумусовой теории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Тэера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Истощение плодородия почв он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связывал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выносом азота с урожаем. В то же время он установил, что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например клевер и люцерна, не истощают, 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обогащают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почву азотом. Причем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Буссенго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доказал точными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агрохимическими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исследованиями в полевых экспериментах в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севооборотах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Тот факт, что азотный дефицит в севообороте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покрываетсяза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клевера и люцерны, был установлен им в течение 1836—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1838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191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50729"/>
            <a:ext cx="12087616" cy="625153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РУССКИХ УЧЕНЫХ В РАЗВИТИИ УЧЕНИЯ </a:t>
            </a:r>
          </a:p>
          <a:p>
            <a:pPr algn="ctr"/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ПИТАНИИ РАСТЕНИЙ И НАУКИ АГРОХИМИИ </a:t>
            </a:r>
            <a:endParaRPr lang="ru-RU" sz="3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агрохимии в России неразрывно связано с историей и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совершенствованием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земледелия, формированием взглядов на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растений, созданием научной методики химических и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биологических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исследований, введением количественных методов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превращения веществ. В XIV-XVI вв. в земледельческих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хозяйствах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все большее применение </a:t>
            </a:r>
            <a:r>
              <a:rPr lang="ru-RU" sz="3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-зерновая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трехпольным севооборотом, распространяется практика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навозом и т.п. Все это ведет к совершенствованию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хозяйства, а следовательно, и к обогащению знаний о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явлениях. </a:t>
            </a:r>
          </a:p>
          <a:p>
            <a:pPr algn="just"/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«рационального» сельского хозяйства вызывали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некоторым агробиологическим и агрохимическим мерам и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Огородная и садовая культура в дворянских поместьях и в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купеческих владениях, которая с XV-XVI вв. становилась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заметной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фиксировала совершенствование представлений о природе </a:t>
            </a:r>
            <a:r>
              <a:rPr lang="ru-RU" sz="3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ботаники и химии.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801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51145"/>
            <a:ext cx="10972800" cy="5925855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Васильевич Ломоносов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(1711-1765) был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родоначальником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естествознания в России. В 1753 г. в работе «Слово о явлениях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он писал: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Преизобильное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ращение тучных дерев,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бесплодном песку корень свой утвердили, ясно изъявляет,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жирными листами жирный тук из воздуха впитывают».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Ломоносов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высказал научные предположения о происхождении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чернозема. В книге «О слоях земных» он дал правильное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происхождению гумуса почвы: «Нет сомнения, что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чернозем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первообразная и не первозданная материя, но произошел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согнития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животных и растущих тел со временем». Он считал, что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при образовании гумуса происходят те же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и в культурных почвах при разложении в них навоза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пахотных земель.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8891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76196"/>
            <a:ext cx="10972800" cy="590080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Андрей Тимофеевич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Болотов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(1738-1833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выдающийся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ученый-агроном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активный пропагандист сельскохозяйственных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автор серии важных статей по удобрению полей, плодородию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Много внимания уделял местным удобрениям - навозу,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навозной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жиже, золе и извести. Он писал, что земли во многих местах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навоза не могут дать хороших урожаев, а навоза в хозяйстве мало,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мало скота из-за недостатка кормов, а чтобы иметь их больше,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 удобрения.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Михайлович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(1750-1792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1789 г. опубликовал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земледелии», которая в тот период имела исключительное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ней он изложил научные основы земледелия. По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прежде чем «давать правила, как каждую землю удобрять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растение сеять, надобно показать начала и источники,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оные правила истекают».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Матвей Иванович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Афонин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(1739-1810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был первым русским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читавшим курс агрономии, когда еще в 1770 г.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университете началось ее преподавание. В 1771 г.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собрании Московского университета он произнес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посвященную органическому веществу почвы и его значению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земледелии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образом, вторую половину XVIII в. можно считать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русской агрономической науки.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7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76197"/>
            <a:ext cx="10972800" cy="590080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Григорьевич Павлов (1793-1840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профессор 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университета, был выдающимся деятелем русской 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агрономической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школы. В 1818 г. он был командирован за границу, где изучал </a:t>
            </a:r>
          </a:p>
          <a:p>
            <a:pPr algn="just"/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агрономию и работал у А.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Тэера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автора гумусовой теории питания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Иванович Менделеев (1834-1907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известен как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ученый-химик, но он интересовался и сельским хозяйством,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по агрохимии. В 1869 г. на съезде русских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естествоиспытателей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Москве он выступил с докладом об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агрохимических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опытах. Его многие мысли о производстве и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удобрений, обработке почвы не потеряли актуальности и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настоящего времени. </a:t>
            </a:r>
            <a:endPara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Анастасий Егорович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Зайкевич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(1842-1931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профессор 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Харьковского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университета, первый установил, что черноземы, несмотря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содержание в них гумуса, прекрасно отзываются на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минеральные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82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01249"/>
            <a:ext cx="10972800" cy="587575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Павел Андреевич </a:t>
            </a:r>
            <a:r>
              <a:rPr lang="ru-RU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Костычев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(1845-1895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блестящий педагог,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популяризатор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организатор, выдающийся исследователь и знаток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черноземных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 России. В классическом труде «Почвы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черноземной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России, их происхождение, состав и свойства»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развил учение о факторах образования чернозема. Большое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имели работы П.А.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Костычева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изучению фосфатного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режима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 и применения фосфорных удобрений. В работе «На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каких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почвах фосфоритная мука увеличивает урожаи. Исследование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подзола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причины улучшения его фосфоритной мукой» он отмечал,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подзолистых почвах содержится большое количество 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фосфатов. </a:t>
            </a:r>
          </a:p>
          <a:p>
            <a:pPr algn="just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 Аркадьевич Тимирязев (1843-1920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своими трудами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оказал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развитие не только физиологии растений, но и всей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агрономической науки. Он высоко ценил вклад Либиха в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идей рационального земледелия.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положения о возврате в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почву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уносимых с урожаем недостающих в ней питательных веществ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зависимости урожая от питательного вещества, находящегося в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минимуме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К.А. Тимирязев считал основным законом. Главные пути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продуктивности земледелия он видел в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клеверосеянии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удобрений.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401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82" y="576197"/>
            <a:ext cx="12104318" cy="590080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</a:t>
            </a:r>
            <a:r>
              <a:rPr lang="ru-RU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Симеонович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Коссович (1862-1915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выдающийся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общественный деятель - отличался широтой и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разнообразием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изучавшихся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 вопросов, их практической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направленностью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 подтвердил вывод Д.Н. Прянишникова о возможности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аммиачным азотом путем проведения прямых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опытов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стерильных условиях, исключающих процесс нитрификации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аммонийного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азота. Это имело большое практическое значение, так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открывало перспективы развития производства и широкого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аммиачных удобрений. </a:t>
            </a:r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Николаевич Прянишников (1865-1948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основоположник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советской агрохимии - обосновал теорию аммиачного и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нитратного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растений и дал исчерпывающие рекомендации по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производству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применению аммиачных удобрений. Им выполнены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классические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теории азотного обмена. Д.Н. Прянишникову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принадлежит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заслуга глубокого обоснования условий эффективного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фосфоритов на кислых почвах, положения о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возрастающем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плодородии почв, об использовании азота атмосферы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биологическим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в сочетании с азотом минеральных удобрений.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85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551145"/>
            <a:ext cx="11874674" cy="592585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АГРОХИМИЯ И ПЛОДОРОДИЕ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Плодородие почвы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способность почвы удовлетворять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в элементах питания, влаге и воздухе, 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условия для их нормальной жизнедеятельности.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показателем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плодородия почв является наличие достаточного запаса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 биогенных элементов, которые находятся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сельскохозяйственных культур форме вследствие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элементов, составляющих потенциальное плодородие,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удобрений. </a:t>
            </a:r>
          </a:p>
          <a:p>
            <a:pPr algn="just"/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свойство почвы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поглотительная способность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понимают способность почвы поглощать и удерживать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жидкие и газообразные вещества. Благодаря поглотительной способности почв питательные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сохраняя доступность корням растений, удерживаются от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вымывания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свойством плодородных почв является их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активность, которая характеризует интенсивность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процессов, протекающих в почве. Полезная микрофауна почвы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принимает участие в биологическом круговороте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элементов, но и выделяет энзимы, антибиотики,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стимуляторы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и другие органические вещества, благотворно влияющие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растения.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015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388306"/>
            <a:ext cx="11949830" cy="608869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оптимальных условий для роста и развития растений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значительной мере связано с изменением физических, химических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 почвы; наличием в ней достаточного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усвояемых для растений питательных веществ;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 перехода элементов питания из труднодоступной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формы в легкодоступную и наоборот, т.е. процессов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и иммобилизации. Все это определяет потребность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в удобрениях, а также в применении комплекса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агротехнических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мелиоративных мероприятий. Иначе говоря,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растениями, почвой и удобрениями существует постоянная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Внесенное в почву удобрение в результате взаимодействия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воздействия почвенных микроорганизмов подвергается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превращениям, влияющим на его способность к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почве, растворимость содержащихся в нем элементов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доступность растениям. Эти превращения зависят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 и удобрений. Например, на песчаных почвах скорость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поступивших органических удобрений при равенстве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 выше, чем на суглинистых и глинистых.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891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38619"/>
            <a:ext cx="10972800" cy="593838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эффект от удобрений получается в таких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растения наилучшим образом обеспечены всеми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них условиями жизни - пищей, водой, воздухом,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светом, когда почва чиста от сорняков, когда растения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поражаются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вредителями, болезнями и т.д.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более полного понимания влияния агрохимии на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свойства почвы необходимо рассмотреть следующие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свойства минеральной и органической частей почвы;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поглотительная способность и свойства почвы;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изменение и оптимизация плодородия и свойств почвы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удобрений;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биологический круговорот и баланс биогенных элементов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агроценозе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78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01249"/>
            <a:ext cx="10972800" cy="5875751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СВОЙСТВА МИНЕРАЛЬНОЙ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ОРГАНИЧЕСКОЙ ЧАСТЕЙ ПОЧВЫ </a:t>
            </a:r>
          </a:p>
          <a:p>
            <a:pPr algn="just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самостоятельное естественно-историческое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органоминеральное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природное тело, возникшее на поверхности Земли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длительного воздействия биотических, абиотических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факторов, состоящее из твердых минеральных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частиц, воды и воздуха и имеющее специфические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генетико-морфологические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признаки, свойства, создающие для роста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растений соответствующие условия.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 состоит из трех фаз: твердой, жидкой (почвенный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газообразной (почвенный воздух), которые находятся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контакте и взаимодействии.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Газообразную фазу почвы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почвенный воздух,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играет важную роль в жизни растений, их корней и аэробных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Почвенный воздух находится в некапиллярных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(больших промежутках в почве), так как в капиллярах большей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вода. При заполнении водой всех пор почвенный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вытесняется из почвы. Если почва сухая, то воздух заполняет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поры (капиллярные и некапиллярные). В том и в другом случае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растений и они гибнут.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плохой аэрации почвы (избыточной влажности, сильном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почве создается избыток СО2 и недостаток кислорода,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подавляются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микробиологические процессы, а анаэробные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восстановительные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активируются. В результате ухудшаются дыхание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корней, замедляется рост растений. Поэтому важно создавать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хорошей аэрации почвы, что будет благоприятно влиять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биологическую активность, на питание и рост растений.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564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13775"/>
            <a:ext cx="10972800" cy="586322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Жидкая фаза почвы.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Никакая жизнь, в том числе и жизнь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никакие химические процессы немыслимы без воды, без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Все превращения веществ совершаются в почвенных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на границе коллоидных частиц и раствора (жидкой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В.И. Вернадский отмечал, что в природе нет ни одного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тела, которое бы в своем составе не заключало воды. Почвы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 содержат около 20% воды от всей массы, т.е. одна пятая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- вода, ее жидкая часть. Однако в зависимости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погодных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содержание воды в почве разное.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различными веществами происходит через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случайно поэтому растение может испытывать голод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полном наборе всех питательных веществ, если в почве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хватает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влаги. Следовательно, удобрения могут сыграть свою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только при достаточном количестве влаги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почвы, а следовательно, и эффективность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многом зависят от ее влагоемкости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водопроницаемости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Влагоемкость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способность почв удерживать воду под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сорбционных и капиллярных сил.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Водопроницаемость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почвы воспринимать и пропускать через себя воду.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111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01249"/>
            <a:ext cx="10972800" cy="5875751"/>
          </a:xfrm>
        </p:spPr>
        <p:txBody>
          <a:bodyPr/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Твердая фаза почвы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минеральной части (90-99%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твердой фазы) и органической. В минеральной части почвы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зольные химические элементы, 1-3% азота от общего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 практически полностью находится в органической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почвы. А такие элементы, как углерод, водород, кислород,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сера, находятся в минеральной и органической частях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676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438411"/>
            <a:ext cx="11949830" cy="6038589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МИНЕРАЛЬНАЯ ЧАСТЬ ПОЧВЫ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Минеральная часть почвы возникла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выветривания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 и минералов верхних слоев литосферы и их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почвообразования. Это подтверждается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сходством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химического состава литосферы и почв. Под совокупным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минеральную природу физических и химических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особенности живых организмов (растений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произошли глубокие изменения, которые и привели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поверхности земной коры почвенного покрова.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«строителями» почвы являются растения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микро- и макрофауна, обитающая в почве,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материалом - горные (материнские) породы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атмосфера и гидросфера, а энергетическим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почвообразования - солнечная энергия.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преобладающей части почв минеральную основу ее твердой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составляют кремнекислородные соединения. Самый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 в почве - кварц (окись кремния). Алюминий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большей частью входят в состав алюмосиликатных и ферро-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силикатных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минералов. Атомы кремния в соединении с кислородом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прочносвязанные группы Si04, в которых кремний окружен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тетраэдрической координации четырьмя атомами кислорода. </a:t>
            </a:r>
          </a:p>
        </p:txBody>
      </p:sp>
    </p:spTree>
    <p:extLst>
      <p:ext uri="{BB962C8B-B14F-4D97-AF65-F5344CB8AC3E}">
        <p14:creationId xmlns:p14="http://schemas.microsoft.com/office/powerpoint/2010/main" xmlns="" val="378467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416" y="563671"/>
            <a:ext cx="11874674" cy="5913329"/>
          </a:xfrm>
        </p:spPr>
        <p:txBody>
          <a:bodyPr>
            <a:normAutofit/>
          </a:bodyPr>
          <a:lstStyle/>
          <a:p>
            <a:pPr algn="just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почвах встречаются первичные и вторичные минералы. 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минералы, перешедшие из земной коры в почву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неизмененном или почти неизмененном виде. К ним можно отнести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почвенного скелета: кварц и его разновидности, полевые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шпаты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плагиоклазы, слюды, роговые обманки, авгит,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турмалин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магнетит, кальцит, доломит и др. Первичные минералы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материнских почвообразующих пород, возникших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выветривания и разрушения горных пород, из которых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слагается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оболочка земной коры. В почвах эти минералы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присутствуют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в виде частиц песчаной размерности (от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0,05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1,0 мм) и пылеватых частиц (от 0,001 до 0,05 мм).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некоторые из них присутствуют в виде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илистых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(&lt;0,001 мм) и коллоидных (&lt;0,25 мкм) частиц.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067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786" y="413359"/>
            <a:ext cx="12054214" cy="606364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ОРГАНИЧЕСКОЕ ВЕЩЕСТВО ПОЧВЫ 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Органическое вещество почвы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совокупность всех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веществ, находящихся в форме гумуса и остатков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растений, т.е. важная составная часть почвы,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представляющая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сложный химический комплекс органических веществ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биогенного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происхождения, разделяемых на две группы: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Гумусовые, или перегнойные, вещества специфической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Негумифицированные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растительного и животного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(остатки растений, червей, насекомых, тела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Эта часть органического вещества составляет 10-15% от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запаса его в почве; она легко разлагается и является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питательных веществ для растения. 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Гумус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часть органического вещества почвы, представленная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специфических и неспецифических органических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почвы за исключением соединений, входящих в состав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живых организмов и их остатков. Гумус представляет собой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высокомолекулярные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азотсодержащие соединения специфической природы.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Гумус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(перегной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возникает в результате биохимических процессов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растительных остатков и в силу этого имеет весьма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строение. Гумусовые вещества представляют собой особую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азотсодержащих органических соединений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циклического строения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кислотной природы.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328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51353"/>
            <a:ext cx="10972800" cy="582564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ПЛОДОРОДИЯ И СВОЙСТВ ПОЧВЫ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СИСТЕМАТИЧЕСКОМ ПРИМЕНЕНИИ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агрохимических исследований в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длительных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опытах следующие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сравнительная оценка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видов и форм минеральных удобрений, внесенных по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эквивалентному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количеству питательных веществ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оценка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минеральной, органической и органоминеральной систем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севооборотах различной специализации;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установление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оптимального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распределения удобрений среди культур севооборота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наибольшей их окупаемости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достижение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при сочетании различных систем удобрения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химической мелиорацией почв и их влияние на свойства почвы 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севооборотов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возможность периодического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фосфорных и калийных удобрений; 6) оптимизация плодородия 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почвы;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регулирование биологического круговорота и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биогенных элементов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агроценозе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экологические функции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агрохимических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157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88723"/>
            <a:ext cx="10972800" cy="5888277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длительного применения минеральных удобрений свойства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ухудшаются. Это объясняется поглощением почвой катионов,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удобрений, и подкислением реакции почвенного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вытеснения из поглощающего комплекса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алюминия, а также физиологической кислотностью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калийных удобрений. При правильном применении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фоне навоза или известкования, внесении добавок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физиологической кислотности удобрений)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 не только не увеличивается, но в ряде случаев происходит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снижение. На нейтральных и близких к нейтральным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черноземах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некоторое подкисление в результате применения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считать даже положительным, так как многие соединения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становятся более подвижными и доступными для растений.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характер и оценка действия удобрений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физико-химические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почв, как и все другие показатели плодородия,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почвенно-климатических условий и форм применяемых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0600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416" y="313150"/>
            <a:ext cx="11887200" cy="6163849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РАСТЕНИЙ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растений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процесс поглощения из внешней среды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преобразования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питательных веществ в соединения, необходимые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 растения, передвижение первично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питательных веществ и их преобразование и локализация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последующего использования.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растений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один из важнейших факторов их жизни.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происходит обмен веществ между растениями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средой. Неорганические вещества почвы, атмосферы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поступают в растение, где используются в синтезе сложных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соединений, а ряд веществ выводится из растительного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окружающую среду.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328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364" y="375780"/>
            <a:ext cx="11849622" cy="610121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ПИТАНИЯ РАСТЕНИЙ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автотрофный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симбиотрофный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(микотрофный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бактериотрофный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типы питания растений.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большинстве случаев у растений преобладает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(греч.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«пища»), т.е. самостоятельное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неорганическими элементами и азотом почвы и углекислым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которых синтезируются органические вещества. Кроме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фотосинтезирующих растений к автотрофным организмам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бактерии, осуществляющие углеродное питание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фотосинтеза или хемосинтеза.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Автотрофные организмы не нуждаются в поступлении извне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веществ, а в процессе углеродного питания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фотосинтеза) из углерода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воздуха осуществляют их первичный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т.е. заново создают органические соединения.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822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88932"/>
            <a:ext cx="10972800" cy="5788068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симбиотрофном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типе питания высшее растение тесно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сожительствует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другими организмами (симбионтами). Симбиоз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выработался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исторического развития организмов как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них форма отношений.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симбиотрофном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типе питания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использование продуктов обмена веществ для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Границы симбиоза не всегда определены, поэтому часто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пользу, приносимую одним организмом другому.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создании хороших условий питания растений недооценка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иного фактора развития растений неминуемо приводит 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неудаче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растения все факторы важны, поэтому в каждом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 знать, какого из них не хватает.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вида питания растений тесно взаимосвязаны.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недостаток питательных веществ в почве задерживает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соединений в листьях, что в свою очередь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тормозит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растений, снижает их продуктивность.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3412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82" y="438411"/>
            <a:ext cx="12104318" cy="603858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МИНЕРАЛЬНОЕ (КОРНЕВОЕ) ПИТАНИЕ РАСТЕНИЙ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Поглощение воды и питательных веществ через корни, т. 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питание, тесно связано с углеродным питанием растений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листья. В состав растения входят почти все элементы периодической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Д.И. Менделеева. Однако физиолого-биохимическая роль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еще недостаточно изучена. В наибольшем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поглощают азот, фосфор, калий, кальций, магний,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Эти элементы называют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макроэлементами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Их содержание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исчисляется целыми процентами или десятыми долями их.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сжигании органического вещества все элементы, кроме азота,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золе, поэтому их часто называют зольными элементами.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растение поступают кислород и водород.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 необходимы также элементы, потребляемые ими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количествах, но играющие важную роль в различных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обмена веществ. Это железо, бор, цинк, марганец, медь,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молибден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кобальт, йод и др. Их называют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 растении исчисляется сотыми и тысячными долями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растениях встречаются также элементы в ничтожно малых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называют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ультрамикроэлементами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 ним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отнести серебро, золото, радий, уран, торий, актиний и др.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элементов в жизни растений очень мало изучено, хотя,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несомненно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они играют определенную роль в биохимических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Кроме перечисленных элементов растения поглощают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вещества, находящиеся в почве, которые хотя и не являются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могут в одних случаях действовать на растения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других - отрицательно.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300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438411"/>
            <a:ext cx="11887200" cy="627554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ОТДЕЛЬНЫХ ХИМИЧЕСКИХ ЭЛЕМЕНТОВ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ПИТАНИИ РАСТЕНИИ 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МАКРОЭЛЕМЕНТЫ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 - важнейший питательный элемент всех растений.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в растении содержится 1-3% от массы сухого вещества.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входит в состав таких важных органических веществ, как белки,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нуклеиновые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кислоты, нуклеопротеиды, хлорофилл, алкалоиды,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др. В среднем содержание его в белках составляет 16-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от массы.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 входит в органические соединения, в том числе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 аминокислоты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белков. Азот, фосфор и сера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углеродом, кислородом и водородом являются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материалом для образования органических веществ и,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счете, живой ткани.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803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38410"/>
            <a:ext cx="10972800" cy="6038589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азота в растениях существенно изменяется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вида растений, их возраста, почвенно-климатических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выращивания культуры, приемов агротехники и т.д.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семенах зерновых культур азота содержится 2-3%,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бобовых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- 4-5%. Наибольшее содержание азота отмечается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органах молодых растений. По мере их старения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азотистые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передвигаются во вновь появившиеся листья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в первой половине вегетации, когда формируется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надземная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масса, в вегетативных органах синтезируются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азотсодержащие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вещества, идет процесс новообразования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рост растений. В дальнейшем у пшеницы, например, после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происходят более интенсивный гидролиз азотсодержащих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 в вегетативных частях растений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гидролиза в репродуктивные органы, где они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расходуются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образование белков зерна.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72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416" y="576197"/>
            <a:ext cx="11874674" cy="5900803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растениям азотистые соединения образуются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 из органического вещества почвы в результате его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Количество органического вещества зависит от вида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угодья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Интенсивное использование пашни путем введения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паропропашных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севооборотов приводит к систематическому уменьшению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органического вещества в почве. С введением бобовых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севообороты, с посевом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сидератов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внесением навоза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веществ в почве возрастает. Большие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азота в органическом веществе находятся в почве под лугами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сенокосами; при распашке же происходит интенсивная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минерализация.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гумусе содержится около 5% азота. Этот азот является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питания растений: в минеральной форме азота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небольшое количество - 1-3%. Верхние слои почвы более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гумусом, и основная часть азота при минерализации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перегноя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из этих слоев используется на питание растений.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 азота в почве пополняются в основном в результате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азотфиксирующей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свободноживущих и клубеньковых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поступления его с атмосферными осадками.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8345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501041"/>
            <a:ext cx="11949830" cy="5975959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значительное количество азота накапливается в почве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 клубеньковых бактерий бобовых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1 га ежегодное накопление азота может достигать при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возделывании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клевера 150-160 кг, люпина - 160-170, люцерны - 250-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сои - 100, вики, гороха, фасоли - 70-80 кг. Размеры фиксации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зависят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вида бобового растения, урожая, реакции почвы и других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природе существуют многочисленные пути потерь азота.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следующие: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иммобилизация, т.е. потребление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почвенной микрофлорой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выщелачивание (прежде всего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нитратных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 азота) в грунтовые воды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улетучивание аммиака,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окислов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азота и молекулярного азота в воздух;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фиксация аммония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или необменное его поглощение.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4090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890" y="551145"/>
            <a:ext cx="11837096" cy="5925855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азота в почве зависит от ее гранулометрического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окультуренности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т.д. Общий запас азота в пахотном слое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гектара колеблется от 1,5 т в супесчаной дерново-подзолистой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15 т в мощном черноземе. Однако оптимальные условия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растений определяются прежде всего наличием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соединений азота, так как именно эта форма азота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растениям. Лишь незначительная часть азота в виде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растворимых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воде амидов и аминокислот может усваиваться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Основная же часть азота содержится в органических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недоступных для питания растений. В минеральных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1-3% азота, но именно этот азот имеет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в питании растений.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Разложение органического вещества в почве происходит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гуминовые —&gt; аминокислоты -» амиды —&gt; аммиак -» нитриты —&gt; нитраты,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021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13775"/>
            <a:ext cx="10972800" cy="586322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превращения азота органического вещества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аммиачных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называется аммонификацией.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действием ферментов расщепляют белки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аминокислот. Последние под действием ферментов микробных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дезаминазы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дезамидазы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подвергаются дальнейшим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разложения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дезаминирование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дезамидирование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отщеплением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аммиака, который может связываться различными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образуя соли ((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ЖЦ^СОз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NH4NO3), а также поглощаться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коллоидами. Аммонификация осуществляется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аэробными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анаэробными микроорганизмами (бактерии, актиномицеты,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плесневые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грибы). Наиболее типичные представители бактерий Вас.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vulgare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subtilis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mesenteriesis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micoides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плесневых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грибов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Aspergillius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Penicillium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Trichoderma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Аммиак образуется во всех почвах при разной реакции среды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и без него, но в анаэробных условиях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сильнокислой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щелочной реакции аммонификация сильно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замедляется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скорость аммонификации оказывают действие также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почвы, влажность и другие факторы. В аэробных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соли аммония окисляются до нитратов.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96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76197"/>
            <a:ext cx="10972800" cy="590080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окисления аммиака до нитратов носит название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нитрификации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процесс осуществляется аэробными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бактериями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нитрозомонас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нитрозоцистис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нитрозоспира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азотистой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(первая фаза), а завершение процесса окисления до азотной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бактериями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нитробактер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(вторая фаза):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NH3 + 302 = 2N02 + 2Н20,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2HN02 + 02 = 2HN03.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Образовавшаяся азотная кислота нейтрализуется бикарбонатом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магния или поглощенными основаниями: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2HN03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ППК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(N03)2.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Ca             Ca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нитрификации требует определенных условий: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воздуха, влажности (лучшая - 60% от капиллярной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влагоемкости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температуры (оптимальная - 25-30°С) и реакции среды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нейтральная или слабокислая). Нитрификация является показателем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почвы,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нитрификационная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важным признаком ее плодородия.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043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576197"/>
            <a:ext cx="10972800" cy="5900803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 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фосфора на жизнь растений весьма многосторонне.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нормальном фосфорном питании значительно повышается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улучшается его качество. У хлебных культур возрастает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зерна в общем урожае, улучшается его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плодах, корнеплодах увеличивается содержание Сахаров, а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клубнях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картофеля - крахмала, у льна и конопли повышается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- увеличивается его длина и прочность, волокно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тонким, с прекрасным жирным блеском. Фосфор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зимостойкость растений, ускоряет их развитие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созревание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Например, созревание зерновых культур ускоряется на 5-6 дней,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важно для районов, где они не вызревают до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низких температур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4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51145"/>
            <a:ext cx="12062564" cy="592585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Оптимальное фосфорное питание способствует развитию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растений - она сильнее ветвится и глубже проникает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улучшает снабжение растений питательными веществами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влагой, что особенно важно для засушливых условий. Без фосфора,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без азота, жизнь невозможна. Он входит в состав различных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органоидов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ядра клеток. В растениях фосфор находится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нуклеопротеидах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нуклеиновых кислотах, которые наряду с белками играют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самом проявлении сущности жизни - синтезе белка,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размножении, передаче наследственных свойств. В растениях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нуклеиновых кислот составляет от 0,1 до 1%. Фосфор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сахарофосфатах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фитине, липоидах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соединениях, входит в состав ферментов и витаминов.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Фосфопротеиды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соединения белковых веществ с фосфорной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катализируют течение биохимических реакций. 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(или фосфолипиды) - сложные эфиры глицерина,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высокомолекулярных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жирных кислот и фосфорной кислоты. Они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белково-липидные мембраны, которые регулируют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проницаемость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клеточных органелл и плазмолеммы для различных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Следовательно, они играют очень важную биологическую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растений.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11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38827"/>
            <a:ext cx="10972800" cy="5838173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производное циклического соединения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шестиатомного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спирта инозита и является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калъциево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-магниевой солью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инозитфосфорной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кислоты. Это запасное вещество. Фосфор фитина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прорастании развивающимся зародышем. 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Сахарофосфаты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фосфорные эфиры Сахаров. Они играют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процессах фотосинтеза, дыхания, биосинтеза сложных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 Благодаря фосфорной кислоте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сахарофосфаты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высокой лабильностью и большой реакционной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этого, фосфорная кислота является носителем энергии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образованию макроэргических связей. Основная роль среди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макроэргических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принадлежит аденозинтрифосфорной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(АТФ). АТФ принимает участие в процессах фотосинтеза,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биосинтезе белков, жиров, крахмала, сахарозы,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аминокислот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многих других соединений.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432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468" y="413359"/>
            <a:ext cx="11774465" cy="606364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 ослабляет вредное действие подвижных форм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алюминия на кислых дерново-подзолистых почвах. Подвижные формы алюминия отрицательно влияют на обмен веществ у растений, тормозят процессы превращения моносахаридов в сахарозу и более сложные органические соединения, задерживают процесс  образования белков, в связи с чем накопление небелковых форм азота в растениях заметно возрастает. Подвижные формы алюминия  подавляют образование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фосфатидов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нуклеопротеидов. Фосфор же  связывает алюминий почвы, фиксирует его в корневой системе, благодаря чему улучшается углеводный, азотистый и фосфорный обмен в растениях. </a:t>
            </a:r>
          </a:p>
          <a:p>
            <a:pPr algn="just"/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 находится в тесном взаимодействии с азотом и белковыми соединениями, является их спутником. Распределение фосфора в различных органах растения аналогично распределению азота. В репродуктивных органах (семенах) фосфора содержится в 3- 6 раз больше, чем в вегетативных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Естественных источников пополнения запасов фосфора в природе нет, поэтому нарушение баланса его в биологическом круговороте веществ может наступить раньше, чем азота. В разных почвах содержится неодинаковое количество  фосфора - от 0,01% Р2О5 в бедных песчаных до 0,20% в мощных высоко-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гумусных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почвах. Верхние слои почвы обычно содержат значительно больше Р2О5, что связано с накоплением фосфора в зоне отмирания главной массы корней. Почвы северной лесостепи европейской части России беднее фосфором, чем почвы южной зоны. К северу и югу от мощных черноземов относительное количество органических  фосфатов в почве уменьшается, а минеральных - возрастает.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6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734" y="338202"/>
            <a:ext cx="11974882" cy="642585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 формы соединений фосфора в почвах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95% фосфатов в земной коре представлено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фторапа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(Ca5F(P04)3), a 5% - фосфатами полуторных окислов и другими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жизнедеятельности высших растений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почвах накапливаются также органические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соединения. Среднее содержание фосфорной кислоты в почве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0,05 до 0,20% Р2О5 от массы почвы (зависит от наличия гумуса,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гранулометрического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внесения удобрений). Верхний слой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больше Р2О5, чем нижележащие слои. В гумусе ее 1-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фосфорной кислоты почвы находится в форме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малодоступных для растений. Поэтому валовое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фосфорной кислоты в почве не может быть показателем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фосфором, но оно характеризует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плодородие. Содержание Р2О5 в почвенном растворе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 мг/л. Фосфор из раствора поглощается растениями,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почвой вследствие вторичного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малорастворимых соединений Р2О5 с кальцием, магнием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полуторными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окислами. Чрезмерно высокая концентрация Р2О5 в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также нежелательна. Так, в водной культуре проростки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выделяли наружу ранее поступивший фосфор, если содержание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растворе почвы превышало 5 мг/л.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626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312" y="350729"/>
            <a:ext cx="11912252" cy="61262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 входит в состав органического вещества почвы,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пожнивные остатки и навоз. При их разложении в почве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высвобождающийся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 может использоваться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растениями.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цикла фосфора в биологическом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круговороте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применения фосфорсодержащих удобрений весьма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естественные источники пополнения его запасов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экосистемах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Физиологические функции калия разнообразны. Его больше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растущих частях растений. Калий играет существенную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растений, воздействуя на физико-химические свойства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биоколлоидов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находящихся в протоплазме и стенках растительных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Катион калия в отличие от катиона кальция и магния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набуханию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биоколлоидов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переводу их в устойчивое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золя, т.е. калий повышает степень дисперсности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биоколлоидов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усиливает их гидратацию, в то время как кальций,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наоборот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коагулирует и обезвоживает коллоиды. Поэтому калий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гидрофильность коллоидов протоплазмы, что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 в активном состоянии. Старение коллоидов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протоплазмы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клеток связано с уменьшением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обводненности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переходом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золя в гель. Поэтому при достаточном обеспечении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лучше удерживают воду, легче переносят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кратковременные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засухи. Физико-химический процесс старения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количества калия и увеличением количества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клетках растений. Не случайно поэтому в молодых тканях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калия, а в стареющих - кальция.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87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82" y="313151"/>
            <a:ext cx="11999934" cy="6425852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 усиливает устойчивость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биоколлоидов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 и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ход обмена веществ, повышает жизненность организма. Он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поступление воды в клетки, повышает осмотическое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тургор, понижает процесс испарения, растения становятся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устойчивыми к засухе. Калий участвует в углеводном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белковом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обмене. Под его влиянием усиливаются образование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листьях и передвижение их в другие органы растений.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заметно на урожае овощных культур, клубнеплодов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корнеплодов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плодовых и ягодных культур, которые при оптимальном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калийном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питании накапливают больше углеводов.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 повышают качество волокна льна,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конопли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прядильных культур, а также усиливают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к легким заморозкам. Это происходит вследствие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осмотического давления клеточного сока, понижения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замерзания. При хорошем калийном питании озимые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многолетние бобовые травы лучше перезимовывают,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устойчивость к различным заболеваниям. Калий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окислительных процессов, что приводит 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органических кислот в растительных тканях,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сильное влияние на образование белков. При недостатке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 задерживается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белка и накапливается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небелковый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азот. Более того, при калийном голодании усиливается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распад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белка, что создает благоприятные условия для развития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тканях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патогенных грибов и бактерий. Например, при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 может появиться мучнистая роса у зерновых хлебов.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81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5885"/>
            <a:ext cx="12192000" cy="605111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калия усиливается при аммиачном питании растений.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лучше усваивается азот, больше образуется белков.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лучшему использованию железа при синтезе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хлорофилла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особенно заметно при недостатке усвояемого железа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питательной среде. Калий стимулирует процесс фотосинтеза,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отток углеводов из пластинки листа в другие органы. Он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активизирует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многих ферментов, с участием которых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синтезируются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пептидные связи, что повышает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биосинтез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белков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аминокислот, и другие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 улучшает качество сельскохозяйственной продукции: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Сахаров в сахарной свекле и крахмала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клубнях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картофеля. В последнем случае более эффективен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сернокислый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калий. У льна и конопли увеличиваются выход и качество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зерновых культур повышается натурный вес зерна,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1000 зерен.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калийном голодании снижается устойчивость картофеля,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овощей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сахарной свеклы к грибным заболеваниям как в период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во время хранения в свежем виде. При недостатке калия у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злаковых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соломина становится менее прочной, хлеба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полегают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это приводит к снижению урожая, ухудшает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выполненность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Внесение калийных удобрений повышает содержание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водорастворимых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 калия в почве, подавляет развитие корневой гнили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Helminthosporium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sativum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снижает инфекционный потенциал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874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413359"/>
            <a:ext cx="11887200" cy="606364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системы удобрений важно учитывать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калия из почвы в результате вымывания. Принято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калий почвы хорошо адсорбируется в пахотном слое,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мигрирует по профилю почвы. Поэтому потери калия из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 незначительны. Однако при длительном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калийных удобрений хорошая их растворимость и глубокое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промачивание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дерново-подзолистых почв могут приводить к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вымыванию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солей калия не только из пахотного, но и за пределы корне-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обитаемого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почвы. На черноземах в связи с ограниченным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осадков и неглубоким промыванием вымывание калия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пахотного слоя не происходит. Вымывание калия бывает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вносят хлориды или нитраты, меньшим - при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сульфатов калия и наименьшим - при внесении фосфатов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Значительное его вымывание происходит на песчаных почвах.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осеннем внесении удобрений бывают большими,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весеннем. Наибольшие потери калия отмечаются на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сильнокислых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почвах, что объясняется насыщением их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поглощающего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 менее подвижными ионами водорода и алюминия,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могут вытесняться ионами калия. Поэтому поглощается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такими почвами меньше и вымывается его больше. При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калийных удобрений в комплексе с другими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агротехническими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приемами можно значительно уменьшить потери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вымывания.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097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416" y="563671"/>
            <a:ext cx="11812044" cy="629432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оказывает многостороннее положительное действие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природе растения редко испытывают недостаток в этом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 необходим на сильнокислых и солонцеватых почвах,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объясняется насыщенностью поглощающего комплекса в первом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водородом, во втором - натрием.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во всех растительных органах; больше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стареющих клетках в виде щавелевокислого кальция, а иногда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солей пектиновой, фосфорной и серной кислот. В растениях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20-65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соединений кальция растворимы в воде, остальное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извлечено слабыми растворами уксусной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соляной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прежде всего сказывается на развитии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системы. На корнях перестают образовываться корневые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которые в растение из почвы поступает основная масса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 и воды. При отсутствии кальция корни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ослизняются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загнивают, наружные клетки их разрушаются, так как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пропитывающие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клеточные стенки пектиновые вещества и липоиды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растворяются, ткань превращается в слизистую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бесструктурную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массу. Это может быть и при недостатке кальция и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питательном растворе одновалентных катионов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водорода, натрия, калия), что приводит к нарушению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уравновешенности питательного раствора. Введение в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кальция восстанавливает физиологическую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уравновешенность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355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26301"/>
            <a:ext cx="10972800" cy="5850699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усиливает обмен веществ в растениях, играет важную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передвижении углеводов, оказывает влияние на превращение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азотистых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веществ, ускоряет расход запасных белков семени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прорастании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Одной из важных функций этого элемента является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физико-химическое состояние протоплазмы - ее вязкость,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проницаемость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 свойства, от которых зависит нормальное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биохимических процессов. Соединения кальция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пектиновыми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веществами склеивают между собой стенки отдельных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влияет и на активность ферментов. Например, под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извести усиливалась активность инвертазы в растениях овса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возрастала активность каталазы. Влияние извести на активность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 не только в прямом действии, но 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по-видимому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благодаря улучшению физико-химических свойств почвы,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питательного режима. Известкование почвы существенно влияет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биосинтез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5469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388307"/>
            <a:ext cx="11849622" cy="60886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с урожаем выносят различное количество кальция.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зерновые культуры при урожае 20 ц/га выносят около 20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га, клевер при урожае 60 ц/га - около 140, подсолнечник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семян 13 ц/га - 135, капуста при урожае 500 ц/га - до 300,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вика, фасоль с урожаем 20-30 ц/га зерна - 40-60, картофель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свекла с урожаем 200-300 ц/га корне- и клубнеплодов - 60-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 с 1 га. Больше всего кальция потребляют капуста, люцерна,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клевер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отличаются высокой чувствительностью к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кислотности почвы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Убыль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из почвы происходит не столько в результате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 урожаем сельскохозяйственных культур, сколько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выщелачивания из почвы. Эти потери нередко достигают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величин. По данным И.А.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Шильникова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(1984), соотношение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потерями кальция с инфильтрационными водами и выносом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в среднем составило 4:1. Потери же кальция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различного генетического типа и гранулометрического состава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следующими (кг/га): из дерново-подзолистой суглинистой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- 151-162, из супесчаной - 198-207, из серой лесной - 161-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торфяной - 196. При известковании миграция этого элемента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пределы пахотного слоя возрастала на 5-7%. Внесение удобрений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потерю кальция из почвы. Например, аммоний удобрений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из поглощающего комплекса, который теряется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просачивающимися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водами. Внесение 1 ц сульфата аммония влечет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потерю кальция, эквивалентную примерно 1 ц карбоната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4806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416" y="551145"/>
            <a:ext cx="11761940" cy="592585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МАГНИЙ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Магний входит в состав хлорофилла, фитина, пектиновых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содержится он в растениях и в минеральной форме.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хлорофилле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сосредоточено 15-30% всего магния, усвояемого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Больше его в семенах и молодых растущих частях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зерне он локализуется главным образом в зародыше.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корне- и клубнеплоды, большая часть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бобовых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культур, у которых магния больше в листьях. Магний играет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физиологическую роль в процессе фотосинтеза. Он влияет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окислительно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-восстановительные процессы в растениях.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недостатке магния увеличивается активность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пероксидазы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окисления в растениях, а содержание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аскорбиновой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кислоты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инвертного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сахара снижается. Визуальные признаки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магниевого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голодания некоторых растений показаны на цветных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21-27. Хорошее же обеспечение растений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магнием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усилению в них восстановительных процессов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большему накоплению восстановленных органических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эфирных масел, жиров и др. Магний активизирует многие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ферментативные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процессы, особенно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фосфорилирование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коллоидно-химического состояния протоплазмы клеток.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881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786" y="450937"/>
            <a:ext cx="11937304" cy="6288066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магния тормозит синтез азотсодержащих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особенно хлорофилла. Внешним признаком недостаточности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является хлороз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листьев.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хлебных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злаков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магния вызывает мраморность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полосчатость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двудольных растений желтеют участки листа между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Постепенно пожелтевшая часть листьев буреет и отмирает.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магниевого голодания проявляются прежде всего на старых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валовое содержание магния в различных типах почв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следующее (в % на сухое вещество): в подзолистых - 0,5,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лесостепных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- 0,7, в черноземах - 0,9, сероземах - 1,45. Представлен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в форме карбонатов. При определении потребности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магниевых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удобрениях необходимо учитывать наличие магния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почвенно-поглощающем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комплексе в обменном состоянии.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 магния с урожаем зависит от культуры, урожая, типа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условий. При высоких урожаях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культурами выносится 10-70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1 га. Наибольшее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магния поглощают картофель, сахарная и кормовая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свекла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табак, зернобобовые и бобовые травы. Чувствительны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элемента конопля, просо, сорго, кукуруза.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66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563671"/>
            <a:ext cx="11874674" cy="5913329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магния из почвы в результате вымывания составляют примерно 10-20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1 га. Более высокими они бывают во  влажные годы и на легких почвах, а также при внесении сопутствующих минеральных удобрений. Например, при внесении хлористого калия усиливаются потери магния с дренажными водами. Несколько меньше теряется его при внесении сульфата калия и простого суперфосфата. Резко уменьшается вымывание магния при замене простого суперфосфата двойным, что связано с отсутствием в последнем гипса.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поддержания положительного баланса магния в почве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ежегодное его внесение в количестве 30-40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 га.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 в почву с известковыми материалами, калийными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содержащими этот элемент, с навозом и т.д. В 30 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полуперепревшего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навоза содержится 30-40 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65275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734" y="375781"/>
            <a:ext cx="11974882" cy="648221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u="sng" dirty="0"/>
              <a:t>ЖЕЛЕЗО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растениях содержится небольшое количество железа - сотые доли процента (в зерне пшеницы - 0,02, в соломе - 0,03%). С урожаем с 1 га выносится 1-10 кг железа. Поэтому его часто относят к группе микроэлементов. Содержание железа в общей массе урожая зерновых культур составляет около 1,5 кг/га, зернобобовых - до 2,2, сахарной свеклы и картофеля - до 12 кг/га. Больше железа содержится в нетоварной части урожая. Например, на корневую систему кукурузы приходится почти половина (44,1%) содержания его в растении, на зерно - только 15,7%, остальное - в листьях, стеблях и обертках початков. Следовательно, с урожаем железа удаляется мало.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 участвует в образовании хлорофилла, являясь  составной частью ферментов, катализирующих синтез зеленого пигмента. Оно регулирует процессы окисления и восстановления сложных органических соединений в растениях, играет важную роль в дыхании растений, так как входит в состав дыхательных ферментов.  Железосодержащий белок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ферредоксин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участвует в фотосинтезе и  превращении азотсодержащих веществ в растениях. В клубеньках бобовых растений обнаружен железосодержащий белок - гемоглобин. При недостатке железа в растениях задерживается синтез ростовых веществ (ауксинов), листья становятся светло-желтыми, затем почти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белыми. Наиболее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 к недостатку железа плодовые культуры, люпин, капуста, томаты, картофель, кукуруза. Содержание железа в почве колеблется в среднем в пределах 2- 3% от ее массы.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9265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8307"/>
            <a:ext cx="12192000" cy="6088693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в доступной для растений форме его немного. Это зависит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окислительно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-восстановительного потенциала и реакции почвы. Например, начиная с рН 3 окисное железо выпадает в осадок в виде гидроокиси. Следовательно, с усилением кислотности растворимость железа снижается, поэтому известкование почвы, устраняя ее кислотность, способствует переходу железа в более доступное для растений состояние. Недостаток железа чаще всего наблюдается на карбонатных почвах, а также на почвах с высоким содержанием усвояемых фосфатов, что можно объяснить переводом железа в малодоступное состояние.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Дерново-подзолистые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отличаются избыточным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железа. На слабо аэрируемых кислых почвах часто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количество закисных соединений железа, которые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отрицательное влияние на рост растений. Устранить это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известкованием почвы.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борьбы с хлорозом растения опрыскивают раствором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купороса с концентрацией около 0,05%. Иногда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Агрохимия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растворы хлорного или лимоннокислого железа.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железа не вносят, так как оно быстро переходит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неусвояемую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форму. Можно применять комплексные органические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железа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хелаты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Железо в них не закрепляется почвой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 растениям.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Хелаты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применяют не только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почву, но и для опрыскивания растений 0,1%-м раствором.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91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388307"/>
            <a:ext cx="11999934" cy="608869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МИКРОЭЛЕМЕНТЫ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Существенное значение в питании растений, формировании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качества имеют бор, марганец, молибден, медь, цинк,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кобальт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йод. Содержание большинства этих элементов в растениях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колеблется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тысячных до стотысячных долей процента. Поэтому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название микроэлементов.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Микроэлементы принимают участие во многих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биохимических процессах у растений. Они - обязательная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многих ферментов, витаминов, ростовых веществ,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биологических ускорителей и регуляторов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сложнейших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биохимических процессов. Если ферменты - катализаторы, 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назвать катализаторами катализаторов.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также протекают при участии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энзимов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состав которых входят микроэлементы.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 микроэлементы необходимы в ничтожно малых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Однако недостаток их, как и избыток, нарушает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ферментативного аппарата; а следовательно, и обмен веществ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недостатке микроэлементов растения заболевают: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свекла, например, гнилью сердечка, лен - бактериозом,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злаковые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на торфянистых и осушенных болотах - пусто-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зернистостью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8900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8203"/>
            <a:ext cx="12192000" cy="6138797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Микроэлементы ускоряют развитие растений, процессы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оплодотворения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плодообразования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синтез и передвижение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белковый и жировой обмен веществ и т.д. Поэтому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изучать потребность растений в каждом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оптимально ее удовлетворять. Следует помнить, что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химизации земледелия значительно повышаются урожаи,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вынос микроэлементов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микроэлементах в значительной мере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внесении навоза, а также некоторых минеральных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особенно сырых калийных солей, фосфоритной муки,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томасшлака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золы и др.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минеральных удобрениях 70-75% валового содержания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микроэлементов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 подвижной форме, т.е. усвояемой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Подвижность микроэлементов в навозе значительно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в минеральных удобрениях, и составляет не более 25%.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однократное за ротацию внесение навоза в дозе 40 т/га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компенсирует вынос меди, марганца, молибдена четырьмя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пятью обычными культурами и почти полностью восполняет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цинка.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30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890" y="350729"/>
            <a:ext cx="11862148" cy="6126271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играет важную роль в опылении и оплодотворении цветков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Недостаток его приводит к большому количеству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неоплодотворенных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цветков, которые опадают, что в свою очередь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 семенную продуктивность растений. Бор стимулирует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клубеньков на корнях бобовых растений. При недостатке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фиксация азота атмосферы этими растениями. Борное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отрицательно влияет на углеводный и белковый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растениях, сахар и крахмал накапливаются в листьях, отток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корнеплоды и другие места отложения задерживается. 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бора приводит к нарушению анатомического строения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наблюдаются задержка в развитии меристемы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дегенерация камбия. Бор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реутилизироваться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он не поступает из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растения в молодые. Признаки борного голодания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на молодых частях растений. Симптомы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голодания для отдельных сельскохозяйственных растений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сахарная свекла заболевает гнилью сердечка, у льна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отмирает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роста вследствие поражения его бактериозом, а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 повышенная заболеваемость клубней паршой.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346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400833"/>
            <a:ext cx="11974882" cy="6076167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содержат различное количество бора. В зерне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хлебных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злаков его содержится от 4,7 (кукуруза) до 8,1 (пшеница) мг/кг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вещества, в бобовых - от 9,5 (чечевица) до 29 (соя), в семенах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- 14,2, гречихи-18,7, в клубнях картофеля - до 13, в корнях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свеклы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 32 мг/кг. Вынос бора с хорошими урожаями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 составляет 30-270 г/га. Больше его выносят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бобовые культуры, меньше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злаковые.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Марганец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принимает участие в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окислительно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-восстановительных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процессах: фотосинтезе, дыхании, в усвоении молекулярного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нитратного азота, а также в образовании хлорофилла. Все эти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протекают под влиянием различных ферментов, а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марганец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составная часть ферментов и их активаторов.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недостатке марганца в почве растения заболевают серой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пятнистостью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может вызвать гибель растений, а при менее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недостатке этого элемента резко снижается урожай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культур.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признаки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марганца прежде всего проявляются на овсе: на старых листьях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желтые и желто-серые пятна и полосы (отсюда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- серая пятнистость). В опытах с внесением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злаковые травы, клевер, люцерну на бедной этим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болотной почве получены прибавки урожая от 5 до 20%.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недостатке марганца угнетается рост корней.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74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363255"/>
            <a:ext cx="12091792" cy="611374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усвоение марганца растениями в значительной мере влияет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почвы. Обычно недостаток его обнаруживается при рН 5,8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Марганцевая недостаточность наблюдается чаще всего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почвах. На кислых же переувлажненных почвах часто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избыток подвижного марганца, который резко снижает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культур. При избытке подвижного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растениях нарушается углеводный, белковый 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фосфатный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веществ, нарушаются процессы закладки генеративных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оплодотворения и налива зерна. Особенно вреден избыток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марганца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почве для озимых культур, клевера и люцерны.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необходима для жизни растений в небольших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Однако без меди погибают даже всходы. Она участвует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окисления, входит в состав окислительных ферментов,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полифенолоксидазы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усиливает интенсивность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процессов, что сказывается на характере углеводного и белкового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веществ, придает хлорофиллу большую устойчивость,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фотосинтетическую деятельность зеленых растений. Без меди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белка. В листьях бобовых содержится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медьсодержащий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белок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пластоцианин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 входит в состав хлоропластов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полагают, необходим для фотосинтеза. О большой роли меди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фотосинтеза свидетельствует тот факт, что почти 100% 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пластидах. Важную роль она играет в водном балансе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55118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188" y="385176"/>
            <a:ext cx="11891375" cy="60782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 медной недостаточности проявляется прежде всего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злаковых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культур. Листья растений на концах становятся белыми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скручиваются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растения кустятся, но дают мало колосьев. В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степени недостаточности меди колосья или метелки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совсем бывают пустыми. Урожай зерна бывает небольшим,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щуплыми,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озерненность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колоса - неполная. Следовательно,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 сильнее всего влияет на формирование генеративных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Болезнь растений, вызываемую недостаточностью меди,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белоколосицей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«белой чумой». Иногда ее называют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болезнью вновь освоенных торфяных почв», так как чаще всего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испытывают недостаток этого элемента при освоении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заболоченных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торфяных почв. Не все растения одинаково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недостатку меди. Например, ячмень, яровая и озимая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пшеница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чувствительны, чем озимая рожь.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Цинк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участвует во многих физиолого-биохимических  процессах растений. Главным образом он является катализатором и  активатором многих процессов. Цинк окисляется в ферменте карбо- ангидразе, расщепляющей угольную кислоту на углекислый газ и воду, активирует каталазу,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пероксидазу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липазу, протеазу и инвертазу. Он принимает участие в белковом, липоидном, углеводном,  фосфорном обмене веществ, в биосинтезе витаминов (аскорбиновой кислоты и тиамина) и ростовых веществ - ауксинов.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04092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63255"/>
            <a:ext cx="12100142" cy="6113745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Цинк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улучшает водо-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удерживающую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растений, повышает количество прочно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цинка приводит к нарушению обмена веществ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Происходит распад белков под действием фермента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нуклеазы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деятельность которого подавляется при достаточном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микроэлемента в растении. Цинковое голодание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углеводный обмен у растений: задерживается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сахарозы и крахмала, больше накапливается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редуцирующих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Сахаров. При нарушении фосфорного обмена в растениях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накапливается минерального фосфора и уменьшается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фосфорорганических соединений. При резком недостатке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нарушается процесс образования хлорофилла, в результате чего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пятнистый хлороз, позже пятна приобретают красновато-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бронзовую окраску.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признаков недостатка этого микроэлемента является образование на концах ветвей плодовых деревьев побегов с укороченными междоузлиями и мелкими листьями. Эта болезнь получила название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розеточности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ослабляется закладка плодовых почек, плоды бывают уродливые и мелкие. На однолетних культурах недостаток цинка обнаруживается очень редко. Наиболее чувствительны к его недостатку плодовые деревья, бобы, кукуруза, соя, фасоль, хмель и лен, менее - картофель, томаты, лук, люцерна, просо, свекла и красный клевер; совсем не реагируют овес, пшеница, горох, спаржа, горчица и морковь.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7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5677"/>
            <a:ext cx="12192000" cy="615132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 также представляет интерес с точки зрения недостатка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животных, так как он стимулирует деятельность гормона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Убедительных опытных данных о необходимости его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нет. Однако установлено благоприятное действие йода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разных культур при концентрациях его от 0,025 до 0,02 мг/л.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песчаных культурах при содержании его свыше 1 мг/л воды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кг почвы отмечалось отрицательное его влияние на томаты.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поглощаться листьями растений из атмосферы. Он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свободных аминокислот и соответственно в белки.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 его с урожаем около 10 г/га. Среднее содержание в почвах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%): в черноземах и каштановых - 5,3-10^, в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лесостепных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- 2,6-10^, в сероземах - 2,5 10^, в дерново-подзолистых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2,5-Ю-4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торфянистых - 1,2-10"4, в красноземах - Ы0~3. В течение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йода с осадками попадает в почву от 9 до 50 г/га. Некоторое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йода вносится в почву с сырыми калийными солями.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йода в воде и пище вызывает заболевание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щитовидной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железы, особенно в горных районах, где меньше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йода. С профилактической целью применяют поваренную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обогащенную этим элементом.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601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838" y="388307"/>
            <a:ext cx="12029162" cy="608869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УДОБРЕНИЙ, ИХ ХИМИЧЕСКИЙ СОСТАВ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СВОЙСТВА, УСЛОВИЯ ПОВЫШЕНИЯ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И МЕТОДЫ ОПТИМИЗАЦИИ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 ИХ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</a:t>
            </a:r>
            <a:endParaRPr lang="ru-RU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2496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993</TotalTime>
  <Words>10405</Words>
  <Application>Microsoft Office PowerPoint</Application>
  <PresentationFormat>Произвольный</PresentationFormat>
  <Paragraphs>266</Paragraphs>
  <Slides>73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Ясность</vt:lpstr>
      <vt:lpstr>                    АГРОХИМИЯ   </vt:lpstr>
      <vt:lpstr>Слайд 2</vt:lpstr>
      <vt:lpstr>Слайд 3</vt:lpstr>
      <vt:lpstr>Слайд 4</vt:lpstr>
      <vt:lpstr>Слайд 5</vt:lpstr>
      <vt:lpstr>    Известный русский ученый К.К. Гедройц отмечал, что урожайность зависит от трех факторов: климата, почвы и самого возделываемого растения. Климат же трудно поддается изменениям, но смягчить его действие можно путем улучшения свойств почв, находящихся в данном регионе. Изменяя свойства почвы, человек может в определенной мере регулировать в желательном направлении эффект климатических условий на растения.  </vt:lpstr>
      <vt:lpstr>Слайд 7</vt:lpstr>
      <vt:lpstr>Слайд 8</vt:lpstr>
      <vt:lpstr>Слайд 9</vt:lpstr>
      <vt:lpstr>Слайд 10</vt:lpstr>
      <vt:lpstr>Слайд 11</vt:lpstr>
      <vt:lpstr>Удобрение - это вещество для  питания растений и повышения  плодородия почвы. 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Физико-механические и физико-химические свойства почвенного покрова на известковых горных породах с прослоями алевролитов горы Богатырь</dc:title>
  <dc:creator>Vladislav</dc:creator>
  <cp:lastModifiedBy>Администратор</cp:lastModifiedBy>
  <cp:revision>78</cp:revision>
  <dcterms:created xsi:type="dcterms:W3CDTF">2016-05-11T06:14:18Z</dcterms:created>
  <dcterms:modified xsi:type="dcterms:W3CDTF">2019-09-17T14:41:03Z</dcterms:modified>
</cp:coreProperties>
</file>