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Override PartName="/ppt/diagrams/layout5.xml" ContentType="application/vnd.openxmlformats-officedocument.drawingml.diagramLayout+xml"/>
  <Override PartName="/ppt/diagrams/data6.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data5.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colors6.xml" ContentType="application/vnd.openxmlformats-officedocument.drawingml.diagramColors+xml"/>
  <Override PartName="/ppt/diagrams/drawing6.xml" ContentType="application/vnd.ms-office.drawingml.diagramDrawing+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ppt/diagrams/drawing5.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1" r:id="rId6"/>
    <p:sldId id="262" r:id="rId7"/>
    <p:sldId id="263" r:id="rId8"/>
    <p:sldId id="265" r:id="rId9"/>
    <p:sldId id="264" r:id="rId10"/>
    <p:sldId id="266" r:id="rId11"/>
    <p:sldId id="267" r:id="rId12"/>
    <p:sldId id="268"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1" d="100"/>
          <a:sy n="71" d="100"/>
        </p:scale>
        <p:origin x="-157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73DE36-715C-477C-AE2B-5C9EDEC762C0}" type="doc">
      <dgm:prSet loTypeId="urn:microsoft.com/office/officeart/2005/8/layout/process4" loCatId="process" qsTypeId="urn:microsoft.com/office/officeart/2005/8/quickstyle/simple3" qsCatId="simple" csTypeId="urn:microsoft.com/office/officeart/2005/8/colors/accent1_2" csCatId="accent1" phldr="1"/>
      <dgm:spPr/>
      <dgm:t>
        <a:bodyPr/>
        <a:lstStyle/>
        <a:p>
          <a:endParaRPr lang="ru-RU"/>
        </a:p>
      </dgm:t>
    </dgm:pt>
    <dgm:pt modelId="{03D6065B-B956-414D-A8F4-E66DEEA2C2FC}">
      <dgm:prSet custT="1"/>
      <dgm:spPr/>
      <dgm:t>
        <a:bodyPr/>
        <a:lstStyle/>
        <a:p>
          <a:pPr rtl="0"/>
          <a:r>
            <a:rPr lang="kk-KZ" sz="2000" b="1" dirty="0" smtClean="0">
              <a:latin typeface="Times New Roman" pitchFamily="18" charset="0"/>
              <a:cs typeface="Times New Roman" pitchFamily="18" charset="0"/>
            </a:rPr>
            <a:t>Статистикалық бақылауды жүргізу процессі келесі кезеңдерден тұрады</a:t>
          </a:r>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dgm:t>
    </dgm:pt>
    <dgm:pt modelId="{76F82A18-57E8-41FD-B0B3-EA3C34D1F5EF}" type="parTrans" cxnId="{D6BB7E37-C85F-4DE9-819E-51B7C6C0045B}">
      <dgm:prSet/>
      <dgm:spPr/>
      <dgm:t>
        <a:bodyPr/>
        <a:lstStyle/>
        <a:p>
          <a:endParaRPr lang="ru-RU"/>
        </a:p>
      </dgm:t>
    </dgm:pt>
    <dgm:pt modelId="{4DAEAB72-40E4-40E4-9B72-7835CA7CC2AB}" type="sibTrans" cxnId="{D6BB7E37-C85F-4DE9-819E-51B7C6C0045B}">
      <dgm:prSet/>
      <dgm:spPr/>
      <dgm:t>
        <a:bodyPr/>
        <a:lstStyle/>
        <a:p>
          <a:endParaRPr lang="ru-RU"/>
        </a:p>
      </dgm:t>
    </dgm:pt>
    <dgm:pt modelId="{034625F4-0E92-47E3-A1EB-A7BF8F5F7729}">
      <dgm:prSet custT="1"/>
      <dgm:spPr/>
      <dgm:t>
        <a:bodyPr/>
        <a:lstStyle/>
        <a:p>
          <a:pPr rtl="0"/>
          <a:r>
            <a:rPr lang="kk-KZ" sz="2000" dirty="0" smtClean="0">
              <a:latin typeface="Times New Roman" pitchFamily="18" charset="0"/>
              <a:cs typeface="Times New Roman" pitchFamily="18" charset="0"/>
            </a:rPr>
            <a:t>1.</a:t>
          </a:r>
          <a:r>
            <a:rPr lang="kk-KZ" sz="2000" b="1" u="sng" dirty="0" smtClean="0">
              <a:latin typeface="Times New Roman" pitchFamily="18" charset="0"/>
              <a:cs typeface="Times New Roman" pitchFamily="18" charset="0"/>
            </a:rPr>
            <a:t>бақылауға дайындық </a:t>
          </a:r>
          <a:r>
            <a:rPr lang="kk-KZ" sz="2000" dirty="0" smtClean="0">
              <a:latin typeface="Times New Roman" pitchFamily="18" charset="0"/>
              <a:cs typeface="Times New Roman" pitchFamily="18" charset="0"/>
            </a:rPr>
            <a:t>– бұл әртүрлі жұмыстарды қамтитын </a:t>
          </a:r>
          <a:r>
            <a:rPr lang="kk-KZ" sz="2000" dirty="0" smtClean="0">
              <a:latin typeface="Times New Roman" pitchFamily="18" charset="0"/>
              <a:cs typeface="Times New Roman" pitchFamily="18" charset="0"/>
            </a:rPr>
            <a:t>процесс</a:t>
          </a:r>
          <a:endParaRPr lang="ru-RU" sz="2400" dirty="0">
            <a:latin typeface="Times New Roman" pitchFamily="18" charset="0"/>
            <a:cs typeface="Times New Roman" pitchFamily="18" charset="0"/>
          </a:endParaRPr>
        </a:p>
      </dgm:t>
    </dgm:pt>
    <dgm:pt modelId="{973E4957-FFA8-4F58-8C0E-69A586AEB646}" type="parTrans" cxnId="{0C813C3C-2990-4B25-AFD6-2B97E2F78642}">
      <dgm:prSet/>
      <dgm:spPr/>
      <dgm:t>
        <a:bodyPr/>
        <a:lstStyle/>
        <a:p>
          <a:endParaRPr lang="ru-RU"/>
        </a:p>
      </dgm:t>
    </dgm:pt>
    <dgm:pt modelId="{6805DA43-D6CF-4398-B276-035F8C04F265}" type="sibTrans" cxnId="{0C813C3C-2990-4B25-AFD6-2B97E2F78642}">
      <dgm:prSet/>
      <dgm:spPr/>
      <dgm:t>
        <a:bodyPr/>
        <a:lstStyle/>
        <a:p>
          <a:endParaRPr lang="ru-RU"/>
        </a:p>
      </dgm:t>
    </dgm:pt>
    <dgm:pt modelId="{DCA9CD92-AD50-43C6-9CCF-1C908151280B}">
      <dgm:prSet custT="1"/>
      <dgm:spPr/>
      <dgm:t>
        <a:bodyPr/>
        <a:lstStyle/>
        <a:p>
          <a:pPr rtl="0"/>
          <a:r>
            <a:rPr lang="kk-KZ" sz="1400" b="1" dirty="0" smtClean="0">
              <a:latin typeface="Times New Roman" pitchFamily="18" charset="0"/>
              <a:cs typeface="Times New Roman" pitchFamily="18" charset="0"/>
            </a:rPr>
            <a:t>-  </a:t>
          </a:r>
          <a:r>
            <a:rPr lang="ru-RU" sz="1400" b="1" dirty="0" smtClean="0">
              <a:latin typeface="Times New Roman" pitchFamily="18" charset="0"/>
              <a:cs typeface="Times New Roman" pitchFamily="18" charset="0"/>
            </a:rPr>
            <a:t>М</a:t>
          </a:r>
          <a:r>
            <a:rPr lang="kk-KZ" sz="1400" b="1" dirty="0" smtClean="0">
              <a:latin typeface="Times New Roman" pitchFamily="18" charset="0"/>
              <a:cs typeface="Times New Roman" pitchFamily="18" charset="0"/>
            </a:rPr>
            <a:t>етодологиялық </a:t>
          </a:r>
          <a:r>
            <a:rPr lang="kk-KZ" sz="1400" b="1" dirty="0" smtClean="0">
              <a:latin typeface="Times New Roman" pitchFamily="18" charset="0"/>
              <a:cs typeface="Times New Roman" pitchFamily="18" charset="0"/>
            </a:rPr>
            <a:t>мәселелері:бақылаудың мақсаты мен объектісін, тіркелуге тиіс белгілердің құрамын анықтау;- мәліметтерді жинайтын құжаттар жасау;- есептік бірлікті, мәліметтерді алу әдістері мен құралдарын таңдау жатады</a:t>
          </a:r>
        </a:p>
        <a:p>
          <a:pPr rtl="0"/>
          <a:r>
            <a:rPr lang="kk-KZ" sz="1400" b="1" dirty="0" smtClean="0">
              <a:latin typeface="Times New Roman" pitchFamily="18" charset="0"/>
              <a:cs typeface="Times New Roman" pitchFamily="18" charset="0"/>
            </a:rPr>
            <a:t>- Ұйымдастыру жұмыстары Мысалы: бақылау өткізетін мекеме құрамын анықтау, бақылауды жүргізетін кадрларды таңдау және дайындау, бақылауды дайындау, жүргізу және оның нәтижелерін өңдеу бойынша жұмыстардың күнтізбелік жоспарын қарастыру, мәліметтерді жинақтайтын құжаттардың тиражын көбейту, жұмыстарды қаржыландыру көздерін анықтау, бақылауды жүргізу күні мен уақытын белгілеу және т.б</a:t>
          </a:r>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dgm:t>
    </dgm:pt>
    <dgm:pt modelId="{22EF40B2-7EC5-44CD-AFAA-31974BF1C8DB}" type="parTrans" cxnId="{9D4EB4C9-983E-4C9B-AB17-641172B0AF5C}">
      <dgm:prSet/>
      <dgm:spPr/>
      <dgm:t>
        <a:bodyPr/>
        <a:lstStyle/>
        <a:p>
          <a:endParaRPr lang="ru-RU"/>
        </a:p>
      </dgm:t>
    </dgm:pt>
    <dgm:pt modelId="{F76C1D74-1D1A-4C39-8DA1-763716500F7E}" type="sibTrans" cxnId="{9D4EB4C9-983E-4C9B-AB17-641172B0AF5C}">
      <dgm:prSet/>
      <dgm:spPr/>
      <dgm:t>
        <a:bodyPr/>
        <a:lstStyle/>
        <a:p>
          <a:endParaRPr lang="ru-RU"/>
        </a:p>
      </dgm:t>
    </dgm:pt>
    <dgm:pt modelId="{201031D5-0C47-41DE-8CE6-82F7E0D9D278}">
      <dgm:prSet custT="1"/>
      <dgm:spPr/>
      <dgm:t>
        <a:bodyPr/>
        <a:lstStyle/>
        <a:p>
          <a:pPr rtl="0"/>
          <a:r>
            <a:rPr lang="kk-KZ" sz="2000" b="1" u="sng" dirty="0" smtClean="0">
              <a:latin typeface="Times New Roman" pitchFamily="18" charset="0"/>
              <a:cs typeface="Times New Roman" pitchFamily="18" charset="0"/>
            </a:rPr>
            <a:t>2. мәліметтерді жинауды жүргізу </a:t>
          </a:r>
          <a:r>
            <a:rPr lang="kk-KZ" sz="2000" dirty="0" smtClean="0">
              <a:latin typeface="Times New Roman" pitchFamily="18" charset="0"/>
              <a:cs typeface="Times New Roman" pitchFamily="18" charset="0"/>
            </a:rPr>
            <a:t>кезеңі негізінен статистикалық формулярды толтырумен тікелей байланысты жұмыстарды қамтиды. Бұл кезең санақ беті, анкета, бланктер, статистикалық есеп беру формаларын таратудан басталып, оларды толтырғаннан кейін бақылауды жүргізуші мекемеге тапсырумен аяқталады.</a:t>
          </a:r>
          <a:endParaRPr lang="ru-RU" sz="2000" dirty="0">
            <a:latin typeface="Times New Roman" pitchFamily="18" charset="0"/>
            <a:cs typeface="Times New Roman" pitchFamily="18" charset="0"/>
          </a:endParaRPr>
        </a:p>
      </dgm:t>
    </dgm:pt>
    <dgm:pt modelId="{F7EFC7CF-148B-4DAB-90DA-1CDD86DD6943}" type="parTrans" cxnId="{E639EF41-CB2D-43D1-933F-F427F20F63FE}">
      <dgm:prSet/>
      <dgm:spPr/>
      <dgm:t>
        <a:bodyPr/>
        <a:lstStyle/>
        <a:p>
          <a:endParaRPr lang="ru-RU"/>
        </a:p>
      </dgm:t>
    </dgm:pt>
    <dgm:pt modelId="{B21C0C87-FC05-44A3-A339-7CE9641B8F35}" type="sibTrans" cxnId="{E639EF41-CB2D-43D1-933F-F427F20F63FE}">
      <dgm:prSet/>
      <dgm:spPr/>
      <dgm:t>
        <a:bodyPr/>
        <a:lstStyle/>
        <a:p>
          <a:endParaRPr lang="ru-RU"/>
        </a:p>
      </dgm:t>
    </dgm:pt>
    <dgm:pt modelId="{AF8888C0-15DB-4999-8CA1-F6CAF062EC8F}">
      <dgm:prSet custT="1"/>
      <dgm:spPr/>
      <dgm:t>
        <a:bodyPr/>
        <a:lstStyle/>
        <a:p>
          <a:pPr rtl="0"/>
          <a:r>
            <a:rPr lang="kk-KZ" sz="2000" b="1" u="sng" dirty="0" smtClean="0">
              <a:latin typeface="Times New Roman" pitchFamily="18" charset="0"/>
              <a:cs typeface="Times New Roman" pitchFamily="18" charset="0"/>
            </a:rPr>
            <a:t>3. жинақталған мәліметтердің сапасын қадағалау</a:t>
          </a:r>
          <a:r>
            <a:rPr lang="kk-KZ" sz="2000" dirty="0" smtClean="0">
              <a:latin typeface="Times New Roman" pitchFamily="18" charset="0"/>
              <a:cs typeface="Times New Roman" pitchFamily="18" charset="0"/>
            </a:rPr>
            <a:t>. Жиналған мәліметтер арифметикалық және логикалық бақылаумен тексеріледі.</a:t>
          </a:r>
          <a:endParaRPr lang="ru-RU" sz="2000" dirty="0">
            <a:latin typeface="Times New Roman" pitchFamily="18" charset="0"/>
            <a:cs typeface="Times New Roman" pitchFamily="18" charset="0"/>
          </a:endParaRPr>
        </a:p>
      </dgm:t>
    </dgm:pt>
    <dgm:pt modelId="{2F74D47D-7DDE-4A2D-AC6F-046B8A3FEECA}" type="parTrans" cxnId="{6D712570-02F4-4045-B9D3-8DB71288B6CB}">
      <dgm:prSet/>
      <dgm:spPr/>
      <dgm:t>
        <a:bodyPr/>
        <a:lstStyle/>
        <a:p>
          <a:endParaRPr lang="ru-RU"/>
        </a:p>
      </dgm:t>
    </dgm:pt>
    <dgm:pt modelId="{F5DFC306-437E-45B3-9020-26B3698D1D78}" type="sibTrans" cxnId="{6D712570-02F4-4045-B9D3-8DB71288B6CB}">
      <dgm:prSet/>
      <dgm:spPr/>
      <dgm:t>
        <a:bodyPr/>
        <a:lstStyle/>
        <a:p>
          <a:endParaRPr lang="ru-RU"/>
        </a:p>
      </dgm:t>
    </dgm:pt>
    <dgm:pt modelId="{D583F8A0-A7CC-4747-8CA7-4A119D36502A}" type="pres">
      <dgm:prSet presAssocID="{6473DE36-715C-477C-AE2B-5C9EDEC762C0}" presName="Name0" presStyleCnt="0">
        <dgm:presLayoutVars>
          <dgm:dir/>
          <dgm:animLvl val="lvl"/>
          <dgm:resizeHandles val="exact"/>
        </dgm:presLayoutVars>
      </dgm:prSet>
      <dgm:spPr/>
      <dgm:t>
        <a:bodyPr/>
        <a:lstStyle/>
        <a:p>
          <a:endParaRPr lang="ru-RU"/>
        </a:p>
      </dgm:t>
    </dgm:pt>
    <dgm:pt modelId="{81F6626E-A5FD-400D-B7FC-D13853EA40B8}" type="pres">
      <dgm:prSet presAssocID="{AF8888C0-15DB-4999-8CA1-F6CAF062EC8F}" presName="boxAndChildren" presStyleCnt="0"/>
      <dgm:spPr/>
    </dgm:pt>
    <dgm:pt modelId="{50473012-8650-44E8-8DDA-F2F474F7653D}" type="pres">
      <dgm:prSet presAssocID="{AF8888C0-15DB-4999-8CA1-F6CAF062EC8F}" presName="parentTextBox" presStyleLbl="node1" presStyleIdx="0" presStyleCnt="5"/>
      <dgm:spPr/>
      <dgm:t>
        <a:bodyPr/>
        <a:lstStyle/>
        <a:p>
          <a:endParaRPr lang="ru-RU"/>
        </a:p>
      </dgm:t>
    </dgm:pt>
    <dgm:pt modelId="{9D94DD6E-A2E2-4DDD-970C-97C54218C3D2}" type="pres">
      <dgm:prSet presAssocID="{B21C0C87-FC05-44A3-A339-7CE9641B8F35}" presName="sp" presStyleCnt="0"/>
      <dgm:spPr/>
    </dgm:pt>
    <dgm:pt modelId="{5B797AD1-24E1-46F9-BC59-510001FBB62F}" type="pres">
      <dgm:prSet presAssocID="{201031D5-0C47-41DE-8CE6-82F7E0D9D278}" presName="arrowAndChildren" presStyleCnt="0"/>
      <dgm:spPr/>
    </dgm:pt>
    <dgm:pt modelId="{211A7CDB-C3C0-4288-A0C2-E33C4CFDEAB1}" type="pres">
      <dgm:prSet presAssocID="{201031D5-0C47-41DE-8CE6-82F7E0D9D278}" presName="parentTextArrow" presStyleLbl="node1" presStyleIdx="1" presStyleCnt="5" custScaleY="104847" custLinFactNeighborY="7209"/>
      <dgm:spPr/>
      <dgm:t>
        <a:bodyPr/>
        <a:lstStyle/>
        <a:p>
          <a:endParaRPr lang="ru-RU"/>
        </a:p>
      </dgm:t>
    </dgm:pt>
    <dgm:pt modelId="{1DA14B1C-781C-4075-833F-D65BBAEC8FC4}" type="pres">
      <dgm:prSet presAssocID="{F76C1D74-1D1A-4C39-8DA1-763716500F7E}" presName="sp" presStyleCnt="0"/>
      <dgm:spPr/>
    </dgm:pt>
    <dgm:pt modelId="{F42B96D6-9FBE-4859-8559-3ADC2CA10C59}" type="pres">
      <dgm:prSet presAssocID="{DCA9CD92-AD50-43C6-9CCF-1C908151280B}" presName="arrowAndChildren" presStyleCnt="0"/>
      <dgm:spPr/>
    </dgm:pt>
    <dgm:pt modelId="{7DB9438F-C48E-40AC-972F-9B6101A6E51D}" type="pres">
      <dgm:prSet presAssocID="{DCA9CD92-AD50-43C6-9CCF-1C908151280B}" presName="parentTextArrow" presStyleLbl="node1" presStyleIdx="2" presStyleCnt="5" custLinFactNeighborY="2666"/>
      <dgm:spPr/>
      <dgm:t>
        <a:bodyPr/>
        <a:lstStyle/>
        <a:p>
          <a:endParaRPr lang="ru-RU"/>
        </a:p>
      </dgm:t>
    </dgm:pt>
    <dgm:pt modelId="{907051CF-E470-4C5A-A539-D65E774B873C}" type="pres">
      <dgm:prSet presAssocID="{6805DA43-D6CF-4398-B276-035F8C04F265}" presName="sp" presStyleCnt="0"/>
      <dgm:spPr/>
    </dgm:pt>
    <dgm:pt modelId="{3E608C52-2EE9-4A04-9F70-84FE940BC65A}" type="pres">
      <dgm:prSet presAssocID="{034625F4-0E92-47E3-A1EB-A7BF8F5F7729}" presName="arrowAndChildren" presStyleCnt="0"/>
      <dgm:spPr/>
    </dgm:pt>
    <dgm:pt modelId="{1BA7E337-22C6-4C9E-BD51-F1EC0393F289}" type="pres">
      <dgm:prSet presAssocID="{034625F4-0E92-47E3-A1EB-A7BF8F5F7729}" presName="parentTextArrow" presStyleLbl="node1" presStyleIdx="3" presStyleCnt="5" custScaleY="43237" custLinFactNeighborY="-3288"/>
      <dgm:spPr/>
      <dgm:t>
        <a:bodyPr/>
        <a:lstStyle/>
        <a:p>
          <a:endParaRPr lang="ru-RU"/>
        </a:p>
      </dgm:t>
    </dgm:pt>
    <dgm:pt modelId="{0447812A-18B2-4C0C-8CF0-95B3D3C8D6E3}" type="pres">
      <dgm:prSet presAssocID="{4DAEAB72-40E4-40E4-9B72-7835CA7CC2AB}" presName="sp" presStyleCnt="0"/>
      <dgm:spPr/>
    </dgm:pt>
    <dgm:pt modelId="{ED153ADE-7CDD-48AC-BC6F-8DBB85C42D45}" type="pres">
      <dgm:prSet presAssocID="{03D6065B-B956-414D-A8F4-E66DEEA2C2FC}" presName="arrowAndChildren" presStyleCnt="0"/>
      <dgm:spPr/>
    </dgm:pt>
    <dgm:pt modelId="{C852522B-3CF4-45DE-8DAB-0A6C81A6FD34}" type="pres">
      <dgm:prSet presAssocID="{03D6065B-B956-414D-A8F4-E66DEEA2C2FC}" presName="parentTextArrow" presStyleLbl="node1" presStyleIdx="4" presStyleCnt="5" custScaleY="54587"/>
      <dgm:spPr/>
      <dgm:t>
        <a:bodyPr/>
        <a:lstStyle/>
        <a:p>
          <a:endParaRPr lang="ru-RU"/>
        </a:p>
      </dgm:t>
    </dgm:pt>
  </dgm:ptLst>
  <dgm:cxnLst>
    <dgm:cxn modelId="{6D712570-02F4-4045-B9D3-8DB71288B6CB}" srcId="{6473DE36-715C-477C-AE2B-5C9EDEC762C0}" destId="{AF8888C0-15DB-4999-8CA1-F6CAF062EC8F}" srcOrd="4" destOrd="0" parTransId="{2F74D47D-7DDE-4A2D-AC6F-046B8A3FEECA}" sibTransId="{F5DFC306-437E-45B3-9020-26B3698D1D78}"/>
    <dgm:cxn modelId="{42E874FA-7262-4A9D-B2D7-A2CC967C1F1B}" type="presOf" srcId="{DCA9CD92-AD50-43C6-9CCF-1C908151280B}" destId="{7DB9438F-C48E-40AC-972F-9B6101A6E51D}" srcOrd="0" destOrd="0" presId="urn:microsoft.com/office/officeart/2005/8/layout/process4"/>
    <dgm:cxn modelId="{0C813C3C-2990-4B25-AFD6-2B97E2F78642}" srcId="{6473DE36-715C-477C-AE2B-5C9EDEC762C0}" destId="{034625F4-0E92-47E3-A1EB-A7BF8F5F7729}" srcOrd="1" destOrd="0" parTransId="{973E4957-FFA8-4F58-8C0E-69A586AEB646}" sibTransId="{6805DA43-D6CF-4398-B276-035F8C04F265}"/>
    <dgm:cxn modelId="{B7920B40-0DD4-4B3B-A8B9-CF45B208C66B}" type="presOf" srcId="{AF8888C0-15DB-4999-8CA1-F6CAF062EC8F}" destId="{50473012-8650-44E8-8DDA-F2F474F7653D}" srcOrd="0" destOrd="0" presId="urn:microsoft.com/office/officeart/2005/8/layout/process4"/>
    <dgm:cxn modelId="{9D4EB4C9-983E-4C9B-AB17-641172B0AF5C}" srcId="{6473DE36-715C-477C-AE2B-5C9EDEC762C0}" destId="{DCA9CD92-AD50-43C6-9CCF-1C908151280B}" srcOrd="2" destOrd="0" parTransId="{22EF40B2-7EC5-44CD-AFAA-31974BF1C8DB}" sibTransId="{F76C1D74-1D1A-4C39-8DA1-763716500F7E}"/>
    <dgm:cxn modelId="{BC119BA9-58A3-4201-AB26-28C1B2D8FC24}" type="presOf" srcId="{6473DE36-715C-477C-AE2B-5C9EDEC762C0}" destId="{D583F8A0-A7CC-4747-8CA7-4A119D36502A}" srcOrd="0" destOrd="0" presId="urn:microsoft.com/office/officeart/2005/8/layout/process4"/>
    <dgm:cxn modelId="{DA73ECC1-4FFB-4BD2-9C0A-29EBD217B743}" type="presOf" srcId="{034625F4-0E92-47E3-A1EB-A7BF8F5F7729}" destId="{1BA7E337-22C6-4C9E-BD51-F1EC0393F289}" srcOrd="0" destOrd="0" presId="urn:microsoft.com/office/officeart/2005/8/layout/process4"/>
    <dgm:cxn modelId="{B9FABBA7-9DB2-49C6-BF42-8FD0745449B4}" type="presOf" srcId="{201031D5-0C47-41DE-8CE6-82F7E0D9D278}" destId="{211A7CDB-C3C0-4288-A0C2-E33C4CFDEAB1}" srcOrd="0" destOrd="0" presId="urn:microsoft.com/office/officeart/2005/8/layout/process4"/>
    <dgm:cxn modelId="{E639EF41-CB2D-43D1-933F-F427F20F63FE}" srcId="{6473DE36-715C-477C-AE2B-5C9EDEC762C0}" destId="{201031D5-0C47-41DE-8CE6-82F7E0D9D278}" srcOrd="3" destOrd="0" parTransId="{F7EFC7CF-148B-4DAB-90DA-1CDD86DD6943}" sibTransId="{B21C0C87-FC05-44A3-A339-7CE9641B8F35}"/>
    <dgm:cxn modelId="{7BDDEFA9-C95D-47B1-9F1E-6359500FE90B}" type="presOf" srcId="{03D6065B-B956-414D-A8F4-E66DEEA2C2FC}" destId="{C852522B-3CF4-45DE-8DAB-0A6C81A6FD34}" srcOrd="0" destOrd="0" presId="urn:microsoft.com/office/officeart/2005/8/layout/process4"/>
    <dgm:cxn modelId="{D6BB7E37-C85F-4DE9-819E-51B7C6C0045B}" srcId="{6473DE36-715C-477C-AE2B-5C9EDEC762C0}" destId="{03D6065B-B956-414D-A8F4-E66DEEA2C2FC}" srcOrd="0" destOrd="0" parTransId="{76F82A18-57E8-41FD-B0B3-EA3C34D1F5EF}" sibTransId="{4DAEAB72-40E4-40E4-9B72-7835CA7CC2AB}"/>
    <dgm:cxn modelId="{8EBE4C20-2504-4AD7-8D9B-358194144B6D}" type="presParOf" srcId="{D583F8A0-A7CC-4747-8CA7-4A119D36502A}" destId="{81F6626E-A5FD-400D-B7FC-D13853EA40B8}" srcOrd="0" destOrd="0" presId="urn:microsoft.com/office/officeart/2005/8/layout/process4"/>
    <dgm:cxn modelId="{29713395-9BD3-4954-998F-93519D088C46}" type="presParOf" srcId="{81F6626E-A5FD-400D-B7FC-D13853EA40B8}" destId="{50473012-8650-44E8-8DDA-F2F474F7653D}" srcOrd="0" destOrd="0" presId="urn:microsoft.com/office/officeart/2005/8/layout/process4"/>
    <dgm:cxn modelId="{FB78688E-2D58-4D73-9CF2-7C505E4B1F68}" type="presParOf" srcId="{D583F8A0-A7CC-4747-8CA7-4A119D36502A}" destId="{9D94DD6E-A2E2-4DDD-970C-97C54218C3D2}" srcOrd="1" destOrd="0" presId="urn:microsoft.com/office/officeart/2005/8/layout/process4"/>
    <dgm:cxn modelId="{55BF3F67-2251-4E72-A5ED-E3FAB982AC07}" type="presParOf" srcId="{D583F8A0-A7CC-4747-8CA7-4A119D36502A}" destId="{5B797AD1-24E1-46F9-BC59-510001FBB62F}" srcOrd="2" destOrd="0" presId="urn:microsoft.com/office/officeart/2005/8/layout/process4"/>
    <dgm:cxn modelId="{C6E4B151-1480-49C6-B812-1488E638719B}" type="presParOf" srcId="{5B797AD1-24E1-46F9-BC59-510001FBB62F}" destId="{211A7CDB-C3C0-4288-A0C2-E33C4CFDEAB1}" srcOrd="0" destOrd="0" presId="urn:microsoft.com/office/officeart/2005/8/layout/process4"/>
    <dgm:cxn modelId="{7AA05706-7006-4E6B-84A7-9466EB357534}" type="presParOf" srcId="{D583F8A0-A7CC-4747-8CA7-4A119D36502A}" destId="{1DA14B1C-781C-4075-833F-D65BBAEC8FC4}" srcOrd="3" destOrd="0" presId="urn:microsoft.com/office/officeart/2005/8/layout/process4"/>
    <dgm:cxn modelId="{24390B69-F3DC-479D-AAEE-5EE2828184B7}" type="presParOf" srcId="{D583F8A0-A7CC-4747-8CA7-4A119D36502A}" destId="{F42B96D6-9FBE-4859-8559-3ADC2CA10C59}" srcOrd="4" destOrd="0" presId="urn:microsoft.com/office/officeart/2005/8/layout/process4"/>
    <dgm:cxn modelId="{D95A12AE-C8E7-41C4-BE4D-A299B5529433}" type="presParOf" srcId="{F42B96D6-9FBE-4859-8559-3ADC2CA10C59}" destId="{7DB9438F-C48E-40AC-972F-9B6101A6E51D}" srcOrd="0" destOrd="0" presId="urn:microsoft.com/office/officeart/2005/8/layout/process4"/>
    <dgm:cxn modelId="{023C2DA7-DAC2-4ACD-8025-EDBA63893E0D}" type="presParOf" srcId="{D583F8A0-A7CC-4747-8CA7-4A119D36502A}" destId="{907051CF-E470-4C5A-A539-D65E774B873C}" srcOrd="5" destOrd="0" presId="urn:microsoft.com/office/officeart/2005/8/layout/process4"/>
    <dgm:cxn modelId="{93EA2061-563F-4A67-9746-E1799E11DDA5}" type="presParOf" srcId="{D583F8A0-A7CC-4747-8CA7-4A119D36502A}" destId="{3E608C52-2EE9-4A04-9F70-84FE940BC65A}" srcOrd="6" destOrd="0" presId="urn:microsoft.com/office/officeart/2005/8/layout/process4"/>
    <dgm:cxn modelId="{1248EB15-BF80-46E1-9E2A-22A58CDEAA28}" type="presParOf" srcId="{3E608C52-2EE9-4A04-9F70-84FE940BC65A}" destId="{1BA7E337-22C6-4C9E-BD51-F1EC0393F289}" srcOrd="0" destOrd="0" presId="urn:microsoft.com/office/officeart/2005/8/layout/process4"/>
    <dgm:cxn modelId="{E46B4C3B-4399-41A7-967A-A0B9A4195779}" type="presParOf" srcId="{D583F8A0-A7CC-4747-8CA7-4A119D36502A}" destId="{0447812A-18B2-4C0C-8CF0-95B3D3C8D6E3}" srcOrd="7" destOrd="0" presId="urn:microsoft.com/office/officeart/2005/8/layout/process4"/>
    <dgm:cxn modelId="{8E5804AB-F6D8-4C7E-AA89-FECF9A4F7ADB}" type="presParOf" srcId="{D583F8A0-A7CC-4747-8CA7-4A119D36502A}" destId="{ED153ADE-7CDD-48AC-BC6F-8DBB85C42D45}" srcOrd="8" destOrd="0" presId="urn:microsoft.com/office/officeart/2005/8/layout/process4"/>
    <dgm:cxn modelId="{C3275FE2-DB5E-46E1-8EF1-5662AE567F85}" type="presParOf" srcId="{ED153ADE-7CDD-48AC-BC6F-8DBB85C42D45}" destId="{C852522B-3CF4-45DE-8DAB-0A6C81A6FD34}"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24D93FE-5805-4955-8FFF-D73828E7856D}" type="doc">
      <dgm:prSet loTypeId="urn:microsoft.com/office/officeart/2005/8/layout/hList3" loCatId="list" qsTypeId="urn:microsoft.com/office/officeart/2005/8/quickstyle/simple3" qsCatId="simple" csTypeId="urn:microsoft.com/office/officeart/2005/8/colors/accent1_2" csCatId="accent1" phldr="1"/>
      <dgm:spPr/>
      <dgm:t>
        <a:bodyPr/>
        <a:lstStyle/>
        <a:p>
          <a:endParaRPr lang="ru-RU"/>
        </a:p>
      </dgm:t>
    </dgm:pt>
    <dgm:pt modelId="{2538B804-6304-4762-BA76-337D78423DE8}">
      <dgm:prSet/>
      <dgm:spPr/>
      <dgm:t>
        <a:bodyPr/>
        <a:lstStyle/>
        <a:p>
          <a:pPr rtl="0"/>
          <a:r>
            <a:rPr lang="kk-KZ" dirty="0" smtClean="0"/>
            <a:t>Статистикалық бақылауға қойылатын талаптар:</a:t>
          </a:r>
          <a:endParaRPr lang="ru-RU" dirty="0"/>
        </a:p>
      </dgm:t>
    </dgm:pt>
    <dgm:pt modelId="{F624D5BA-32EC-42CB-A1DD-1CDB9ECCDB04}" type="parTrans" cxnId="{B14E7891-D6F9-422C-8126-4D69C40973A6}">
      <dgm:prSet/>
      <dgm:spPr/>
      <dgm:t>
        <a:bodyPr/>
        <a:lstStyle/>
        <a:p>
          <a:endParaRPr lang="ru-RU"/>
        </a:p>
      </dgm:t>
    </dgm:pt>
    <dgm:pt modelId="{4B81B3E8-5791-49B2-95E9-9A3474A7C855}" type="sibTrans" cxnId="{B14E7891-D6F9-422C-8126-4D69C40973A6}">
      <dgm:prSet/>
      <dgm:spPr/>
      <dgm:t>
        <a:bodyPr/>
        <a:lstStyle/>
        <a:p>
          <a:endParaRPr lang="ru-RU"/>
        </a:p>
      </dgm:t>
    </dgm:pt>
    <dgm:pt modelId="{A762A557-401D-4959-9190-2A3C1B3BA6AF}">
      <dgm:prSet custT="1"/>
      <dgm:spPr/>
      <dgm:t>
        <a:bodyPr/>
        <a:lstStyle/>
        <a:p>
          <a:pPr rtl="0"/>
          <a:r>
            <a:rPr lang="kk-KZ" sz="1600" b="1" dirty="0" smtClean="0">
              <a:latin typeface="Times New Roman" pitchFamily="18" charset="0"/>
              <a:cs typeface="Times New Roman" pitchFamily="18" charset="0"/>
            </a:rPr>
            <a:t>Статистикалық мәліметтердің толықтығы, тәжірибелік құндылығы болуы шарт</a:t>
          </a:r>
          <a:endParaRPr lang="ru-RU" sz="1600" b="1" dirty="0">
            <a:latin typeface="Times New Roman" pitchFamily="18" charset="0"/>
            <a:cs typeface="Times New Roman" pitchFamily="18" charset="0"/>
          </a:endParaRPr>
        </a:p>
      </dgm:t>
    </dgm:pt>
    <dgm:pt modelId="{FFB2D428-6E55-45A6-980F-E9F321FAFEA5}" type="parTrans" cxnId="{2E492DAA-C362-4440-9AB8-3FB702A40132}">
      <dgm:prSet/>
      <dgm:spPr/>
      <dgm:t>
        <a:bodyPr/>
        <a:lstStyle/>
        <a:p>
          <a:endParaRPr lang="ru-RU"/>
        </a:p>
      </dgm:t>
    </dgm:pt>
    <dgm:pt modelId="{504A3361-F3B2-4484-A751-40B9368680CA}" type="sibTrans" cxnId="{2E492DAA-C362-4440-9AB8-3FB702A40132}">
      <dgm:prSet/>
      <dgm:spPr/>
      <dgm:t>
        <a:bodyPr/>
        <a:lstStyle/>
        <a:p>
          <a:endParaRPr lang="ru-RU"/>
        </a:p>
      </dgm:t>
    </dgm:pt>
    <dgm:pt modelId="{70C5B2F1-905D-47B1-B1B2-47CD8139A857}">
      <dgm:prSet custT="1"/>
      <dgm:spPr/>
      <dgm:t>
        <a:bodyPr/>
        <a:lstStyle/>
        <a:p>
          <a:pPr rtl="0"/>
          <a:r>
            <a:rPr lang="kk-KZ" sz="1600" b="1" dirty="0" smtClean="0">
              <a:latin typeface="Times New Roman" pitchFamily="18" charset="0"/>
              <a:cs typeface="Times New Roman" pitchFamily="18" charset="0"/>
            </a:rPr>
            <a:t>Мәліметтердің дұрыстығы және дәлдігі, яғни ақиқат шындыққа жанасуы және техникалық жағынан дәл өлшенуі тиіс</a:t>
          </a:r>
          <a:endParaRPr lang="ru-RU" sz="1600" b="1" dirty="0">
            <a:latin typeface="Times New Roman" pitchFamily="18" charset="0"/>
            <a:cs typeface="Times New Roman" pitchFamily="18" charset="0"/>
          </a:endParaRPr>
        </a:p>
      </dgm:t>
    </dgm:pt>
    <dgm:pt modelId="{119E7762-CFA3-4428-AD64-A46785F67A9D}" type="parTrans" cxnId="{0BB6FCF9-736C-42FA-AF21-1037DFC1F5BE}">
      <dgm:prSet/>
      <dgm:spPr/>
      <dgm:t>
        <a:bodyPr/>
        <a:lstStyle/>
        <a:p>
          <a:endParaRPr lang="ru-RU"/>
        </a:p>
      </dgm:t>
    </dgm:pt>
    <dgm:pt modelId="{678F925E-D9A9-41F2-87F8-C4EA0D8C8DCA}" type="sibTrans" cxnId="{0BB6FCF9-736C-42FA-AF21-1037DFC1F5BE}">
      <dgm:prSet/>
      <dgm:spPr/>
      <dgm:t>
        <a:bodyPr/>
        <a:lstStyle/>
        <a:p>
          <a:endParaRPr lang="ru-RU"/>
        </a:p>
      </dgm:t>
    </dgm:pt>
    <dgm:pt modelId="{11B7222A-4E31-4715-91C1-36959BECB32A}">
      <dgm:prSet custT="1"/>
      <dgm:spPr/>
      <dgm:t>
        <a:bodyPr/>
        <a:lstStyle/>
        <a:p>
          <a:pPr rtl="0"/>
          <a:r>
            <a:rPr lang="kk-KZ" sz="1600" b="1" dirty="0" smtClean="0">
              <a:latin typeface="Times New Roman" pitchFamily="18" charset="0"/>
              <a:cs typeface="Times New Roman" pitchFamily="18" charset="0"/>
            </a:rPr>
            <a:t>Жоспарлылық. Бақылау алдын ала әзірленген жоспар бойынша жүргізілетіні көзделеді. Жоспарға ақпаратты жинау әдіснамасының, ұйымдастырудың, техникасының, жиналған материалдың сапасына,  бақылау жасау мәселелері енеді.</a:t>
          </a:r>
          <a:endParaRPr lang="ru-RU" sz="1600" b="1" dirty="0">
            <a:latin typeface="Times New Roman" pitchFamily="18" charset="0"/>
            <a:cs typeface="Times New Roman" pitchFamily="18" charset="0"/>
          </a:endParaRPr>
        </a:p>
      </dgm:t>
    </dgm:pt>
    <dgm:pt modelId="{24B9AEF6-F694-4B03-BBB4-90909158465F}" type="parTrans" cxnId="{B0E1A618-9B3E-46A8-BA6D-1B0989F6858E}">
      <dgm:prSet/>
      <dgm:spPr/>
      <dgm:t>
        <a:bodyPr/>
        <a:lstStyle/>
        <a:p>
          <a:endParaRPr lang="ru-RU"/>
        </a:p>
      </dgm:t>
    </dgm:pt>
    <dgm:pt modelId="{A38C49DE-4C3A-4F6B-BF7B-22F0532A26B1}" type="sibTrans" cxnId="{B0E1A618-9B3E-46A8-BA6D-1B0989F6858E}">
      <dgm:prSet/>
      <dgm:spPr/>
      <dgm:t>
        <a:bodyPr/>
        <a:lstStyle/>
        <a:p>
          <a:endParaRPr lang="ru-RU"/>
        </a:p>
      </dgm:t>
    </dgm:pt>
    <dgm:pt modelId="{C79F3F5F-3F61-4871-94B1-4FD3345341E9}">
      <dgm:prSet custT="1"/>
      <dgm:spPr/>
      <dgm:t>
        <a:bodyPr/>
        <a:lstStyle/>
        <a:p>
          <a:pPr rtl="0"/>
          <a:r>
            <a:rPr lang="kk-KZ" sz="1600" b="1" dirty="0" smtClean="0">
              <a:latin typeface="Times New Roman" pitchFamily="18" charset="0"/>
              <a:cs typeface="Times New Roman" pitchFamily="18" charset="0"/>
            </a:rPr>
            <a:t>Бұқаралық – зерделеулердің анықтығын қамтамасыз ететін жағдайлардың көптеген санын қамту дегенді білдіреді.</a:t>
          </a:r>
          <a:endParaRPr lang="ru-RU" sz="1600" b="1" dirty="0">
            <a:latin typeface="Times New Roman" pitchFamily="18" charset="0"/>
            <a:cs typeface="Times New Roman" pitchFamily="18" charset="0"/>
          </a:endParaRPr>
        </a:p>
      </dgm:t>
    </dgm:pt>
    <dgm:pt modelId="{68106B38-EC5B-4E07-9032-2A93F8D91E50}" type="parTrans" cxnId="{B8BD623C-5FCB-49C2-BFB2-C67929EF7AF1}">
      <dgm:prSet/>
      <dgm:spPr/>
      <dgm:t>
        <a:bodyPr/>
        <a:lstStyle/>
        <a:p>
          <a:endParaRPr lang="ru-RU"/>
        </a:p>
      </dgm:t>
    </dgm:pt>
    <dgm:pt modelId="{004DCEB3-A8B8-4BEC-BCB7-3E7722BBCAB3}" type="sibTrans" cxnId="{B8BD623C-5FCB-49C2-BFB2-C67929EF7AF1}">
      <dgm:prSet/>
      <dgm:spPr/>
      <dgm:t>
        <a:bodyPr/>
        <a:lstStyle/>
        <a:p>
          <a:endParaRPr lang="ru-RU"/>
        </a:p>
      </dgm:t>
    </dgm:pt>
    <dgm:pt modelId="{76C6402B-5944-4386-97D1-B55E9736B281}">
      <dgm:prSet custT="1"/>
      <dgm:spPr/>
      <dgm:t>
        <a:bodyPr/>
        <a:lstStyle/>
        <a:p>
          <a:pPr rtl="0"/>
          <a:r>
            <a:rPr lang="kk-KZ" sz="1600" b="1" dirty="0" smtClean="0">
              <a:latin typeface="Times New Roman" pitchFamily="18" charset="0"/>
              <a:cs typeface="Times New Roman" pitchFamily="18" charset="0"/>
            </a:rPr>
            <a:t>Жүйелік – бақылау не жүйелі, не үздіксіз, не үнемі жүргізілетін дегенді білдіреді.</a:t>
          </a:r>
          <a:endParaRPr lang="ru-RU" sz="1600" b="1" dirty="0">
            <a:latin typeface="Times New Roman" pitchFamily="18" charset="0"/>
            <a:cs typeface="Times New Roman" pitchFamily="18" charset="0"/>
          </a:endParaRPr>
        </a:p>
      </dgm:t>
    </dgm:pt>
    <dgm:pt modelId="{A11B58AA-2FE2-47F2-8C4C-5CC7297B498B}" type="parTrans" cxnId="{1AFFC32E-0939-4D91-A387-625EBAAC6751}">
      <dgm:prSet/>
      <dgm:spPr/>
      <dgm:t>
        <a:bodyPr/>
        <a:lstStyle/>
        <a:p>
          <a:endParaRPr lang="ru-RU"/>
        </a:p>
      </dgm:t>
    </dgm:pt>
    <dgm:pt modelId="{146697EF-7E67-44A4-AB74-37C560E8EE45}" type="sibTrans" cxnId="{1AFFC32E-0939-4D91-A387-625EBAAC6751}">
      <dgm:prSet/>
      <dgm:spPr/>
      <dgm:t>
        <a:bodyPr/>
        <a:lstStyle/>
        <a:p>
          <a:endParaRPr lang="ru-RU"/>
        </a:p>
      </dgm:t>
    </dgm:pt>
    <dgm:pt modelId="{C62DEDAC-E4FC-4B15-AEDC-8534EAE81CCE}">
      <dgm:prSet/>
      <dgm:spPr/>
      <dgm:t>
        <a:bodyPr/>
        <a:lstStyle/>
        <a:p>
          <a:pPr rtl="0"/>
          <a:endParaRPr lang="ru-RU" sz="1600" b="1" dirty="0">
            <a:latin typeface="Times New Roman" pitchFamily="18" charset="0"/>
            <a:cs typeface="Times New Roman" pitchFamily="18" charset="0"/>
          </a:endParaRPr>
        </a:p>
      </dgm:t>
    </dgm:pt>
    <dgm:pt modelId="{15487106-BA11-462F-82EE-8CB622EBED45}" type="parTrans" cxnId="{9F624BC4-58EB-43E6-8750-1F8892C4E360}">
      <dgm:prSet/>
      <dgm:spPr/>
      <dgm:t>
        <a:bodyPr/>
        <a:lstStyle/>
        <a:p>
          <a:endParaRPr lang="ru-RU"/>
        </a:p>
      </dgm:t>
    </dgm:pt>
    <dgm:pt modelId="{21B088D6-F478-4B5D-9FD6-CE7F332EB142}" type="sibTrans" cxnId="{9F624BC4-58EB-43E6-8750-1F8892C4E360}">
      <dgm:prSet/>
      <dgm:spPr/>
      <dgm:t>
        <a:bodyPr/>
        <a:lstStyle/>
        <a:p>
          <a:endParaRPr lang="ru-RU"/>
        </a:p>
      </dgm:t>
    </dgm:pt>
    <dgm:pt modelId="{A687FB68-AADC-4814-BE22-1DF16F7B7074}" type="pres">
      <dgm:prSet presAssocID="{E24D93FE-5805-4955-8FFF-D73828E7856D}" presName="composite" presStyleCnt="0">
        <dgm:presLayoutVars>
          <dgm:chMax val="1"/>
          <dgm:dir/>
          <dgm:resizeHandles val="exact"/>
        </dgm:presLayoutVars>
      </dgm:prSet>
      <dgm:spPr/>
    </dgm:pt>
    <dgm:pt modelId="{4E7CF4DD-0F17-4AC6-8AA2-23B0D34676C6}" type="pres">
      <dgm:prSet presAssocID="{2538B804-6304-4762-BA76-337D78423DE8}" presName="roof" presStyleLbl="dkBgShp" presStyleIdx="0" presStyleCnt="2"/>
      <dgm:spPr/>
    </dgm:pt>
    <dgm:pt modelId="{40A3362C-B2AD-421A-9C6E-CC33398181F0}" type="pres">
      <dgm:prSet presAssocID="{2538B804-6304-4762-BA76-337D78423DE8}" presName="pillars" presStyleCnt="0"/>
      <dgm:spPr/>
    </dgm:pt>
    <dgm:pt modelId="{E9AE800C-DE6F-4E75-B113-8CBDD4D103F9}" type="pres">
      <dgm:prSet presAssocID="{2538B804-6304-4762-BA76-337D78423DE8}" presName="pillar1" presStyleLbl="node1" presStyleIdx="0" presStyleCnt="5" custScaleY="114753">
        <dgm:presLayoutVars>
          <dgm:bulletEnabled val="1"/>
        </dgm:presLayoutVars>
      </dgm:prSet>
      <dgm:spPr/>
    </dgm:pt>
    <dgm:pt modelId="{CEAC3CC8-528E-4D2C-AC2B-F997EBBC1FB7}" type="pres">
      <dgm:prSet presAssocID="{70C5B2F1-905D-47B1-B1B2-47CD8139A857}" presName="pillarX" presStyleLbl="node1" presStyleIdx="1" presStyleCnt="5" custScaleY="114753">
        <dgm:presLayoutVars>
          <dgm:bulletEnabled val="1"/>
        </dgm:presLayoutVars>
      </dgm:prSet>
      <dgm:spPr/>
    </dgm:pt>
    <dgm:pt modelId="{1BDFADC9-B5D4-4979-A31E-115BC45AB8AC}" type="pres">
      <dgm:prSet presAssocID="{11B7222A-4E31-4715-91C1-36959BECB32A}" presName="pillarX" presStyleLbl="node1" presStyleIdx="2" presStyleCnt="5" custScaleY="114753">
        <dgm:presLayoutVars>
          <dgm:bulletEnabled val="1"/>
        </dgm:presLayoutVars>
      </dgm:prSet>
      <dgm:spPr/>
      <dgm:t>
        <a:bodyPr/>
        <a:lstStyle/>
        <a:p>
          <a:endParaRPr lang="ru-RU"/>
        </a:p>
      </dgm:t>
    </dgm:pt>
    <dgm:pt modelId="{121CF0EF-0FE4-4303-9691-15B57A063507}" type="pres">
      <dgm:prSet presAssocID="{C79F3F5F-3F61-4871-94B1-4FD3345341E9}" presName="pillarX" presStyleLbl="node1" presStyleIdx="3" presStyleCnt="5" custScaleY="114753">
        <dgm:presLayoutVars>
          <dgm:bulletEnabled val="1"/>
        </dgm:presLayoutVars>
      </dgm:prSet>
      <dgm:spPr/>
      <dgm:t>
        <a:bodyPr/>
        <a:lstStyle/>
        <a:p>
          <a:endParaRPr lang="ru-RU"/>
        </a:p>
      </dgm:t>
    </dgm:pt>
    <dgm:pt modelId="{FB13F3C7-2D82-4607-9F13-EF6FE939E09A}" type="pres">
      <dgm:prSet presAssocID="{76C6402B-5944-4386-97D1-B55E9736B281}" presName="pillarX" presStyleLbl="node1" presStyleIdx="4" presStyleCnt="5" custScaleY="114753">
        <dgm:presLayoutVars>
          <dgm:bulletEnabled val="1"/>
        </dgm:presLayoutVars>
      </dgm:prSet>
      <dgm:spPr/>
    </dgm:pt>
    <dgm:pt modelId="{AA44FBBE-E571-4398-81C1-70F73C88993D}" type="pres">
      <dgm:prSet presAssocID="{2538B804-6304-4762-BA76-337D78423DE8}" presName="base" presStyleLbl="dkBgShp" presStyleIdx="1" presStyleCnt="2"/>
      <dgm:spPr/>
    </dgm:pt>
  </dgm:ptLst>
  <dgm:cxnLst>
    <dgm:cxn modelId="{B8BD623C-5FCB-49C2-BFB2-C67929EF7AF1}" srcId="{2538B804-6304-4762-BA76-337D78423DE8}" destId="{C79F3F5F-3F61-4871-94B1-4FD3345341E9}" srcOrd="3" destOrd="0" parTransId="{68106B38-EC5B-4E07-9032-2A93F8D91E50}" sibTransId="{004DCEB3-A8B8-4BEC-BCB7-3E7722BBCAB3}"/>
    <dgm:cxn modelId="{B4EAE8D5-B9CA-41A6-BE01-442734E68682}" type="presOf" srcId="{11B7222A-4E31-4715-91C1-36959BECB32A}" destId="{1BDFADC9-B5D4-4979-A31E-115BC45AB8AC}" srcOrd="0" destOrd="0" presId="urn:microsoft.com/office/officeart/2005/8/layout/hList3"/>
    <dgm:cxn modelId="{835308E3-5C7D-471C-95A1-6B1683C4A3A3}" type="presOf" srcId="{C79F3F5F-3F61-4871-94B1-4FD3345341E9}" destId="{121CF0EF-0FE4-4303-9691-15B57A063507}" srcOrd="0" destOrd="0" presId="urn:microsoft.com/office/officeart/2005/8/layout/hList3"/>
    <dgm:cxn modelId="{067BD24A-9A3E-4741-9A97-176FCC7F42A4}" type="presOf" srcId="{2538B804-6304-4762-BA76-337D78423DE8}" destId="{4E7CF4DD-0F17-4AC6-8AA2-23B0D34676C6}" srcOrd="0" destOrd="0" presId="urn:microsoft.com/office/officeart/2005/8/layout/hList3"/>
    <dgm:cxn modelId="{B0E1A618-9B3E-46A8-BA6D-1B0989F6858E}" srcId="{2538B804-6304-4762-BA76-337D78423DE8}" destId="{11B7222A-4E31-4715-91C1-36959BECB32A}" srcOrd="2" destOrd="0" parTransId="{24B9AEF6-F694-4B03-BBB4-90909158465F}" sibTransId="{A38C49DE-4C3A-4F6B-BF7B-22F0532A26B1}"/>
    <dgm:cxn modelId="{0BB6FCF9-736C-42FA-AF21-1037DFC1F5BE}" srcId="{2538B804-6304-4762-BA76-337D78423DE8}" destId="{70C5B2F1-905D-47B1-B1B2-47CD8139A857}" srcOrd="1" destOrd="0" parTransId="{119E7762-CFA3-4428-AD64-A46785F67A9D}" sibTransId="{678F925E-D9A9-41F2-87F8-C4EA0D8C8DCA}"/>
    <dgm:cxn modelId="{B14E7891-D6F9-422C-8126-4D69C40973A6}" srcId="{E24D93FE-5805-4955-8FFF-D73828E7856D}" destId="{2538B804-6304-4762-BA76-337D78423DE8}" srcOrd="0" destOrd="0" parTransId="{F624D5BA-32EC-42CB-A1DD-1CDB9ECCDB04}" sibTransId="{4B81B3E8-5791-49B2-95E9-9A3474A7C855}"/>
    <dgm:cxn modelId="{7A4F8FCD-69ED-4BAF-B2F7-9468864D0D4F}" type="presOf" srcId="{E24D93FE-5805-4955-8FFF-D73828E7856D}" destId="{A687FB68-AADC-4814-BE22-1DF16F7B7074}" srcOrd="0" destOrd="0" presId="urn:microsoft.com/office/officeart/2005/8/layout/hList3"/>
    <dgm:cxn modelId="{1AFFC32E-0939-4D91-A387-625EBAAC6751}" srcId="{2538B804-6304-4762-BA76-337D78423DE8}" destId="{76C6402B-5944-4386-97D1-B55E9736B281}" srcOrd="4" destOrd="0" parTransId="{A11B58AA-2FE2-47F2-8C4C-5CC7297B498B}" sibTransId="{146697EF-7E67-44A4-AB74-37C560E8EE45}"/>
    <dgm:cxn modelId="{2E492DAA-C362-4440-9AB8-3FB702A40132}" srcId="{2538B804-6304-4762-BA76-337D78423DE8}" destId="{A762A557-401D-4959-9190-2A3C1B3BA6AF}" srcOrd="0" destOrd="0" parTransId="{FFB2D428-6E55-45A6-980F-E9F321FAFEA5}" sibTransId="{504A3361-F3B2-4484-A751-40B9368680CA}"/>
    <dgm:cxn modelId="{5ADAE4B0-7394-4E96-9FDA-B561BDCD2BAE}" type="presOf" srcId="{A762A557-401D-4959-9190-2A3C1B3BA6AF}" destId="{E9AE800C-DE6F-4E75-B113-8CBDD4D103F9}" srcOrd="0" destOrd="0" presId="urn:microsoft.com/office/officeart/2005/8/layout/hList3"/>
    <dgm:cxn modelId="{D690139D-49AF-4D9B-A9BF-8AD9A1DE76C8}" type="presOf" srcId="{76C6402B-5944-4386-97D1-B55E9736B281}" destId="{FB13F3C7-2D82-4607-9F13-EF6FE939E09A}" srcOrd="0" destOrd="0" presId="urn:microsoft.com/office/officeart/2005/8/layout/hList3"/>
    <dgm:cxn modelId="{1070AED4-83B7-4380-8D9C-427AB59DD182}" type="presOf" srcId="{70C5B2F1-905D-47B1-B1B2-47CD8139A857}" destId="{CEAC3CC8-528E-4D2C-AC2B-F997EBBC1FB7}" srcOrd="0" destOrd="0" presId="urn:microsoft.com/office/officeart/2005/8/layout/hList3"/>
    <dgm:cxn modelId="{9F624BC4-58EB-43E6-8750-1F8892C4E360}" srcId="{E24D93FE-5805-4955-8FFF-D73828E7856D}" destId="{C62DEDAC-E4FC-4B15-AEDC-8534EAE81CCE}" srcOrd="1" destOrd="0" parTransId="{15487106-BA11-462F-82EE-8CB622EBED45}" sibTransId="{21B088D6-F478-4B5D-9FD6-CE7F332EB142}"/>
    <dgm:cxn modelId="{82F788E0-A34B-47C1-960B-97F0A41E7DD4}" type="presParOf" srcId="{A687FB68-AADC-4814-BE22-1DF16F7B7074}" destId="{4E7CF4DD-0F17-4AC6-8AA2-23B0D34676C6}" srcOrd="0" destOrd="0" presId="urn:microsoft.com/office/officeart/2005/8/layout/hList3"/>
    <dgm:cxn modelId="{D17709CD-1995-4D0D-BD1C-79712292044C}" type="presParOf" srcId="{A687FB68-AADC-4814-BE22-1DF16F7B7074}" destId="{40A3362C-B2AD-421A-9C6E-CC33398181F0}" srcOrd="1" destOrd="0" presId="urn:microsoft.com/office/officeart/2005/8/layout/hList3"/>
    <dgm:cxn modelId="{469CACA7-7AC0-468C-AE69-35EF1BFCF7DA}" type="presParOf" srcId="{40A3362C-B2AD-421A-9C6E-CC33398181F0}" destId="{E9AE800C-DE6F-4E75-B113-8CBDD4D103F9}" srcOrd="0" destOrd="0" presId="urn:microsoft.com/office/officeart/2005/8/layout/hList3"/>
    <dgm:cxn modelId="{016D95AE-8DA9-4E0E-AE11-F5B1A1E460F9}" type="presParOf" srcId="{40A3362C-B2AD-421A-9C6E-CC33398181F0}" destId="{CEAC3CC8-528E-4D2C-AC2B-F997EBBC1FB7}" srcOrd="1" destOrd="0" presId="urn:microsoft.com/office/officeart/2005/8/layout/hList3"/>
    <dgm:cxn modelId="{BA3CC9CF-B82C-4A5C-97A2-A8A09E253070}" type="presParOf" srcId="{40A3362C-B2AD-421A-9C6E-CC33398181F0}" destId="{1BDFADC9-B5D4-4979-A31E-115BC45AB8AC}" srcOrd="2" destOrd="0" presId="urn:microsoft.com/office/officeart/2005/8/layout/hList3"/>
    <dgm:cxn modelId="{74F46D3D-17A2-4A43-87C6-CF6D9E025D9F}" type="presParOf" srcId="{40A3362C-B2AD-421A-9C6E-CC33398181F0}" destId="{121CF0EF-0FE4-4303-9691-15B57A063507}" srcOrd="3" destOrd="0" presId="urn:microsoft.com/office/officeart/2005/8/layout/hList3"/>
    <dgm:cxn modelId="{C5EC19DF-71B8-4BC0-AB8E-54486D02EBFF}" type="presParOf" srcId="{40A3362C-B2AD-421A-9C6E-CC33398181F0}" destId="{FB13F3C7-2D82-4607-9F13-EF6FE939E09A}" srcOrd="4" destOrd="0" presId="urn:microsoft.com/office/officeart/2005/8/layout/hList3"/>
    <dgm:cxn modelId="{FDBA1597-A200-4362-A663-E2C4B03FCB20}" type="presParOf" srcId="{A687FB68-AADC-4814-BE22-1DF16F7B7074}" destId="{AA44FBBE-E571-4398-81C1-70F73C88993D}" srcOrd="2" destOrd="0" presId="urn:microsoft.com/office/officeart/2005/8/layout/hList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4FE9D25-1D10-466F-9585-475616ACB20B}"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ru-RU"/>
        </a:p>
      </dgm:t>
    </dgm:pt>
    <dgm:pt modelId="{3A1582C1-840E-4EBC-9C98-85CE308C441E}">
      <dgm:prSet phldrT="[Текст]" custT="1"/>
      <dgm:spPr/>
      <dgm:t>
        <a:bodyPr/>
        <a:lstStyle/>
        <a:p>
          <a:r>
            <a:rPr lang="kk-KZ" sz="2800" dirty="0" smtClean="0"/>
            <a:t>Жоспар бағдарламалық-әдістемелік және ұйымдастырушылық деген екі тараудан тұрады</a:t>
          </a:r>
          <a:endParaRPr lang="ru-RU" sz="2800" dirty="0"/>
        </a:p>
      </dgm:t>
    </dgm:pt>
    <dgm:pt modelId="{4DB75C88-4C88-4FE4-9D97-D9ABF2769D79}" type="parTrans" cxnId="{8E26CDBB-360D-4F3D-ABB5-77D1B087EDA0}">
      <dgm:prSet/>
      <dgm:spPr/>
      <dgm:t>
        <a:bodyPr/>
        <a:lstStyle/>
        <a:p>
          <a:endParaRPr lang="ru-RU"/>
        </a:p>
      </dgm:t>
    </dgm:pt>
    <dgm:pt modelId="{B9809859-0FCA-4EC4-8FAA-6C54BA38BF97}" type="sibTrans" cxnId="{8E26CDBB-360D-4F3D-ABB5-77D1B087EDA0}">
      <dgm:prSet/>
      <dgm:spPr/>
      <dgm:t>
        <a:bodyPr/>
        <a:lstStyle/>
        <a:p>
          <a:endParaRPr lang="ru-RU"/>
        </a:p>
      </dgm:t>
    </dgm:pt>
    <dgm:pt modelId="{BC096F9D-23CD-47D8-A663-2F41F0AE741D}">
      <dgm:prSet phldrT="[Текст]" custT="1"/>
      <dgm:spPr/>
      <dgm:t>
        <a:bodyPr/>
        <a:lstStyle/>
        <a:p>
          <a:pPr algn="ctr"/>
          <a:r>
            <a:rPr lang="kk-KZ" sz="2400" dirty="0" smtClean="0"/>
            <a:t>Жоспардың бағдарламалық-әдістемелік бөлігі:</a:t>
          </a:r>
          <a:endParaRPr lang="ru-RU" sz="2400" dirty="0" smtClean="0"/>
        </a:p>
        <a:p>
          <a:pPr algn="l"/>
          <a:r>
            <a:rPr lang="kk-KZ" sz="2400" dirty="0" smtClean="0"/>
            <a:t>1. зерделеудің мақсаттары мен міндеттері</a:t>
          </a:r>
          <a:endParaRPr lang="ru-RU" sz="2400" dirty="0" smtClean="0"/>
        </a:p>
        <a:p>
          <a:pPr algn="l"/>
          <a:r>
            <a:rPr lang="kk-KZ" sz="2400" dirty="0" smtClean="0"/>
            <a:t>2. зерделеудің өзектілігі</a:t>
          </a:r>
          <a:endParaRPr lang="ru-RU" sz="2400" dirty="0" smtClean="0"/>
        </a:p>
        <a:p>
          <a:pPr algn="l"/>
          <a:r>
            <a:rPr lang="kk-KZ" sz="2400" dirty="0" smtClean="0"/>
            <a:t>3. зерделеудің мәні</a:t>
          </a:r>
          <a:endParaRPr lang="ru-RU" sz="2400" dirty="0" smtClean="0"/>
        </a:p>
        <a:p>
          <a:pPr algn="l"/>
          <a:r>
            <a:rPr lang="kk-KZ" sz="2400" dirty="0" smtClean="0"/>
            <a:t>4. зерделеу нысаны</a:t>
          </a:r>
          <a:endParaRPr lang="ru-RU" sz="2400" dirty="0" smtClean="0"/>
        </a:p>
        <a:p>
          <a:pPr algn="l"/>
          <a:r>
            <a:rPr lang="kk-KZ" sz="2400" dirty="0" smtClean="0"/>
            <a:t>5. ценз.</a:t>
          </a:r>
          <a:endParaRPr lang="ru-RU" sz="2400" dirty="0"/>
        </a:p>
      </dgm:t>
    </dgm:pt>
    <dgm:pt modelId="{61582EFB-E64F-4035-962B-02EA96AA9B3B}" type="parTrans" cxnId="{CD64354A-780E-4868-A811-32D310A41238}">
      <dgm:prSet/>
      <dgm:spPr/>
      <dgm:t>
        <a:bodyPr/>
        <a:lstStyle/>
        <a:p>
          <a:endParaRPr lang="ru-RU"/>
        </a:p>
      </dgm:t>
    </dgm:pt>
    <dgm:pt modelId="{39366811-2811-4E0E-8E3A-F26977DC17EA}" type="sibTrans" cxnId="{CD64354A-780E-4868-A811-32D310A41238}">
      <dgm:prSet/>
      <dgm:spPr/>
      <dgm:t>
        <a:bodyPr/>
        <a:lstStyle/>
        <a:p>
          <a:endParaRPr lang="ru-RU"/>
        </a:p>
      </dgm:t>
    </dgm:pt>
    <dgm:pt modelId="{6252FE0F-83FB-4AFA-BA97-66D77BAE070C}">
      <dgm:prSet phldrT="[Текст]" custT="1"/>
      <dgm:spPr/>
      <dgm:t>
        <a:bodyPr/>
        <a:lstStyle/>
        <a:p>
          <a:pPr algn="ctr"/>
          <a:r>
            <a:rPr lang="kk-KZ" sz="2200" dirty="0" smtClean="0"/>
            <a:t>Жоспардың ұйымдастырушылық бөлігі:</a:t>
          </a:r>
          <a:endParaRPr lang="ru-RU" sz="2200" dirty="0" smtClean="0"/>
        </a:p>
        <a:p>
          <a:pPr algn="l"/>
          <a:r>
            <a:rPr lang="kk-KZ" sz="2200" dirty="0" smtClean="0"/>
            <a:t>1. бақылау субъектісі (бақылау кіммен жүргізіледі)</a:t>
          </a:r>
          <a:endParaRPr lang="ru-RU" sz="2200" dirty="0" smtClean="0"/>
        </a:p>
        <a:p>
          <a:pPr algn="l"/>
          <a:r>
            <a:rPr lang="kk-KZ" sz="2200" dirty="0" smtClean="0"/>
            <a:t>2. бақылау уақыты (бақылаудың шекті мезеті)</a:t>
          </a:r>
          <a:endParaRPr lang="ru-RU" sz="2200" dirty="0" smtClean="0"/>
        </a:p>
        <a:p>
          <a:pPr algn="l"/>
          <a:r>
            <a:rPr lang="kk-KZ" sz="2200" dirty="0" smtClean="0"/>
            <a:t>3. бақылау мерзімі</a:t>
          </a:r>
          <a:endParaRPr lang="ru-RU" sz="2200" dirty="0" smtClean="0"/>
        </a:p>
        <a:p>
          <a:pPr algn="l"/>
          <a:r>
            <a:rPr lang="kk-KZ" sz="2200" dirty="0" smtClean="0"/>
            <a:t>4. бақылау бағдардамасы (мәселелердің тізімі, немесе тіркеуге жататын белгілер мен көрсеткіштердің тізімі)</a:t>
          </a:r>
          <a:endParaRPr lang="ru-RU" sz="2200" dirty="0" smtClean="0"/>
        </a:p>
        <a:p>
          <a:pPr algn="l"/>
          <a:r>
            <a:rPr lang="kk-KZ" sz="2200" dirty="0" smtClean="0"/>
            <a:t>5. қателерді бақылау тәртібі.</a:t>
          </a:r>
          <a:endParaRPr lang="ru-RU" sz="2200" dirty="0"/>
        </a:p>
      </dgm:t>
    </dgm:pt>
    <dgm:pt modelId="{C1F0785F-C20A-4B38-8A03-406A2B3BB592}" type="parTrans" cxnId="{8D2CCA6A-2A01-41D2-AEE5-6D0E902829DD}">
      <dgm:prSet/>
      <dgm:spPr/>
      <dgm:t>
        <a:bodyPr/>
        <a:lstStyle/>
        <a:p>
          <a:endParaRPr lang="ru-RU"/>
        </a:p>
      </dgm:t>
    </dgm:pt>
    <dgm:pt modelId="{746753CB-2DF3-4A7A-965E-EB5E0A8DE213}" type="sibTrans" cxnId="{8D2CCA6A-2A01-41D2-AEE5-6D0E902829DD}">
      <dgm:prSet/>
      <dgm:spPr/>
      <dgm:t>
        <a:bodyPr/>
        <a:lstStyle/>
        <a:p>
          <a:endParaRPr lang="ru-RU"/>
        </a:p>
      </dgm:t>
    </dgm:pt>
    <dgm:pt modelId="{37185FCF-5F62-4FF7-B111-3014BD0BED80}">
      <dgm:prSet/>
      <dgm:spPr/>
    </dgm:pt>
    <dgm:pt modelId="{46C56CFE-2BCC-45A7-9052-17108B790394}" type="parTrans" cxnId="{C0843389-2A05-482A-A97F-1F0FCD5BE932}">
      <dgm:prSet/>
      <dgm:spPr/>
      <dgm:t>
        <a:bodyPr/>
        <a:lstStyle/>
        <a:p>
          <a:endParaRPr lang="ru-RU"/>
        </a:p>
      </dgm:t>
    </dgm:pt>
    <dgm:pt modelId="{9029EED2-5DCE-4A0B-B0A9-45E10736588F}" type="sibTrans" cxnId="{C0843389-2A05-482A-A97F-1F0FCD5BE932}">
      <dgm:prSet/>
      <dgm:spPr/>
      <dgm:t>
        <a:bodyPr/>
        <a:lstStyle/>
        <a:p>
          <a:endParaRPr lang="ru-RU"/>
        </a:p>
      </dgm:t>
    </dgm:pt>
    <dgm:pt modelId="{F9DE04B7-2675-4908-9181-E5FBB69843F8}" type="pres">
      <dgm:prSet presAssocID="{44FE9D25-1D10-466F-9585-475616ACB20B}" presName="composite" presStyleCnt="0">
        <dgm:presLayoutVars>
          <dgm:chMax val="1"/>
          <dgm:dir/>
          <dgm:resizeHandles val="exact"/>
        </dgm:presLayoutVars>
      </dgm:prSet>
      <dgm:spPr/>
    </dgm:pt>
    <dgm:pt modelId="{BB9E9A49-4D65-45F9-A4B2-FA460DFE49E4}" type="pres">
      <dgm:prSet presAssocID="{3A1582C1-840E-4EBC-9C98-85CE308C441E}" presName="roof" presStyleLbl="dkBgShp" presStyleIdx="0" presStyleCnt="2"/>
      <dgm:spPr/>
      <dgm:t>
        <a:bodyPr/>
        <a:lstStyle/>
        <a:p>
          <a:endParaRPr lang="ru-RU"/>
        </a:p>
      </dgm:t>
    </dgm:pt>
    <dgm:pt modelId="{315A223D-26B3-4901-95AA-4AF0D5D08159}" type="pres">
      <dgm:prSet presAssocID="{3A1582C1-840E-4EBC-9C98-85CE308C441E}" presName="pillars" presStyleCnt="0"/>
      <dgm:spPr/>
    </dgm:pt>
    <dgm:pt modelId="{22B09B11-C236-4973-830D-EBDFDAAFA57C}" type="pres">
      <dgm:prSet presAssocID="{3A1582C1-840E-4EBC-9C98-85CE308C441E}" presName="pillar1" presStyleLbl="node1" presStyleIdx="0" presStyleCnt="2" custScaleX="97086" custScaleY="123822">
        <dgm:presLayoutVars>
          <dgm:bulletEnabled val="1"/>
        </dgm:presLayoutVars>
      </dgm:prSet>
      <dgm:spPr/>
      <dgm:t>
        <a:bodyPr/>
        <a:lstStyle/>
        <a:p>
          <a:endParaRPr lang="ru-RU"/>
        </a:p>
      </dgm:t>
    </dgm:pt>
    <dgm:pt modelId="{F86C6BD8-818A-4268-932E-54A422AF81D9}" type="pres">
      <dgm:prSet presAssocID="{6252FE0F-83FB-4AFA-BA97-66D77BAE070C}" presName="pillarX" presStyleLbl="node1" presStyleIdx="1" presStyleCnt="2" custScaleX="141177" custScaleY="123366" custLinFactNeighborX="-1506" custLinFactNeighborY="1597">
        <dgm:presLayoutVars>
          <dgm:bulletEnabled val="1"/>
        </dgm:presLayoutVars>
      </dgm:prSet>
      <dgm:spPr/>
      <dgm:t>
        <a:bodyPr/>
        <a:lstStyle/>
        <a:p>
          <a:endParaRPr lang="ru-RU"/>
        </a:p>
      </dgm:t>
    </dgm:pt>
    <dgm:pt modelId="{E7F7C77A-1D8C-46C1-BE10-1F830A9DAC3B}" type="pres">
      <dgm:prSet presAssocID="{3A1582C1-840E-4EBC-9C98-85CE308C441E}" presName="base" presStyleLbl="dkBgShp" presStyleIdx="1" presStyleCnt="2" custFlipVert="1" custScaleY="112571"/>
      <dgm:spPr/>
    </dgm:pt>
  </dgm:ptLst>
  <dgm:cxnLst>
    <dgm:cxn modelId="{76462AC9-E330-4E22-B0B9-9ADFC81303EC}" type="presOf" srcId="{3A1582C1-840E-4EBC-9C98-85CE308C441E}" destId="{BB9E9A49-4D65-45F9-A4B2-FA460DFE49E4}" srcOrd="0" destOrd="0" presId="urn:microsoft.com/office/officeart/2005/8/layout/hList3"/>
    <dgm:cxn modelId="{EFCB5322-B9EC-49E6-8AA4-2B2AE9A7B54A}" type="presOf" srcId="{BC096F9D-23CD-47D8-A663-2F41F0AE741D}" destId="{22B09B11-C236-4973-830D-EBDFDAAFA57C}" srcOrd="0" destOrd="0" presId="urn:microsoft.com/office/officeart/2005/8/layout/hList3"/>
    <dgm:cxn modelId="{1943E73C-9D7F-43CE-BAA7-1C0A21674865}" type="presOf" srcId="{6252FE0F-83FB-4AFA-BA97-66D77BAE070C}" destId="{F86C6BD8-818A-4268-932E-54A422AF81D9}" srcOrd="0" destOrd="0" presId="urn:microsoft.com/office/officeart/2005/8/layout/hList3"/>
    <dgm:cxn modelId="{8E26CDBB-360D-4F3D-ABB5-77D1B087EDA0}" srcId="{44FE9D25-1D10-466F-9585-475616ACB20B}" destId="{3A1582C1-840E-4EBC-9C98-85CE308C441E}" srcOrd="0" destOrd="0" parTransId="{4DB75C88-4C88-4FE4-9D97-D9ABF2769D79}" sibTransId="{B9809859-0FCA-4EC4-8FAA-6C54BA38BF97}"/>
    <dgm:cxn modelId="{0C0408B3-2976-4B37-8C53-6354F0CB1B9E}" type="presOf" srcId="{44FE9D25-1D10-466F-9585-475616ACB20B}" destId="{F9DE04B7-2675-4908-9181-E5FBB69843F8}" srcOrd="0" destOrd="0" presId="urn:microsoft.com/office/officeart/2005/8/layout/hList3"/>
    <dgm:cxn modelId="{C0843389-2A05-482A-A97F-1F0FCD5BE932}" srcId="{44FE9D25-1D10-466F-9585-475616ACB20B}" destId="{37185FCF-5F62-4FF7-B111-3014BD0BED80}" srcOrd="1" destOrd="0" parTransId="{46C56CFE-2BCC-45A7-9052-17108B790394}" sibTransId="{9029EED2-5DCE-4A0B-B0A9-45E10736588F}"/>
    <dgm:cxn modelId="{8D2CCA6A-2A01-41D2-AEE5-6D0E902829DD}" srcId="{3A1582C1-840E-4EBC-9C98-85CE308C441E}" destId="{6252FE0F-83FB-4AFA-BA97-66D77BAE070C}" srcOrd="1" destOrd="0" parTransId="{C1F0785F-C20A-4B38-8A03-406A2B3BB592}" sibTransId="{746753CB-2DF3-4A7A-965E-EB5E0A8DE213}"/>
    <dgm:cxn modelId="{CD64354A-780E-4868-A811-32D310A41238}" srcId="{3A1582C1-840E-4EBC-9C98-85CE308C441E}" destId="{BC096F9D-23CD-47D8-A663-2F41F0AE741D}" srcOrd="0" destOrd="0" parTransId="{61582EFB-E64F-4035-962B-02EA96AA9B3B}" sibTransId="{39366811-2811-4E0E-8E3A-F26977DC17EA}"/>
    <dgm:cxn modelId="{D547DB7C-7D76-4EB2-ACBB-D15FD7E00C68}" type="presParOf" srcId="{F9DE04B7-2675-4908-9181-E5FBB69843F8}" destId="{BB9E9A49-4D65-45F9-A4B2-FA460DFE49E4}" srcOrd="0" destOrd="0" presId="urn:microsoft.com/office/officeart/2005/8/layout/hList3"/>
    <dgm:cxn modelId="{A2751B92-4D51-42AC-AA53-089699363CC8}" type="presParOf" srcId="{F9DE04B7-2675-4908-9181-E5FBB69843F8}" destId="{315A223D-26B3-4901-95AA-4AF0D5D08159}" srcOrd="1" destOrd="0" presId="urn:microsoft.com/office/officeart/2005/8/layout/hList3"/>
    <dgm:cxn modelId="{65031E41-6817-4508-AAA9-FEB205C13880}" type="presParOf" srcId="{315A223D-26B3-4901-95AA-4AF0D5D08159}" destId="{22B09B11-C236-4973-830D-EBDFDAAFA57C}" srcOrd="0" destOrd="0" presId="urn:microsoft.com/office/officeart/2005/8/layout/hList3"/>
    <dgm:cxn modelId="{78D90660-647C-4308-8A62-AD904C091797}" type="presParOf" srcId="{315A223D-26B3-4901-95AA-4AF0D5D08159}" destId="{F86C6BD8-818A-4268-932E-54A422AF81D9}" srcOrd="1" destOrd="0" presId="urn:microsoft.com/office/officeart/2005/8/layout/hList3"/>
    <dgm:cxn modelId="{9B9C3259-0064-47B1-BC80-68C8958E5227}" type="presParOf" srcId="{F9DE04B7-2675-4908-9181-E5FBB69843F8}" destId="{E7F7C77A-1D8C-46C1-BE10-1F830A9DAC3B}"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CEF75E8-1CE9-412A-A981-686B63546B77}" type="doc">
      <dgm:prSet loTypeId="urn:microsoft.com/office/officeart/2005/8/layout/hierarchy2" loCatId="hierarchy" qsTypeId="urn:microsoft.com/office/officeart/2005/8/quickstyle/simple3" qsCatId="simple" csTypeId="urn:microsoft.com/office/officeart/2005/8/colors/accent1_2" csCatId="accent1" phldr="1"/>
      <dgm:spPr/>
      <dgm:t>
        <a:bodyPr/>
        <a:lstStyle/>
        <a:p>
          <a:endParaRPr lang="ru-RU"/>
        </a:p>
      </dgm:t>
    </dgm:pt>
    <dgm:pt modelId="{D0B4C739-9BDC-4EFE-A717-51E528CF873F}">
      <dgm:prSet phldrT="[Текст]" custT="1"/>
      <dgm:spPr/>
      <dgm:t>
        <a:bodyPr/>
        <a:lstStyle/>
        <a:p>
          <a:r>
            <a:rPr lang="kk-KZ" sz="2000" b="1" dirty="0" smtClean="0">
              <a:latin typeface="Times New Roman" pitchFamily="18" charset="0"/>
              <a:cs typeface="Times New Roman" pitchFamily="18" charset="0"/>
            </a:rPr>
            <a:t>Статистикалық бақылау</a:t>
          </a:r>
          <a:endParaRPr lang="ru-RU" sz="2000" b="1" dirty="0">
            <a:latin typeface="Times New Roman" pitchFamily="18" charset="0"/>
            <a:cs typeface="Times New Roman" pitchFamily="18" charset="0"/>
          </a:endParaRPr>
        </a:p>
      </dgm:t>
    </dgm:pt>
    <dgm:pt modelId="{D5701DEF-FB52-4C44-8057-A754003012C8}" type="parTrans" cxnId="{11B14133-98EB-4C05-A08D-98B128B44440}">
      <dgm:prSet/>
      <dgm:spPr/>
      <dgm:t>
        <a:bodyPr/>
        <a:lstStyle/>
        <a:p>
          <a:endParaRPr lang="ru-RU"/>
        </a:p>
      </dgm:t>
    </dgm:pt>
    <dgm:pt modelId="{FF578550-9CAB-4C96-A88A-A21D22B3C49D}" type="sibTrans" cxnId="{11B14133-98EB-4C05-A08D-98B128B44440}">
      <dgm:prSet/>
      <dgm:spPr/>
      <dgm:t>
        <a:bodyPr/>
        <a:lstStyle/>
        <a:p>
          <a:endParaRPr lang="ru-RU"/>
        </a:p>
      </dgm:t>
    </dgm:pt>
    <dgm:pt modelId="{515F1AE2-2A5E-4FF8-896F-D4A3E79714D2}">
      <dgm:prSet phldrT="[Текст]" custT="1"/>
      <dgm:spPr/>
      <dgm:t>
        <a:bodyPr/>
        <a:lstStyle/>
        <a:p>
          <a:r>
            <a:rPr lang="kk-KZ" sz="2000" b="1" dirty="0" smtClean="0">
              <a:latin typeface="Times New Roman" pitchFamily="18" charset="0"/>
              <a:cs typeface="Times New Roman" pitchFamily="18" charset="0"/>
            </a:rPr>
            <a:t>Формалары</a:t>
          </a:r>
          <a:endParaRPr lang="ru-RU" sz="2000" b="1" dirty="0">
            <a:latin typeface="Times New Roman" pitchFamily="18" charset="0"/>
            <a:cs typeface="Times New Roman" pitchFamily="18" charset="0"/>
          </a:endParaRPr>
        </a:p>
      </dgm:t>
    </dgm:pt>
    <dgm:pt modelId="{B5158892-8FAA-4B64-9C61-0D98A26933B7}" type="parTrans" cxnId="{3D711415-7F79-4ED8-A844-A87625590DE6}">
      <dgm:prSet/>
      <dgm:spPr/>
      <dgm:t>
        <a:bodyPr/>
        <a:lstStyle/>
        <a:p>
          <a:endParaRPr lang="ru-RU"/>
        </a:p>
      </dgm:t>
    </dgm:pt>
    <dgm:pt modelId="{634D0DD2-5A21-4AA7-8A92-3561E848DDD4}" type="sibTrans" cxnId="{3D711415-7F79-4ED8-A844-A87625590DE6}">
      <dgm:prSet/>
      <dgm:spPr/>
      <dgm:t>
        <a:bodyPr/>
        <a:lstStyle/>
        <a:p>
          <a:endParaRPr lang="ru-RU"/>
        </a:p>
      </dgm:t>
    </dgm:pt>
    <dgm:pt modelId="{39EA3310-90CA-43A6-BC93-8F68B1D5D10F}">
      <dgm:prSet phldrT="[Текст]" custT="1"/>
      <dgm:spPr/>
      <dgm:t>
        <a:bodyPr/>
        <a:lstStyle/>
        <a:p>
          <a:r>
            <a:rPr lang="kk-KZ" sz="2000" b="1" dirty="0" smtClean="0">
              <a:latin typeface="Times New Roman" pitchFamily="18" charset="0"/>
              <a:cs typeface="Times New Roman" pitchFamily="18" charset="0"/>
            </a:rPr>
            <a:t>Есеп беру</a:t>
          </a:r>
          <a:endParaRPr lang="ru-RU" sz="2000" b="1" dirty="0">
            <a:latin typeface="Times New Roman" pitchFamily="18" charset="0"/>
            <a:cs typeface="Times New Roman" pitchFamily="18" charset="0"/>
          </a:endParaRPr>
        </a:p>
      </dgm:t>
    </dgm:pt>
    <dgm:pt modelId="{3E61D5DB-F06C-4933-986F-A648E1B043B9}" type="parTrans" cxnId="{1283D9EE-211E-4CFC-B394-597B82CD0C75}">
      <dgm:prSet/>
      <dgm:spPr/>
      <dgm:t>
        <a:bodyPr/>
        <a:lstStyle/>
        <a:p>
          <a:endParaRPr lang="ru-RU"/>
        </a:p>
      </dgm:t>
    </dgm:pt>
    <dgm:pt modelId="{B8ABA314-BD0B-434E-A094-6BDDCC122689}" type="sibTrans" cxnId="{1283D9EE-211E-4CFC-B394-597B82CD0C75}">
      <dgm:prSet/>
      <dgm:spPr/>
      <dgm:t>
        <a:bodyPr/>
        <a:lstStyle/>
        <a:p>
          <a:endParaRPr lang="ru-RU"/>
        </a:p>
      </dgm:t>
    </dgm:pt>
    <dgm:pt modelId="{FE633F7B-C3DC-499B-A3F9-ADF0155F9F4E}">
      <dgm:prSet phldrT="[Текст]" custT="1"/>
      <dgm:spPr/>
      <dgm:t>
        <a:bodyPr/>
        <a:lstStyle/>
        <a:p>
          <a:r>
            <a:rPr lang="kk-KZ" sz="2000" b="1" dirty="0" smtClean="0">
              <a:latin typeface="Times New Roman" pitchFamily="18" charset="0"/>
              <a:cs typeface="Times New Roman" pitchFamily="18" charset="0"/>
            </a:rPr>
            <a:t>Регистр</a:t>
          </a:r>
          <a:endParaRPr lang="ru-RU" sz="2000" b="1" dirty="0">
            <a:latin typeface="Times New Roman" pitchFamily="18" charset="0"/>
            <a:cs typeface="Times New Roman" pitchFamily="18" charset="0"/>
          </a:endParaRPr>
        </a:p>
      </dgm:t>
    </dgm:pt>
    <dgm:pt modelId="{EF704A1F-31C7-40D4-AD7E-D74028E59DF5}" type="parTrans" cxnId="{5A49BF6C-F852-482E-9AFD-6E6B97DC1A41}">
      <dgm:prSet/>
      <dgm:spPr/>
      <dgm:t>
        <a:bodyPr/>
        <a:lstStyle/>
        <a:p>
          <a:endParaRPr lang="ru-RU"/>
        </a:p>
      </dgm:t>
    </dgm:pt>
    <dgm:pt modelId="{D05DC679-DB08-4F71-A3DC-371BDC0B8CD3}" type="sibTrans" cxnId="{5A49BF6C-F852-482E-9AFD-6E6B97DC1A41}">
      <dgm:prSet/>
      <dgm:spPr/>
      <dgm:t>
        <a:bodyPr/>
        <a:lstStyle/>
        <a:p>
          <a:endParaRPr lang="ru-RU"/>
        </a:p>
      </dgm:t>
    </dgm:pt>
    <dgm:pt modelId="{A131CC49-A776-460D-84D0-459C12528D8E}">
      <dgm:prSet phldrT="[Текст]" custT="1"/>
      <dgm:spPr/>
      <dgm:t>
        <a:bodyPr/>
        <a:lstStyle/>
        <a:p>
          <a:r>
            <a:rPr lang="kk-KZ" sz="2000" b="1" dirty="0" smtClean="0">
              <a:latin typeface="Times New Roman" pitchFamily="18" charset="0"/>
              <a:cs typeface="Times New Roman" pitchFamily="18" charset="0"/>
            </a:rPr>
            <a:t>Тәсілдері</a:t>
          </a:r>
          <a:endParaRPr lang="ru-RU" sz="2000" b="1" dirty="0">
            <a:latin typeface="Times New Roman" pitchFamily="18" charset="0"/>
            <a:cs typeface="Times New Roman" pitchFamily="18" charset="0"/>
          </a:endParaRPr>
        </a:p>
      </dgm:t>
    </dgm:pt>
    <dgm:pt modelId="{A4F320FD-E7EA-4645-B2DF-9822707BA34C}" type="parTrans" cxnId="{782CE7DD-FE17-43C6-B835-B607C5BB99F5}">
      <dgm:prSet/>
      <dgm:spPr/>
      <dgm:t>
        <a:bodyPr/>
        <a:lstStyle/>
        <a:p>
          <a:endParaRPr lang="ru-RU"/>
        </a:p>
      </dgm:t>
    </dgm:pt>
    <dgm:pt modelId="{DD70C722-80D7-4E0D-BBD3-6B5BD5B60A79}" type="sibTrans" cxnId="{782CE7DD-FE17-43C6-B835-B607C5BB99F5}">
      <dgm:prSet/>
      <dgm:spPr/>
      <dgm:t>
        <a:bodyPr/>
        <a:lstStyle/>
        <a:p>
          <a:endParaRPr lang="ru-RU"/>
        </a:p>
      </dgm:t>
    </dgm:pt>
    <dgm:pt modelId="{118199B1-FE3F-46A7-889E-04DD740CEEA4}">
      <dgm:prSet phldrT="[Текст]" custT="1"/>
      <dgm:spPr/>
      <dgm:t>
        <a:bodyPr/>
        <a:lstStyle/>
        <a:p>
          <a:r>
            <a:rPr lang="kk-KZ" sz="2000" b="0" dirty="0" smtClean="0">
              <a:latin typeface="Times New Roman" pitchFamily="18" charset="0"/>
              <a:cs typeface="Times New Roman" pitchFamily="18" charset="0"/>
            </a:rPr>
            <a:t>Тікелей бақылау </a:t>
          </a:r>
        </a:p>
        <a:p>
          <a:r>
            <a:rPr lang="kk-KZ" sz="2000" b="0" dirty="0" smtClean="0">
              <a:latin typeface="Times New Roman" pitchFamily="18" charset="0"/>
              <a:cs typeface="Times New Roman" pitchFamily="18" charset="0"/>
            </a:rPr>
            <a:t>Құжаттық</a:t>
          </a:r>
        </a:p>
        <a:p>
          <a:r>
            <a:rPr lang="kk-KZ" sz="2000" b="0" dirty="0" smtClean="0">
              <a:latin typeface="Times New Roman" pitchFamily="18" charset="0"/>
              <a:cs typeface="Times New Roman" pitchFamily="18" charset="0"/>
            </a:rPr>
            <a:t>Сұрақ-жауап</a:t>
          </a:r>
          <a:endParaRPr lang="ru-RU" sz="2000" b="0" dirty="0">
            <a:latin typeface="Times New Roman" pitchFamily="18" charset="0"/>
            <a:cs typeface="Times New Roman" pitchFamily="18" charset="0"/>
          </a:endParaRPr>
        </a:p>
      </dgm:t>
    </dgm:pt>
    <dgm:pt modelId="{1CA47E31-8AF7-4D09-9228-3FCE453B5027}" type="parTrans" cxnId="{42A2A372-F973-458C-AD6F-96EF5C7B2B39}">
      <dgm:prSet/>
      <dgm:spPr/>
      <dgm:t>
        <a:bodyPr/>
        <a:lstStyle/>
        <a:p>
          <a:endParaRPr lang="ru-RU"/>
        </a:p>
      </dgm:t>
    </dgm:pt>
    <dgm:pt modelId="{AADE9BFB-0804-4443-B409-79BEDE26305A}" type="sibTrans" cxnId="{42A2A372-F973-458C-AD6F-96EF5C7B2B39}">
      <dgm:prSet/>
      <dgm:spPr/>
      <dgm:t>
        <a:bodyPr/>
        <a:lstStyle/>
        <a:p>
          <a:endParaRPr lang="ru-RU"/>
        </a:p>
      </dgm:t>
    </dgm:pt>
    <dgm:pt modelId="{904308AC-5413-4BFA-AD0C-C37F585F3C88}">
      <dgm:prSet custT="1"/>
      <dgm:spPr/>
      <dgm:t>
        <a:bodyPr/>
        <a:lstStyle/>
        <a:p>
          <a:r>
            <a:rPr lang="kk-KZ" sz="2000" b="1" dirty="0" smtClean="0">
              <a:latin typeface="Times New Roman" pitchFamily="18" charset="0"/>
              <a:cs typeface="Times New Roman" pitchFamily="18" charset="0"/>
            </a:rPr>
            <a:t>Түрлері</a:t>
          </a:r>
          <a:endParaRPr lang="ru-RU" sz="2000" b="1" dirty="0">
            <a:latin typeface="Times New Roman" pitchFamily="18" charset="0"/>
            <a:cs typeface="Times New Roman" pitchFamily="18" charset="0"/>
          </a:endParaRPr>
        </a:p>
      </dgm:t>
    </dgm:pt>
    <dgm:pt modelId="{971C3522-84D3-43FF-A92D-C8C2668DA066}" type="parTrans" cxnId="{6F256341-D906-42DD-BBE5-ADB4618DEACB}">
      <dgm:prSet/>
      <dgm:spPr/>
      <dgm:t>
        <a:bodyPr/>
        <a:lstStyle/>
        <a:p>
          <a:endParaRPr lang="ru-RU"/>
        </a:p>
      </dgm:t>
    </dgm:pt>
    <dgm:pt modelId="{838F6F7D-6464-401E-850F-DBB0D43452C6}" type="sibTrans" cxnId="{6F256341-D906-42DD-BBE5-ADB4618DEACB}">
      <dgm:prSet/>
      <dgm:spPr/>
      <dgm:t>
        <a:bodyPr/>
        <a:lstStyle/>
        <a:p>
          <a:endParaRPr lang="ru-RU"/>
        </a:p>
      </dgm:t>
    </dgm:pt>
    <dgm:pt modelId="{5213E4F3-09ED-49C3-8948-70A333723F18}">
      <dgm:prSet custT="1"/>
      <dgm:spPr/>
      <dgm:t>
        <a:bodyPr/>
        <a:lstStyle/>
        <a:p>
          <a:r>
            <a:rPr lang="kk-KZ" sz="2000" b="1" dirty="0" smtClean="0">
              <a:latin typeface="Times New Roman" pitchFamily="18" charset="0"/>
              <a:cs typeface="Times New Roman" pitchFamily="18" charset="0"/>
            </a:rPr>
            <a:t>Арнайы ұымдастырылған</a:t>
          </a:r>
          <a:endParaRPr lang="ru-RU" sz="2000" b="1" dirty="0">
            <a:latin typeface="Times New Roman" pitchFamily="18" charset="0"/>
            <a:cs typeface="Times New Roman" pitchFamily="18" charset="0"/>
          </a:endParaRPr>
        </a:p>
      </dgm:t>
    </dgm:pt>
    <dgm:pt modelId="{A6832F1A-1113-446C-BEA7-9A4440ACAFE7}" type="parTrans" cxnId="{FD8B951D-0DA4-4263-A3CE-B06F2C162881}">
      <dgm:prSet/>
      <dgm:spPr/>
      <dgm:t>
        <a:bodyPr/>
        <a:lstStyle/>
        <a:p>
          <a:endParaRPr lang="ru-RU"/>
        </a:p>
      </dgm:t>
    </dgm:pt>
    <dgm:pt modelId="{1C7EDA0D-7BFA-4891-AE27-C84A84C0C130}" type="sibTrans" cxnId="{FD8B951D-0DA4-4263-A3CE-B06F2C162881}">
      <dgm:prSet/>
      <dgm:spPr/>
      <dgm:t>
        <a:bodyPr/>
        <a:lstStyle/>
        <a:p>
          <a:endParaRPr lang="ru-RU"/>
        </a:p>
      </dgm:t>
    </dgm:pt>
    <dgm:pt modelId="{E5EC8CF7-82AE-4814-838D-E70B638E607C}">
      <dgm:prSet custT="1"/>
      <dgm:spPr/>
      <dgm:t>
        <a:bodyPr/>
        <a:lstStyle/>
        <a:p>
          <a:r>
            <a:rPr lang="kk-KZ" sz="2000" b="0" dirty="0" smtClean="0">
              <a:latin typeface="Times New Roman" pitchFamily="18" charset="0"/>
              <a:cs typeface="Times New Roman" pitchFamily="18" charset="0"/>
            </a:rPr>
            <a:t>Мәліметтерді тіркеуге алу уақыты бойынша</a:t>
          </a:r>
          <a:endParaRPr lang="ru-RU" sz="2000" b="0" dirty="0">
            <a:latin typeface="Times New Roman" pitchFamily="18" charset="0"/>
            <a:cs typeface="Times New Roman" pitchFamily="18" charset="0"/>
          </a:endParaRPr>
        </a:p>
      </dgm:t>
    </dgm:pt>
    <dgm:pt modelId="{810EAAFB-FD2F-43D2-9195-F14C1C81739E}" type="parTrans" cxnId="{84542E53-DD0C-411E-98C9-B5D5BB9E6093}">
      <dgm:prSet/>
      <dgm:spPr/>
      <dgm:t>
        <a:bodyPr/>
        <a:lstStyle/>
        <a:p>
          <a:endParaRPr lang="ru-RU"/>
        </a:p>
      </dgm:t>
    </dgm:pt>
    <dgm:pt modelId="{D238033F-A391-4DCE-919C-18A90C921ED9}" type="sibTrans" cxnId="{84542E53-DD0C-411E-98C9-B5D5BB9E6093}">
      <dgm:prSet/>
      <dgm:spPr/>
      <dgm:t>
        <a:bodyPr/>
        <a:lstStyle/>
        <a:p>
          <a:endParaRPr lang="ru-RU"/>
        </a:p>
      </dgm:t>
    </dgm:pt>
    <dgm:pt modelId="{447C86EF-4F3E-4D0D-8001-3C2EA7A38908}">
      <dgm:prSet custT="1"/>
      <dgm:spPr/>
      <dgm:t>
        <a:bodyPr/>
        <a:lstStyle/>
        <a:p>
          <a:r>
            <a:rPr lang="kk-KZ" sz="2000" b="0" dirty="0" smtClean="0">
              <a:latin typeface="Times New Roman" pitchFamily="18" charset="0"/>
              <a:cs typeface="Times New Roman" pitchFamily="18" charset="0"/>
            </a:rPr>
            <a:t>Ағымдық;</a:t>
          </a:r>
        </a:p>
        <a:p>
          <a:r>
            <a:rPr lang="kk-KZ" sz="2000" b="0" dirty="0" smtClean="0">
              <a:latin typeface="Times New Roman" pitchFamily="18" charset="0"/>
              <a:cs typeface="Times New Roman" pitchFamily="18" charset="0"/>
            </a:rPr>
            <a:t>Мерзімдік;</a:t>
          </a:r>
        </a:p>
        <a:p>
          <a:r>
            <a:rPr lang="kk-KZ" sz="2000" b="0" dirty="0" smtClean="0">
              <a:latin typeface="Times New Roman" pitchFamily="18" charset="0"/>
              <a:cs typeface="Times New Roman" pitchFamily="18" charset="0"/>
            </a:rPr>
            <a:t>Бір жолғы</a:t>
          </a:r>
          <a:endParaRPr lang="ru-RU" sz="2000" b="0" dirty="0">
            <a:latin typeface="Times New Roman" pitchFamily="18" charset="0"/>
            <a:cs typeface="Times New Roman" pitchFamily="18" charset="0"/>
          </a:endParaRPr>
        </a:p>
      </dgm:t>
    </dgm:pt>
    <dgm:pt modelId="{ED865CCD-4073-4996-A59C-841F8C9EFC09}" type="parTrans" cxnId="{DFB194E8-26C1-4358-9C59-6D610D7A47A2}">
      <dgm:prSet/>
      <dgm:spPr/>
      <dgm:t>
        <a:bodyPr/>
        <a:lstStyle/>
        <a:p>
          <a:endParaRPr lang="ru-RU"/>
        </a:p>
      </dgm:t>
    </dgm:pt>
    <dgm:pt modelId="{F42C31EE-053F-4CD0-9AAC-4453E25B541A}" type="sibTrans" cxnId="{DFB194E8-26C1-4358-9C59-6D610D7A47A2}">
      <dgm:prSet/>
      <dgm:spPr/>
      <dgm:t>
        <a:bodyPr/>
        <a:lstStyle/>
        <a:p>
          <a:endParaRPr lang="ru-RU"/>
        </a:p>
      </dgm:t>
    </dgm:pt>
    <dgm:pt modelId="{F3C7132E-AA66-424D-B535-4E78BB7059BC}">
      <dgm:prSet custT="1"/>
      <dgm:spPr/>
      <dgm:t>
        <a:bodyPr/>
        <a:lstStyle/>
        <a:p>
          <a:r>
            <a:rPr lang="kk-KZ" sz="2000" b="0" dirty="0" smtClean="0">
              <a:latin typeface="Times New Roman" pitchFamily="18" charset="0"/>
              <a:cs typeface="Times New Roman" pitchFamily="18" charset="0"/>
            </a:rPr>
            <a:t>Жиынтықтықтағы бірліктерді қамту дәрежесіне байланысты</a:t>
          </a:r>
          <a:endParaRPr lang="ru-RU" sz="2000" b="0" dirty="0">
            <a:latin typeface="Times New Roman" pitchFamily="18" charset="0"/>
            <a:cs typeface="Times New Roman" pitchFamily="18" charset="0"/>
          </a:endParaRPr>
        </a:p>
      </dgm:t>
    </dgm:pt>
    <dgm:pt modelId="{94957782-A68B-4180-985D-C84568E7C0A8}" type="parTrans" cxnId="{1A579033-B53C-4809-8377-7F1CF5E18F27}">
      <dgm:prSet/>
      <dgm:spPr/>
      <dgm:t>
        <a:bodyPr/>
        <a:lstStyle/>
        <a:p>
          <a:endParaRPr lang="ru-RU"/>
        </a:p>
      </dgm:t>
    </dgm:pt>
    <dgm:pt modelId="{69251C35-DB58-4B2D-A47B-F12DA7159FA4}" type="sibTrans" cxnId="{1A579033-B53C-4809-8377-7F1CF5E18F27}">
      <dgm:prSet/>
      <dgm:spPr/>
      <dgm:t>
        <a:bodyPr/>
        <a:lstStyle/>
        <a:p>
          <a:endParaRPr lang="ru-RU"/>
        </a:p>
      </dgm:t>
    </dgm:pt>
    <dgm:pt modelId="{54D619F5-995D-4DD7-B9FC-89AD2C752C20}">
      <dgm:prSet custT="1"/>
      <dgm:spPr/>
      <dgm:t>
        <a:bodyPr/>
        <a:lstStyle/>
        <a:p>
          <a:r>
            <a:rPr lang="kk-KZ" sz="2000" b="0" dirty="0" smtClean="0">
              <a:latin typeface="Times New Roman" pitchFamily="18" charset="0"/>
              <a:cs typeface="Times New Roman" pitchFamily="18" charset="0"/>
            </a:rPr>
            <a:t>Жаппай</a:t>
          </a:r>
          <a:endParaRPr lang="ru-RU" sz="2000" b="0" dirty="0">
            <a:latin typeface="Times New Roman" pitchFamily="18" charset="0"/>
            <a:cs typeface="Times New Roman" pitchFamily="18" charset="0"/>
          </a:endParaRPr>
        </a:p>
      </dgm:t>
    </dgm:pt>
    <dgm:pt modelId="{30A76C03-BE12-40B5-984B-D1EFA86FF103}" type="parTrans" cxnId="{8D14B19C-69DD-4278-A415-1ACF13B072DD}">
      <dgm:prSet/>
      <dgm:spPr/>
      <dgm:t>
        <a:bodyPr/>
        <a:lstStyle/>
        <a:p>
          <a:endParaRPr lang="ru-RU"/>
        </a:p>
      </dgm:t>
    </dgm:pt>
    <dgm:pt modelId="{4A4F65DA-C275-4D98-AE70-7D88C009DCD1}" type="sibTrans" cxnId="{8D14B19C-69DD-4278-A415-1ACF13B072DD}">
      <dgm:prSet/>
      <dgm:spPr/>
      <dgm:t>
        <a:bodyPr/>
        <a:lstStyle/>
        <a:p>
          <a:endParaRPr lang="ru-RU"/>
        </a:p>
      </dgm:t>
    </dgm:pt>
    <dgm:pt modelId="{60D8A7F2-C690-4268-B8B7-F42C14DE1151}">
      <dgm:prSet custT="1"/>
      <dgm:spPr/>
      <dgm:t>
        <a:bodyPr/>
        <a:lstStyle/>
        <a:p>
          <a:r>
            <a:rPr lang="kk-KZ" sz="2000" b="0" dirty="0" smtClean="0">
              <a:latin typeface="Times New Roman" pitchFamily="18" charset="0"/>
              <a:cs typeface="Times New Roman" pitchFamily="18" charset="0"/>
            </a:rPr>
            <a:t>Жартылай</a:t>
          </a:r>
          <a:endParaRPr lang="ru-RU" sz="2000" b="0" dirty="0">
            <a:latin typeface="Times New Roman" pitchFamily="18" charset="0"/>
            <a:cs typeface="Times New Roman" pitchFamily="18" charset="0"/>
          </a:endParaRPr>
        </a:p>
      </dgm:t>
    </dgm:pt>
    <dgm:pt modelId="{DC03E266-FA05-4DCA-8BDE-FFB3D529A257}" type="parTrans" cxnId="{2E462745-096F-4474-8B10-4642FB2F0AED}">
      <dgm:prSet/>
      <dgm:spPr/>
      <dgm:t>
        <a:bodyPr/>
        <a:lstStyle/>
        <a:p>
          <a:endParaRPr lang="ru-RU"/>
        </a:p>
      </dgm:t>
    </dgm:pt>
    <dgm:pt modelId="{71400535-50E3-4C3A-B5C3-F05B28C873E4}" type="sibTrans" cxnId="{2E462745-096F-4474-8B10-4642FB2F0AED}">
      <dgm:prSet/>
      <dgm:spPr/>
      <dgm:t>
        <a:bodyPr/>
        <a:lstStyle/>
        <a:p>
          <a:endParaRPr lang="ru-RU"/>
        </a:p>
      </dgm:t>
    </dgm:pt>
    <dgm:pt modelId="{3B47CC43-EA5D-483A-A3ED-5E2F7FC76EEF}">
      <dgm:prSet custT="1"/>
      <dgm:spPr/>
      <dgm:t>
        <a:bodyPr/>
        <a:lstStyle/>
        <a:p>
          <a:r>
            <a:rPr lang="kk-KZ" sz="2000" b="0" dirty="0" smtClean="0">
              <a:latin typeface="Times New Roman" pitchFamily="18" charset="0"/>
              <a:cs typeface="Times New Roman" pitchFamily="18" charset="0"/>
            </a:rPr>
            <a:t>Ішінара бақылау</a:t>
          </a:r>
        </a:p>
        <a:p>
          <a:r>
            <a:rPr lang="kk-KZ" sz="2000" b="0" dirty="0" smtClean="0">
              <a:latin typeface="Times New Roman" pitchFamily="18" charset="0"/>
              <a:cs typeface="Times New Roman" pitchFamily="18" charset="0"/>
            </a:rPr>
            <a:t>Монографиялық бақылау</a:t>
          </a:r>
        </a:p>
        <a:p>
          <a:r>
            <a:rPr lang="kk-KZ" sz="2000" b="0" dirty="0" smtClean="0">
              <a:latin typeface="Times New Roman" pitchFamily="18" charset="0"/>
              <a:cs typeface="Times New Roman" pitchFamily="18" charset="0"/>
            </a:rPr>
            <a:t>Жиынтықтың негізгі бөлігін бақылау</a:t>
          </a:r>
          <a:endParaRPr lang="ru-RU" sz="2000" b="0" dirty="0">
            <a:latin typeface="Times New Roman" pitchFamily="18" charset="0"/>
            <a:cs typeface="Times New Roman" pitchFamily="18" charset="0"/>
          </a:endParaRPr>
        </a:p>
      </dgm:t>
    </dgm:pt>
    <dgm:pt modelId="{48C470B9-1A07-40A9-A015-D2C6EFE09587}" type="parTrans" cxnId="{E4BD5280-33AC-4786-B97F-33B4B66CFBB4}">
      <dgm:prSet/>
      <dgm:spPr/>
      <dgm:t>
        <a:bodyPr/>
        <a:lstStyle/>
        <a:p>
          <a:endParaRPr lang="ru-RU"/>
        </a:p>
      </dgm:t>
    </dgm:pt>
    <dgm:pt modelId="{AA4A7436-F7CA-4F51-B71A-3703D501DE06}" type="sibTrans" cxnId="{E4BD5280-33AC-4786-B97F-33B4B66CFBB4}">
      <dgm:prSet/>
      <dgm:spPr/>
      <dgm:t>
        <a:bodyPr/>
        <a:lstStyle/>
        <a:p>
          <a:endParaRPr lang="ru-RU"/>
        </a:p>
      </dgm:t>
    </dgm:pt>
    <dgm:pt modelId="{39DC5722-78F6-4CE5-943A-27A354F884CB}" type="pres">
      <dgm:prSet presAssocID="{BCEF75E8-1CE9-412A-A981-686B63546B77}" presName="diagram" presStyleCnt="0">
        <dgm:presLayoutVars>
          <dgm:chPref val="1"/>
          <dgm:dir/>
          <dgm:animOne val="branch"/>
          <dgm:animLvl val="lvl"/>
          <dgm:resizeHandles val="exact"/>
        </dgm:presLayoutVars>
      </dgm:prSet>
      <dgm:spPr/>
    </dgm:pt>
    <dgm:pt modelId="{40637D93-B2F1-4B84-B4B3-D06EAD711E17}" type="pres">
      <dgm:prSet presAssocID="{D0B4C739-9BDC-4EFE-A717-51E528CF873F}" presName="root1" presStyleCnt="0"/>
      <dgm:spPr/>
    </dgm:pt>
    <dgm:pt modelId="{27C0FB72-C869-4291-BA0F-36FD50BC6514}" type="pres">
      <dgm:prSet presAssocID="{D0B4C739-9BDC-4EFE-A717-51E528CF873F}" presName="LevelOneTextNode" presStyleLbl="node0" presStyleIdx="0" presStyleCnt="1" custScaleX="166446" custScaleY="177638" custLinFactNeighborX="-15304" custLinFactNeighborY="-4115">
        <dgm:presLayoutVars>
          <dgm:chPref val="3"/>
        </dgm:presLayoutVars>
      </dgm:prSet>
      <dgm:spPr/>
    </dgm:pt>
    <dgm:pt modelId="{82E0F947-E1FD-4B08-B9E0-1CD03A8A5B26}" type="pres">
      <dgm:prSet presAssocID="{D0B4C739-9BDC-4EFE-A717-51E528CF873F}" presName="level2hierChild" presStyleCnt="0"/>
      <dgm:spPr/>
    </dgm:pt>
    <dgm:pt modelId="{ACA011FC-B99F-4EBE-AF08-26BB46561AFC}" type="pres">
      <dgm:prSet presAssocID="{B5158892-8FAA-4B64-9C61-0D98A26933B7}" presName="conn2-1" presStyleLbl="parChTrans1D2" presStyleIdx="0" presStyleCnt="3"/>
      <dgm:spPr/>
    </dgm:pt>
    <dgm:pt modelId="{21153FE5-6E7F-43AC-BB8A-ADC97A8893F1}" type="pres">
      <dgm:prSet presAssocID="{B5158892-8FAA-4B64-9C61-0D98A26933B7}" presName="connTx" presStyleLbl="parChTrans1D2" presStyleIdx="0" presStyleCnt="3"/>
      <dgm:spPr/>
    </dgm:pt>
    <dgm:pt modelId="{0BDD788D-EA62-468A-8A3E-C8B538A5C964}" type="pres">
      <dgm:prSet presAssocID="{515F1AE2-2A5E-4FF8-896F-D4A3E79714D2}" presName="root2" presStyleCnt="0"/>
      <dgm:spPr/>
    </dgm:pt>
    <dgm:pt modelId="{66D24379-5DC5-4AC2-866A-34BEFBC9DB19}" type="pres">
      <dgm:prSet presAssocID="{515F1AE2-2A5E-4FF8-896F-D4A3E79714D2}" presName="LevelTwoTextNode" presStyleLbl="node2" presStyleIdx="0" presStyleCnt="3" custScaleX="129609" custScaleY="178721" custLinFactNeighborX="-1876" custLinFactNeighborY="-46676">
        <dgm:presLayoutVars>
          <dgm:chPref val="3"/>
        </dgm:presLayoutVars>
      </dgm:prSet>
      <dgm:spPr/>
    </dgm:pt>
    <dgm:pt modelId="{72D05476-67F0-4613-BEC8-C17C38875E81}" type="pres">
      <dgm:prSet presAssocID="{515F1AE2-2A5E-4FF8-896F-D4A3E79714D2}" presName="level3hierChild" presStyleCnt="0"/>
      <dgm:spPr/>
    </dgm:pt>
    <dgm:pt modelId="{FCED7E24-060E-42D7-AF42-882BD9F03510}" type="pres">
      <dgm:prSet presAssocID="{3E61D5DB-F06C-4933-986F-A648E1B043B9}" presName="conn2-1" presStyleLbl="parChTrans1D3" presStyleIdx="0" presStyleCnt="6"/>
      <dgm:spPr/>
    </dgm:pt>
    <dgm:pt modelId="{7C692D3C-154A-415A-97DF-FC8ACA970545}" type="pres">
      <dgm:prSet presAssocID="{3E61D5DB-F06C-4933-986F-A648E1B043B9}" presName="connTx" presStyleLbl="parChTrans1D3" presStyleIdx="0" presStyleCnt="6"/>
      <dgm:spPr/>
    </dgm:pt>
    <dgm:pt modelId="{66C8D1E1-13F2-4786-A403-901AAAD558C5}" type="pres">
      <dgm:prSet presAssocID="{39EA3310-90CA-43A6-BC93-8F68B1D5D10F}" presName="root2" presStyleCnt="0"/>
      <dgm:spPr/>
    </dgm:pt>
    <dgm:pt modelId="{5AF104F1-0C8D-42A4-974F-00E0B03D6C96}" type="pres">
      <dgm:prSet presAssocID="{39EA3310-90CA-43A6-BC93-8F68B1D5D10F}" presName="LevelTwoTextNode" presStyleLbl="node3" presStyleIdx="0" presStyleCnt="6" custScaleX="230232" custLinFactY="-88537" custLinFactNeighborX="19419" custLinFactNeighborY="-100000">
        <dgm:presLayoutVars>
          <dgm:chPref val="3"/>
        </dgm:presLayoutVars>
      </dgm:prSet>
      <dgm:spPr/>
    </dgm:pt>
    <dgm:pt modelId="{7DAC8FD9-DB50-41DA-B091-CF39A7A07E80}" type="pres">
      <dgm:prSet presAssocID="{39EA3310-90CA-43A6-BC93-8F68B1D5D10F}" presName="level3hierChild" presStyleCnt="0"/>
      <dgm:spPr/>
    </dgm:pt>
    <dgm:pt modelId="{7221F5FE-DB05-4CFA-AACD-814638485776}" type="pres">
      <dgm:prSet presAssocID="{A6832F1A-1113-446C-BEA7-9A4440ACAFE7}" presName="conn2-1" presStyleLbl="parChTrans1D3" presStyleIdx="1" presStyleCnt="6"/>
      <dgm:spPr/>
    </dgm:pt>
    <dgm:pt modelId="{D02ACB26-7B4F-4D90-A758-78600BC2D3E1}" type="pres">
      <dgm:prSet presAssocID="{A6832F1A-1113-446C-BEA7-9A4440ACAFE7}" presName="connTx" presStyleLbl="parChTrans1D3" presStyleIdx="1" presStyleCnt="6"/>
      <dgm:spPr/>
    </dgm:pt>
    <dgm:pt modelId="{4B41A157-D395-41B1-94B2-37373E3E7DF3}" type="pres">
      <dgm:prSet presAssocID="{5213E4F3-09ED-49C3-8948-70A333723F18}" presName="root2" presStyleCnt="0"/>
      <dgm:spPr/>
    </dgm:pt>
    <dgm:pt modelId="{24AE63AE-E67C-4637-8B8E-84E18209ED50}" type="pres">
      <dgm:prSet presAssocID="{5213E4F3-09ED-49C3-8948-70A333723F18}" presName="LevelTwoTextNode" presStyleLbl="node3" presStyleIdx="1" presStyleCnt="6" custScaleX="247508" custScaleY="161213" custLinFactNeighborX="27455" custLinFactNeighborY="-9312">
        <dgm:presLayoutVars>
          <dgm:chPref val="3"/>
        </dgm:presLayoutVars>
      </dgm:prSet>
      <dgm:spPr/>
    </dgm:pt>
    <dgm:pt modelId="{98462FE8-C7F4-4ADC-9FDF-6E4E0CF52F10}" type="pres">
      <dgm:prSet presAssocID="{5213E4F3-09ED-49C3-8948-70A333723F18}" presName="level3hierChild" presStyleCnt="0"/>
      <dgm:spPr/>
    </dgm:pt>
    <dgm:pt modelId="{45B88948-35B4-45CD-97A5-EB316540F4E9}" type="pres">
      <dgm:prSet presAssocID="{EF704A1F-31C7-40D4-AD7E-D74028E59DF5}" presName="conn2-1" presStyleLbl="parChTrans1D3" presStyleIdx="2" presStyleCnt="6"/>
      <dgm:spPr/>
    </dgm:pt>
    <dgm:pt modelId="{4F7EA757-0C39-494F-83FF-087FDB5727DE}" type="pres">
      <dgm:prSet presAssocID="{EF704A1F-31C7-40D4-AD7E-D74028E59DF5}" presName="connTx" presStyleLbl="parChTrans1D3" presStyleIdx="2" presStyleCnt="6"/>
      <dgm:spPr/>
    </dgm:pt>
    <dgm:pt modelId="{826086BD-DE97-46F9-97D0-1AFB89461477}" type="pres">
      <dgm:prSet presAssocID="{FE633F7B-C3DC-499B-A3F9-ADF0155F9F4E}" presName="root2" presStyleCnt="0"/>
      <dgm:spPr/>
    </dgm:pt>
    <dgm:pt modelId="{6FF76311-3319-4A67-9BDE-C7FE76840CFA}" type="pres">
      <dgm:prSet presAssocID="{FE633F7B-C3DC-499B-A3F9-ADF0155F9F4E}" presName="LevelTwoTextNode" presStyleLbl="node3" presStyleIdx="2" presStyleCnt="6" custScaleX="214326" custLinFactNeighborX="35107" custLinFactNeighborY="13416">
        <dgm:presLayoutVars>
          <dgm:chPref val="3"/>
        </dgm:presLayoutVars>
      </dgm:prSet>
      <dgm:spPr/>
    </dgm:pt>
    <dgm:pt modelId="{58349CBF-2F9F-4281-943A-5CBD1CD14AA4}" type="pres">
      <dgm:prSet presAssocID="{FE633F7B-C3DC-499B-A3F9-ADF0155F9F4E}" presName="level3hierChild" presStyleCnt="0"/>
      <dgm:spPr/>
    </dgm:pt>
    <dgm:pt modelId="{851E83B5-E634-4EDA-953B-C3B38D6EF9CB}" type="pres">
      <dgm:prSet presAssocID="{971C3522-84D3-43FF-A92D-C8C2668DA066}" presName="conn2-1" presStyleLbl="parChTrans1D2" presStyleIdx="1" presStyleCnt="3"/>
      <dgm:spPr/>
    </dgm:pt>
    <dgm:pt modelId="{07ADC211-255B-4EBC-8DA2-B32F229A85DF}" type="pres">
      <dgm:prSet presAssocID="{971C3522-84D3-43FF-A92D-C8C2668DA066}" presName="connTx" presStyleLbl="parChTrans1D2" presStyleIdx="1" presStyleCnt="3"/>
      <dgm:spPr/>
    </dgm:pt>
    <dgm:pt modelId="{DCE93FEE-EF2F-4B14-92AF-C5D534681960}" type="pres">
      <dgm:prSet presAssocID="{904308AC-5413-4BFA-AD0C-C37F585F3C88}" presName="root2" presStyleCnt="0"/>
      <dgm:spPr/>
    </dgm:pt>
    <dgm:pt modelId="{4904A86C-FE08-480F-BD08-2A2E4137FFF3}" type="pres">
      <dgm:prSet presAssocID="{904308AC-5413-4BFA-AD0C-C37F585F3C88}" presName="LevelTwoTextNode" presStyleLbl="node2" presStyleIdx="1" presStyleCnt="3" custScaleX="116274" custScaleY="147783" custLinFactY="-28647" custLinFactNeighborX="21111" custLinFactNeighborY="-100000">
        <dgm:presLayoutVars>
          <dgm:chPref val="3"/>
        </dgm:presLayoutVars>
      </dgm:prSet>
      <dgm:spPr/>
    </dgm:pt>
    <dgm:pt modelId="{99DF370C-E4C5-4EE3-AF3E-B08EB2BA0124}" type="pres">
      <dgm:prSet presAssocID="{904308AC-5413-4BFA-AD0C-C37F585F3C88}" presName="level3hierChild" presStyleCnt="0"/>
      <dgm:spPr/>
    </dgm:pt>
    <dgm:pt modelId="{7AC20333-06CE-44E7-92B2-CFFEC815D6D2}" type="pres">
      <dgm:prSet presAssocID="{810EAAFB-FD2F-43D2-9195-F14C1C81739E}" presName="conn2-1" presStyleLbl="parChTrans1D3" presStyleIdx="3" presStyleCnt="6"/>
      <dgm:spPr/>
    </dgm:pt>
    <dgm:pt modelId="{398D784D-FC4A-4C04-81A9-17CAB6973CCE}" type="pres">
      <dgm:prSet presAssocID="{810EAAFB-FD2F-43D2-9195-F14C1C81739E}" presName="connTx" presStyleLbl="parChTrans1D3" presStyleIdx="3" presStyleCnt="6"/>
      <dgm:spPr/>
    </dgm:pt>
    <dgm:pt modelId="{AA588871-7F34-4A62-9090-62F2A2003E75}" type="pres">
      <dgm:prSet presAssocID="{E5EC8CF7-82AE-4814-838D-E70B638E607C}" presName="root2" presStyleCnt="0"/>
      <dgm:spPr/>
    </dgm:pt>
    <dgm:pt modelId="{8373D5CE-A61C-4456-9D6D-5F01E4B26D0F}" type="pres">
      <dgm:prSet presAssocID="{E5EC8CF7-82AE-4814-838D-E70B638E607C}" presName="LevelTwoTextNode" presStyleLbl="node3" presStyleIdx="3" presStyleCnt="6" custScaleX="251030" custScaleY="192031" custLinFactNeighborX="57064" custLinFactNeighborY="28492">
        <dgm:presLayoutVars>
          <dgm:chPref val="3"/>
        </dgm:presLayoutVars>
      </dgm:prSet>
      <dgm:spPr/>
    </dgm:pt>
    <dgm:pt modelId="{075B211E-8BEE-46E4-B7EE-0DD24711D2C8}" type="pres">
      <dgm:prSet presAssocID="{E5EC8CF7-82AE-4814-838D-E70B638E607C}" presName="level3hierChild" presStyleCnt="0"/>
      <dgm:spPr/>
    </dgm:pt>
    <dgm:pt modelId="{C58ECDC0-DD83-47D3-A5A4-DCD291E9CD3A}" type="pres">
      <dgm:prSet presAssocID="{ED865CCD-4073-4996-A59C-841F8C9EFC09}" presName="conn2-1" presStyleLbl="parChTrans1D4" presStyleIdx="0" presStyleCnt="4"/>
      <dgm:spPr/>
    </dgm:pt>
    <dgm:pt modelId="{CDDE20F6-EDE9-4ABE-89D4-17C815995406}" type="pres">
      <dgm:prSet presAssocID="{ED865CCD-4073-4996-A59C-841F8C9EFC09}" presName="connTx" presStyleLbl="parChTrans1D4" presStyleIdx="0" presStyleCnt="4"/>
      <dgm:spPr/>
    </dgm:pt>
    <dgm:pt modelId="{6E09A5CF-4AA5-4E79-830B-8A1546528631}" type="pres">
      <dgm:prSet presAssocID="{447C86EF-4F3E-4D0D-8001-3C2EA7A38908}" presName="root2" presStyleCnt="0"/>
      <dgm:spPr/>
    </dgm:pt>
    <dgm:pt modelId="{9FE93DC4-A884-4B84-BCE6-D731E760BAED}" type="pres">
      <dgm:prSet presAssocID="{447C86EF-4F3E-4D0D-8001-3C2EA7A38908}" presName="LevelTwoTextNode" presStyleLbl="node4" presStyleIdx="0" presStyleCnt="4" custScaleX="154507" custScaleY="252408" custLinFactX="100000" custLinFactY="-9654" custLinFactNeighborX="103359" custLinFactNeighborY="-100000">
        <dgm:presLayoutVars>
          <dgm:chPref val="3"/>
        </dgm:presLayoutVars>
      </dgm:prSet>
      <dgm:spPr/>
    </dgm:pt>
    <dgm:pt modelId="{02604B42-BFA2-40C7-A4A9-81A676D9ABF7}" type="pres">
      <dgm:prSet presAssocID="{447C86EF-4F3E-4D0D-8001-3C2EA7A38908}" presName="level3hierChild" presStyleCnt="0"/>
      <dgm:spPr/>
    </dgm:pt>
    <dgm:pt modelId="{77F2E2F2-FA80-412B-BDB2-04D36D932340}" type="pres">
      <dgm:prSet presAssocID="{94957782-A68B-4180-985D-C84568E7C0A8}" presName="conn2-1" presStyleLbl="parChTrans1D3" presStyleIdx="4" presStyleCnt="6"/>
      <dgm:spPr/>
    </dgm:pt>
    <dgm:pt modelId="{F0B3BDB2-0318-45E7-9206-2D3E11434032}" type="pres">
      <dgm:prSet presAssocID="{94957782-A68B-4180-985D-C84568E7C0A8}" presName="connTx" presStyleLbl="parChTrans1D3" presStyleIdx="4" presStyleCnt="6"/>
      <dgm:spPr/>
    </dgm:pt>
    <dgm:pt modelId="{05D04D41-8DF8-4C15-8834-B0E211DF6EA4}" type="pres">
      <dgm:prSet presAssocID="{F3C7132E-AA66-424D-B535-4E78BB7059BC}" presName="root2" presStyleCnt="0"/>
      <dgm:spPr/>
    </dgm:pt>
    <dgm:pt modelId="{A0A952D7-F29D-42F8-AE70-E67C9E9C971E}" type="pres">
      <dgm:prSet presAssocID="{F3C7132E-AA66-424D-B535-4E78BB7059BC}" presName="LevelTwoTextNode" presStyleLbl="node3" presStyleIdx="4" presStyleCnt="6" custScaleX="243156" custScaleY="246472" custLinFactNeighborX="-3452" custLinFactNeighborY="48099">
        <dgm:presLayoutVars>
          <dgm:chPref val="3"/>
        </dgm:presLayoutVars>
      </dgm:prSet>
      <dgm:spPr/>
    </dgm:pt>
    <dgm:pt modelId="{F698400A-E6E8-44A8-AB51-A4FD9EDA3BC8}" type="pres">
      <dgm:prSet presAssocID="{F3C7132E-AA66-424D-B535-4E78BB7059BC}" presName="level3hierChild" presStyleCnt="0"/>
      <dgm:spPr/>
    </dgm:pt>
    <dgm:pt modelId="{13DB7A2D-58AF-465C-A7E6-8357737CAE15}" type="pres">
      <dgm:prSet presAssocID="{30A76C03-BE12-40B5-984B-D1EFA86FF103}" presName="conn2-1" presStyleLbl="parChTrans1D4" presStyleIdx="1" presStyleCnt="4"/>
      <dgm:spPr/>
    </dgm:pt>
    <dgm:pt modelId="{3DA50109-2339-4A47-A50B-E58A0A565E0D}" type="pres">
      <dgm:prSet presAssocID="{30A76C03-BE12-40B5-984B-D1EFA86FF103}" presName="connTx" presStyleLbl="parChTrans1D4" presStyleIdx="1" presStyleCnt="4"/>
      <dgm:spPr/>
    </dgm:pt>
    <dgm:pt modelId="{25AA0178-DC94-4C62-B0CB-BE1CD70079F9}" type="pres">
      <dgm:prSet presAssocID="{54D619F5-995D-4DD7-B9FC-89AD2C752C20}" presName="root2" presStyleCnt="0"/>
      <dgm:spPr/>
    </dgm:pt>
    <dgm:pt modelId="{211E7358-5362-4BA1-BFA7-09444B744A27}" type="pres">
      <dgm:prSet presAssocID="{54D619F5-995D-4DD7-B9FC-89AD2C752C20}" presName="LevelTwoTextNode" presStyleLbl="node4" presStyleIdx="1" presStyleCnt="4" custScaleX="126683">
        <dgm:presLayoutVars>
          <dgm:chPref val="3"/>
        </dgm:presLayoutVars>
      </dgm:prSet>
      <dgm:spPr/>
    </dgm:pt>
    <dgm:pt modelId="{540FA0DD-5654-44D9-85EE-7789A20CE232}" type="pres">
      <dgm:prSet presAssocID="{54D619F5-995D-4DD7-B9FC-89AD2C752C20}" presName="level3hierChild" presStyleCnt="0"/>
      <dgm:spPr/>
    </dgm:pt>
    <dgm:pt modelId="{38E15650-3500-4A75-AA63-08D375847630}" type="pres">
      <dgm:prSet presAssocID="{DC03E266-FA05-4DCA-8BDE-FFB3D529A257}" presName="conn2-1" presStyleLbl="parChTrans1D4" presStyleIdx="2" presStyleCnt="4"/>
      <dgm:spPr/>
    </dgm:pt>
    <dgm:pt modelId="{867782AD-73A5-4A2A-8CB0-2D30F6587445}" type="pres">
      <dgm:prSet presAssocID="{DC03E266-FA05-4DCA-8BDE-FFB3D529A257}" presName="connTx" presStyleLbl="parChTrans1D4" presStyleIdx="2" presStyleCnt="4"/>
      <dgm:spPr/>
    </dgm:pt>
    <dgm:pt modelId="{0CF2C682-9BE7-45CF-88C9-44E478210EFC}" type="pres">
      <dgm:prSet presAssocID="{60D8A7F2-C690-4268-B8B7-F42C14DE1151}" presName="root2" presStyleCnt="0"/>
      <dgm:spPr/>
    </dgm:pt>
    <dgm:pt modelId="{97B3DCCC-FD0C-4CDE-807F-D128DE586DEF}" type="pres">
      <dgm:prSet presAssocID="{60D8A7F2-C690-4268-B8B7-F42C14DE1151}" presName="LevelTwoTextNode" presStyleLbl="node4" presStyleIdx="2" presStyleCnt="4" custScaleX="126080" custLinFactNeighborX="2584" custLinFactNeighborY="25806">
        <dgm:presLayoutVars>
          <dgm:chPref val="3"/>
        </dgm:presLayoutVars>
      </dgm:prSet>
      <dgm:spPr/>
    </dgm:pt>
    <dgm:pt modelId="{4ABAF0B7-68B0-4BB8-AF7A-9B81354E94A6}" type="pres">
      <dgm:prSet presAssocID="{60D8A7F2-C690-4268-B8B7-F42C14DE1151}" presName="level3hierChild" presStyleCnt="0"/>
      <dgm:spPr/>
    </dgm:pt>
    <dgm:pt modelId="{E0149568-19C2-46BB-AFED-3AF16480FCC0}" type="pres">
      <dgm:prSet presAssocID="{48C470B9-1A07-40A9-A015-D2C6EFE09587}" presName="conn2-1" presStyleLbl="parChTrans1D4" presStyleIdx="3" presStyleCnt="4"/>
      <dgm:spPr/>
    </dgm:pt>
    <dgm:pt modelId="{55B3EFD7-85DA-4CA9-905F-2BFE88526931}" type="pres">
      <dgm:prSet presAssocID="{48C470B9-1A07-40A9-A015-D2C6EFE09587}" presName="connTx" presStyleLbl="parChTrans1D4" presStyleIdx="3" presStyleCnt="4"/>
      <dgm:spPr/>
    </dgm:pt>
    <dgm:pt modelId="{13477DB2-B471-423B-8FE4-375D41F6B48F}" type="pres">
      <dgm:prSet presAssocID="{3B47CC43-EA5D-483A-A3ED-5E2F7FC76EEF}" presName="root2" presStyleCnt="0"/>
      <dgm:spPr/>
    </dgm:pt>
    <dgm:pt modelId="{ED0BAAA8-81C7-4C07-8924-5AD614B266E5}" type="pres">
      <dgm:prSet presAssocID="{3B47CC43-EA5D-483A-A3ED-5E2F7FC76EEF}" presName="LevelTwoTextNode" presStyleLbl="node4" presStyleIdx="3" presStyleCnt="4" custScaleX="156160" custScaleY="563281" custLinFactNeighborX="3338" custLinFactNeighborY="73281">
        <dgm:presLayoutVars>
          <dgm:chPref val="3"/>
        </dgm:presLayoutVars>
      </dgm:prSet>
      <dgm:spPr/>
    </dgm:pt>
    <dgm:pt modelId="{5ABFEBB6-E000-4937-8060-4D36231E8AEB}" type="pres">
      <dgm:prSet presAssocID="{3B47CC43-EA5D-483A-A3ED-5E2F7FC76EEF}" presName="level3hierChild" presStyleCnt="0"/>
      <dgm:spPr/>
    </dgm:pt>
    <dgm:pt modelId="{40FD2C3A-51CA-4C27-8195-2670CFF9C69D}" type="pres">
      <dgm:prSet presAssocID="{A4F320FD-E7EA-4645-B2DF-9822707BA34C}" presName="conn2-1" presStyleLbl="parChTrans1D2" presStyleIdx="2" presStyleCnt="3"/>
      <dgm:spPr/>
    </dgm:pt>
    <dgm:pt modelId="{4E203DB3-0D34-4E6E-B0E3-AAF1A1A8B696}" type="pres">
      <dgm:prSet presAssocID="{A4F320FD-E7EA-4645-B2DF-9822707BA34C}" presName="connTx" presStyleLbl="parChTrans1D2" presStyleIdx="2" presStyleCnt="3"/>
      <dgm:spPr/>
    </dgm:pt>
    <dgm:pt modelId="{CE49DA67-0EB3-470D-8052-0E07D0A64FC8}" type="pres">
      <dgm:prSet presAssocID="{A131CC49-A776-460D-84D0-459C12528D8E}" presName="root2" presStyleCnt="0"/>
      <dgm:spPr/>
    </dgm:pt>
    <dgm:pt modelId="{64C42D9B-8929-4F34-9E79-45EAD42AB000}" type="pres">
      <dgm:prSet presAssocID="{A131CC49-A776-460D-84D0-459C12528D8E}" presName="LevelTwoTextNode" presStyleLbl="node2" presStyleIdx="2" presStyleCnt="3" custScaleX="128080" custScaleY="172016" custLinFactNeighborX="6509" custLinFactNeighborY="97257">
        <dgm:presLayoutVars>
          <dgm:chPref val="3"/>
        </dgm:presLayoutVars>
      </dgm:prSet>
      <dgm:spPr/>
    </dgm:pt>
    <dgm:pt modelId="{3CB2A39E-0DBA-4592-833F-240FC0621D22}" type="pres">
      <dgm:prSet presAssocID="{A131CC49-A776-460D-84D0-459C12528D8E}" presName="level3hierChild" presStyleCnt="0"/>
      <dgm:spPr/>
    </dgm:pt>
    <dgm:pt modelId="{BF73688C-CA7A-42B8-97B7-76CC195D9ABD}" type="pres">
      <dgm:prSet presAssocID="{1CA47E31-8AF7-4D09-9228-3FCE453B5027}" presName="conn2-1" presStyleLbl="parChTrans1D3" presStyleIdx="5" presStyleCnt="6"/>
      <dgm:spPr/>
    </dgm:pt>
    <dgm:pt modelId="{4E5AC806-C57E-4188-A9BF-7D7E686C04D1}" type="pres">
      <dgm:prSet presAssocID="{1CA47E31-8AF7-4D09-9228-3FCE453B5027}" presName="connTx" presStyleLbl="parChTrans1D3" presStyleIdx="5" presStyleCnt="6"/>
      <dgm:spPr/>
    </dgm:pt>
    <dgm:pt modelId="{AC24A92D-9B25-4760-BFC7-8870F03DC6B5}" type="pres">
      <dgm:prSet presAssocID="{118199B1-FE3F-46A7-889E-04DD740CEEA4}" presName="root2" presStyleCnt="0"/>
      <dgm:spPr/>
    </dgm:pt>
    <dgm:pt modelId="{9581014A-0CF1-486E-81D0-428F349AEC81}" type="pres">
      <dgm:prSet presAssocID="{118199B1-FE3F-46A7-889E-04DD740CEEA4}" presName="LevelTwoTextNode" presStyleLbl="node3" presStyleIdx="5" presStyleCnt="6" custScaleX="216813" custScaleY="323792" custLinFactY="34257" custLinFactNeighborX="12525" custLinFactNeighborY="100000">
        <dgm:presLayoutVars>
          <dgm:chPref val="3"/>
        </dgm:presLayoutVars>
      </dgm:prSet>
      <dgm:spPr/>
    </dgm:pt>
    <dgm:pt modelId="{8C9B2456-B959-4B8F-BB9C-0AB28CD9CEE0}" type="pres">
      <dgm:prSet presAssocID="{118199B1-FE3F-46A7-889E-04DD740CEEA4}" presName="level3hierChild" presStyleCnt="0"/>
      <dgm:spPr/>
    </dgm:pt>
  </dgm:ptLst>
  <dgm:cxnLst>
    <dgm:cxn modelId="{3944E97D-E8B4-4979-ABB2-68115B19B790}" type="presOf" srcId="{5213E4F3-09ED-49C3-8948-70A333723F18}" destId="{24AE63AE-E67C-4637-8B8E-84E18209ED50}" srcOrd="0" destOrd="0" presId="urn:microsoft.com/office/officeart/2005/8/layout/hierarchy2"/>
    <dgm:cxn modelId="{40FF521F-1640-4EA2-AD03-A5F08DAFEA2C}" type="presOf" srcId="{904308AC-5413-4BFA-AD0C-C37F585F3C88}" destId="{4904A86C-FE08-480F-BD08-2A2E4137FFF3}" srcOrd="0" destOrd="0" presId="urn:microsoft.com/office/officeart/2005/8/layout/hierarchy2"/>
    <dgm:cxn modelId="{E4BD5280-33AC-4786-B97F-33B4B66CFBB4}" srcId="{60D8A7F2-C690-4268-B8B7-F42C14DE1151}" destId="{3B47CC43-EA5D-483A-A3ED-5E2F7FC76EEF}" srcOrd="0" destOrd="0" parTransId="{48C470B9-1A07-40A9-A015-D2C6EFE09587}" sibTransId="{AA4A7436-F7CA-4F51-B71A-3703D501DE06}"/>
    <dgm:cxn modelId="{15888F1B-9659-4478-95C4-A8CE5C41BA53}" type="presOf" srcId="{B5158892-8FAA-4B64-9C61-0D98A26933B7}" destId="{21153FE5-6E7F-43AC-BB8A-ADC97A8893F1}" srcOrd="1" destOrd="0" presId="urn:microsoft.com/office/officeart/2005/8/layout/hierarchy2"/>
    <dgm:cxn modelId="{8F8130C9-C471-4EF9-A316-7EA90BC50EC9}" type="presOf" srcId="{ED865CCD-4073-4996-A59C-841F8C9EFC09}" destId="{CDDE20F6-EDE9-4ABE-89D4-17C815995406}" srcOrd="1" destOrd="0" presId="urn:microsoft.com/office/officeart/2005/8/layout/hierarchy2"/>
    <dgm:cxn modelId="{BF754872-076A-493C-8534-501452FA2F95}" type="presOf" srcId="{EF704A1F-31C7-40D4-AD7E-D74028E59DF5}" destId="{4F7EA757-0C39-494F-83FF-087FDB5727DE}" srcOrd="1" destOrd="0" presId="urn:microsoft.com/office/officeart/2005/8/layout/hierarchy2"/>
    <dgm:cxn modelId="{F43E3680-6CEB-4D4D-9364-F6FE5126469B}" type="presOf" srcId="{48C470B9-1A07-40A9-A015-D2C6EFE09587}" destId="{E0149568-19C2-46BB-AFED-3AF16480FCC0}" srcOrd="0" destOrd="0" presId="urn:microsoft.com/office/officeart/2005/8/layout/hierarchy2"/>
    <dgm:cxn modelId="{2AED9627-FD24-47FC-82BA-2B797B3032D5}" type="presOf" srcId="{F3C7132E-AA66-424D-B535-4E78BB7059BC}" destId="{A0A952D7-F29D-42F8-AE70-E67C9E9C971E}" srcOrd="0" destOrd="0" presId="urn:microsoft.com/office/officeart/2005/8/layout/hierarchy2"/>
    <dgm:cxn modelId="{37C8239C-DFD6-48EB-9537-161FCAEE2AA9}" type="presOf" srcId="{3E61D5DB-F06C-4933-986F-A648E1B043B9}" destId="{7C692D3C-154A-415A-97DF-FC8ACA970545}" srcOrd="1" destOrd="0" presId="urn:microsoft.com/office/officeart/2005/8/layout/hierarchy2"/>
    <dgm:cxn modelId="{B64E962D-0C80-4BF1-A56C-783EC4873F75}" type="presOf" srcId="{515F1AE2-2A5E-4FF8-896F-D4A3E79714D2}" destId="{66D24379-5DC5-4AC2-866A-34BEFBC9DB19}" srcOrd="0" destOrd="0" presId="urn:microsoft.com/office/officeart/2005/8/layout/hierarchy2"/>
    <dgm:cxn modelId="{FD8B951D-0DA4-4263-A3CE-B06F2C162881}" srcId="{515F1AE2-2A5E-4FF8-896F-D4A3E79714D2}" destId="{5213E4F3-09ED-49C3-8948-70A333723F18}" srcOrd="1" destOrd="0" parTransId="{A6832F1A-1113-446C-BEA7-9A4440ACAFE7}" sibTransId="{1C7EDA0D-7BFA-4891-AE27-C84A84C0C130}"/>
    <dgm:cxn modelId="{7EA62110-4616-4484-969F-8D55B476F755}" type="presOf" srcId="{BCEF75E8-1CE9-412A-A981-686B63546B77}" destId="{39DC5722-78F6-4CE5-943A-27A354F884CB}" srcOrd="0" destOrd="0" presId="urn:microsoft.com/office/officeart/2005/8/layout/hierarchy2"/>
    <dgm:cxn modelId="{57D473B3-E74C-4B23-9D8D-AA0491F5CAC9}" type="presOf" srcId="{971C3522-84D3-43FF-A92D-C8C2668DA066}" destId="{851E83B5-E634-4EDA-953B-C3B38D6EF9CB}" srcOrd="0" destOrd="0" presId="urn:microsoft.com/office/officeart/2005/8/layout/hierarchy2"/>
    <dgm:cxn modelId="{DFB194E8-26C1-4358-9C59-6D610D7A47A2}" srcId="{E5EC8CF7-82AE-4814-838D-E70B638E607C}" destId="{447C86EF-4F3E-4D0D-8001-3C2EA7A38908}" srcOrd="0" destOrd="0" parTransId="{ED865CCD-4073-4996-A59C-841F8C9EFC09}" sibTransId="{F42C31EE-053F-4CD0-9AAC-4453E25B541A}"/>
    <dgm:cxn modelId="{782CE7DD-FE17-43C6-B835-B607C5BB99F5}" srcId="{D0B4C739-9BDC-4EFE-A717-51E528CF873F}" destId="{A131CC49-A776-460D-84D0-459C12528D8E}" srcOrd="2" destOrd="0" parTransId="{A4F320FD-E7EA-4645-B2DF-9822707BA34C}" sibTransId="{DD70C722-80D7-4E0D-BBD3-6B5BD5B60A79}"/>
    <dgm:cxn modelId="{EEA405AC-9D20-469A-90C4-271EFA2ECAFA}" type="presOf" srcId="{54D619F5-995D-4DD7-B9FC-89AD2C752C20}" destId="{211E7358-5362-4BA1-BFA7-09444B744A27}" srcOrd="0" destOrd="0" presId="urn:microsoft.com/office/officeart/2005/8/layout/hierarchy2"/>
    <dgm:cxn modelId="{5D525E74-B0CC-49CB-B1D8-0E3C9100095D}" type="presOf" srcId="{EF704A1F-31C7-40D4-AD7E-D74028E59DF5}" destId="{45B88948-35B4-45CD-97A5-EB316540F4E9}" srcOrd="0" destOrd="0" presId="urn:microsoft.com/office/officeart/2005/8/layout/hierarchy2"/>
    <dgm:cxn modelId="{A88288FE-3748-413E-8741-F8E6FB8486EA}" type="presOf" srcId="{FE633F7B-C3DC-499B-A3F9-ADF0155F9F4E}" destId="{6FF76311-3319-4A67-9BDE-C7FE76840CFA}" srcOrd="0" destOrd="0" presId="urn:microsoft.com/office/officeart/2005/8/layout/hierarchy2"/>
    <dgm:cxn modelId="{D89759A3-2350-4F7F-958F-AB82533C68F6}" type="presOf" srcId="{60D8A7F2-C690-4268-B8B7-F42C14DE1151}" destId="{97B3DCCC-FD0C-4CDE-807F-D128DE586DEF}" srcOrd="0" destOrd="0" presId="urn:microsoft.com/office/officeart/2005/8/layout/hierarchy2"/>
    <dgm:cxn modelId="{43305A23-79F2-451B-A575-A138DFE1B19A}" type="presOf" srcId="{1CA47E31-8AF7-4D09-9228-3FCE453B5027}" destId="{4E5AC806-C57E-4188-A9BF-7D7E686C04D1}" srcOrd="1" destOrd="0" presId="urn:microsoft.com/office/officeart/2005/8/layout/hierarchy2"/>
    <dgm:cxn modelId="{8500E8E5-EF22-41A9-8398-0143736071D4}" type="presOf" srcId="{B5158892-8FAA-4B64-9C61-0D98A26933B7}" destId="{ACA011FC-B99F-4EBE-AF08-26BB46561AFC}" srcOrd="0" destOrd="0" presId="urn:microsoft.com/office/officeart/2005/8/layout/hierarchy2"/>
    <dgm:cxn modelId="{11B14133-98EB-4C05-A08D-98B128B44440}" srcId="{BCEF75E8-1CE9-412A-A981-686B63546B77}" destId="{D0B4C739-9BDC-4EFE-A717-51E528CF873F}" srcOrd="0" destOrd="0" parTransId="{D5701DEF-FB52-4C44-8057-A754003012C8}" sibTransId="{FF578550-9CAB-4C96-A88A-A21D22B3C49D}"/>
    <dgm:cxn modelId="{42A6873C-4E30-47A2-BFF0-E586A77B7939}" type="presOf" srcId="{1CA47E31-8AF7-4D09-9228-3FCE453B5027}" destId="{BF73688C-CA7A-42B8-97B7-76CC195D9ABD}" srcOrd="0" destOrd="0" presId="urn:microsoft.com/office/officeart/2005/8/layout/hierarchy2"/>
    <dgm:cxn modelId="{42A2A372-F973-458C-AD6F-96EF5C7B2B39}" srcId="{A131CC49-A776-460D-84D0-459C12528D8E}" destId="{118199B1-FE3F-46A7-889E-04DD740CEEA4}" srcOrd="0" destOrd="0" parTransId="{1CA47E31-8AF7-4D09-9228-3FCE453B5027}" sibTransId="{AADE9BFB-0804-4443-B409-79BEDE26305A}"/>
    <dgm:cxn modelId="{BD2C3E90-52F3-40D5-8AEA-33004DDBD5FA}" type="presOf" srcId="{30A76C03-BE12-40B5-984B-D1EFA86FF103}" destId="{3DA50109-2339-4A47-A50B-E58A0A565E0D}" srcOrd="1" destOrd="0" presId="urn:microsoft.com/office/officeart/2005/8/layout/hierarchy2"/>
    <dgm:cxn modelId="{5A49BF6C-F852-482E-9AFD-6E6B97DC1A41}" srcId="{515F1AE2-2A5E-4FF8-896F-D4A3E79714D2}" destId="{FE633F7B-C3DC-499B-A3F9-ADF0155F9F4E}" srcOrd="2" destOrd="0" parTransId="{EF704A1F-31C7-40D4-AD7E-D74028E59DF5}" sibTransId="{D05DC679-DB08-4F71-A3DC-371BDC0B8CD3}"/>
    <dgm:cxn modelId="{5E5DDF33-F800-43C5-A403-52BA39AF41A5}" type="presOf" srcId="{DC03E266-FA05-4DCA-8BDE-FFB3D529A257}" destId="{867782AD-73A5-4A2A-8CB0-2D30F6587445}" srcOrd="1" destOrd="0" presId="urn:microsoft.com/office/officeart/2005/8/layout/hierarchy2"/>
    <dgm:cxn modelId="{730C796D-7442-4E11-9937-6C2C7126A8EA}" type="presOf" srcId="{D0B4C739-9BDC-4EFE-A717-51E528CF873F}" destId="{27C0FB72-C869-4291-BA0F-36FD50BC6514}" srcOrd="0" destOrd="0" presId="urn:microsoft.com/office/officeart/2005/8/layout/hierarchy2"/>
    <dgm:cxn modelId="{73D60961-64AE-4F3A-B8D5-19FF91DC1DB8}" type="presOf" srcId="{118199B1-FE3F-46A7-889E-04DD740CEEA4}" destId="{9581014A-0CF1-486E-81D0-428F349AEC81}" srcOrd="0" destOrd="0" presId="urn:microsoft.com/office/officeart/2005/8/layout/hierarchy2"/>
    <dgm:cxn modelId="{D81BCAFF-ADF7-43CD-A2D2-B46076171C03}" type="presOf" srcId="{ED865CCD-4073-4996-A59C-841F8C9EFC09}" destId="{C58ECDC0-DD83-47D3-A5A4-DCD291E9CD3A}" srcOrd="0" destOrd="0" presId="urn:microsoft.com/office/officeart/2005/8/layout/hierarchy2"/>
    <dgm:cxn modelId="{8F994144-3A1D-4615-8BDF-4A5F8D057056}" type="presOf" srcId="{DC03E266-FA05-4DCA-8BDE-FFB3D529A257}" destId="{38E15650-3500-4A75-AA63-08D375847630}" srcOrd="0" destOrd="0" presId="urn:microsoft.com/office/officeart/2005/8/layout/hierarchy2"/>
    <dgm:cxn modelId="{257DF988-F29F-47AD-A0CA-3B565925C93D}" type="presOf" srcId="{447C86EF-4F3E-4D0D-8001-3C2EA7A38908}" destId="{9FE93DC4-A884-4B84-BCE6-D731E760BAED}" srcOrd="0" destOrd="0" presId="urn:microsoft.com/office/officeart/2005/8/layout/hierarchy2"/>
    <dgm:cxn modelId="{D9BDCEE9-B8D8-4F10-8690-5121DC83B6AC}" type="presOf" srcId="{810EAAFB-FD2F-43D2-9195-F14C1C81739E}" destId="{398D784D-FC4A-4C04-81A9-17CAB6973CCE}" srcOrd="1" destOrd="0" presId="urn:microsoft.com/office/officeart/2005/8/layout/hierarchy2"/>
    <dgm:cxn modelId="{2E462745-096F-4474-8B10-4642FB2F0AED}" srcId="{F3C7132E-AA66-424D-B535-4E78BB7059BC}" destId="{60D8A7F2-C690-4268-B8B7-F42C14DE1151}" srcOrd="1" destOrd="0" parTransId="{DC03E266-FA05-4DCA-8BDE-FFB3D529A257}" sibTransId="{71400535-50E3-4C3A-B5C3-F05B28C873E4}"/>
    <dgm:cxn modelId="{97AA364F-12B7-449D-82D9-6AC8388E67BB}" type="presOf" srcId="{94957782-A68B-4180-985D-C84568E7C0A8}" destId="{77F2E2F2-FA80-412B-BDB2-04D36D932340}" srcOrd="0" destOrd="0" presId="urn:microsoft.com/office/officeart/2005/8/layout/hierarchy2"/>
    <dgm:cxn modelId="{720D88EC-E248-4024-B99B-F86E36E543C0}" type="presOf" srcId="{30A76C03-BE12-40B5-984B-D1EFA86FF103}" destId="{13DB7A2D-58AF-465C-A7E6-8357737CAE15}" srcOrd="0" destOrd="0" presId="urn:microsoft.com/office/officeart/2005/8/layout/hierarchy2"/>
    <dgm:cxn modelId="{6F256341-D906-42DD-BBE5-ADB4618DEACB}" srcId="{D0B4C739-9BDC-4EFE-A717-51E528CF873F}" destId="{904308AC-5413-4BFA-AD0C-C37F585F3C88}" srcOrd="1" destOrd="0" parTransId="{971C3522-84D3-43FF-A92D-C8C2668DA066}" sibTransId="{838F6F7D-6464-401E-850F-DBB0D43452C6}"/>
    <dgm:cxn modelId="{49786235-4E03-498B-8CA9-A70030D30368}" type="presOf" srcId="{810EAAFB-FD2F-43D2-9195-F14C1C81739E}" destId="{7AC20333-06CE-44E7-92B2-CFFEC815D6D2}" srcOrd="0" destOrd="0" presId="urn:microsoft.com/office/officeart/2005/8/layout/hierarchy2"/>
    <dgm:cxn modelId="{3D711415-7F79-4ED8-A844-A87625590DE6}" srcId="{D0B4C739-9BDC-4EFE-A717-51E528CF873F}" destId="{515F1AE2-2A5E-4FF8-896F-D4A3E79714D2}" srcOrd="0" destOrd="0" parTransId="{B5158892-8FAA-4B64-9C61-0D98A26933B7}" sibTransId="{634D0DD2-5A21-4AA7-8A92-3561E848DDD4}"/>
    <dgm:cxn modelId="{9695A374-FCD2-4AB1-9AB2-73F7BBD122AA}" type="presOf" srcId="{3B47CC43-EA5D-483A-A3ED-5E2F7FC76EEF}" destId="{ED0BAAA8-81C7-4C07-8924-5AD614B266E5}" srcOrd="0" destOrd="0" presId="urn:microsoft.com/office/officeart/2005/8/layout/hierarchy2"/>
    <dgm:cxn modelId="{77934571-AAE0-499E-A74C-46AEBC1C4A44}" type="presOf" srcId="{A4F320FD-E7EA-4645-B2DF-9822707BA34C}" destId="{40FD2C3A-51CA-4C27-8195-2670CFF9C69D}" srcOrd="0" destOrd="0" presId="urn:microsoft.com/office/officeart/2005/8/layout/hierarchy2"/>
    <dgm:cxn modelId="{A0157598-3349-4527-A685-9964FA924BA5}" type="presOf" srcId="{39EA3310-90CA-43A6-BC93-8F68B1D5D10F}" destId="{5AF104F1-0C8D-42A4-974F-00E0B03D6C96}" srcOrd="0" destOrd="0" presId="urn:microsoft.com/office/officeart/2005/8/layout/hierarchy2"/>
    <dgm:cxn modelId="{84542E53-DD0C-411E-98C9-B5D5BB9E6093}" srcId="{904308AC-5413-4BFA-AD0C-C37F585F3C88}" destId="{E5EC8CF7-82AE-4814-838D-E70B638E607C}" srcOrd="0" destOrd="0" parTransId="{810EAAFB-FD2F-43D2-9195-F14C1C81739E}" sibTransId="{D238033F-A391-4DCE-919C-18A90C921ED9}"/>
    <dgm:cxn modelId="{13A9406E-4753-4648-8C24-3AB991829DDB}" type="presOf" srcId="{971C3522-84D3-43FF-A92D-C8C2668DA066}" destId="{07ADC211-255B-4EBC-8DA2-B32F229A85DF}" srcOrd="1" destOrd="0" presId="urn:microsoft.com/office/officeart/2005/8/layout/hierarchy2"/>
    <dgm:cxn modelId="{457C2CCB-B7A1-483F-B25A-3DA258164A35}" type="presOf" srcId="{A6832F1A-1113-446C-BEA7-9A4440ACAFE7}" destId="{7221F5FE-DB05-4CFA-AACD-814638485776}" srcOrd="0" destOrd="0" presId="urn:microsoft.com/office/officeart/2005/8/layout/hierarchy2"/>
    <dgm:cxn modelId="{A63538F2-F9FB-45D3-A687-B2EB9D38BC4D}" type="presOf" srcId="{94957782-A68B-4180-985D-C84568E7C0A8}" destId="{F0B3BDB2-0318-45E7-9206-2D3E11434032}" srcOrd="1" destOrd="0" presId="urn:microsoft.com/office/officeart/2005/8/layout/hierarchy2"/>
    <dgm:cxn modelId="{95A39CA6-3FD7-4391-86FF-8D8D3C865A6F}" type="presOf" srcId="{A4F320FD-E7EA-4645-B2DF-9822707BA34C}" destId="{4E203DB3-0D34-4E6E-B0E3-AAF1A1A8B696}" srcOrd="1" destOrd="0" presId="urn:microsoft.com/office/officeart/2005/8/layout/hierarchy2"/>
    <dgm:cxn modelId="{605113BB-53AF-4258-937A-06DE4AAD415F}" type="presOf" srcId="{3E61D5DB-F06C-4933-986F-A648E1B043B9}" destId="{FCED7E24-060E-42D7-AF42-882BD9F03510}" srcOrd="0" destOrd="0" presId="urn:microsoft.com/office/officeart/2005/8/layout/hierarchy2"/>
    <dgm:cxn modelId="{8D14B19C-69DD-4278-A415-1ACF13B072DD}" srcId="{F3C7132E-AA66-424D-B535-4E78BB7059BC}" destId="{54D619F5-995D-4DD7-B9FC-89AD2C752C20}" srcOrd="0" destOrd="0" parTransId="{30A76C03-BE12-40B5-984B-D1EFA86FF103}" sibTransId="{4A4F65DA-C275-4D98-AE70-7D88C009DCD1}"/>
    <dgm:cxn modelId="{0BB3FB95-E5D4-4D62-98DE-9786968172B1}" type="presOf" srcId="{48C470B9-1A07-40A9-A015-D2C6EFE09587}" destId="{55B3EFD7-85DA-4CA9-905F-2BFE88526931}" srcOrd="1" destOrd="0" presId="urn:microsoft.com/office/officeart/2005/8/layout/hierarchy2"/>
    <dgm:cxn modelId="{F0098802-2B81-4357-BF86-53BF77D793FF}" type="presOf" srcId="{A6832F1A-1113-446C-BEA7-9A4440ACAFE7}" destId="{D02ACB26-7B4F-4D90-A758-78600BC2D3E1}" srcOrd="1" destOrd="0" presId="urn:microsoft.com/office/officeart/2005/8/layout/hierarchy2"/>
    <dgm:cxn modelId="{C4C57108-1A5F-42E1-BBAD-DE25940E2F1D}" type="presOf" srcId="{E5EC8CF7-82AE-4814-838D-E70B638E607C}" destId="{8373D5CE-A61C-4456-9D6D-5F01E4B26D0F}" srcOrd="0" destOrd="0" presId="urn:microsoft.com/office/officeart/2005/8/layout/hierarchy2"/>
    <dgm:cxn modelId="{1283D9EE-211E-4CFC-B394-597B82CD0C75}" srcId="{515F1AE2-2A5E-4FF8-896F-D4A3E79714D2}" destId="{39EA3310-90CA-43A6-BC93-8F68B1D5D10F}" srcOrd="0" destOrd="0" parTransId="{3E61D5DB-F06C-4933-986F-A648E1B043B9}" sibTransId="{B8ABA314-BD0B-434E-A094-6BDDCC122689}"/>
    <dgm:cxn modelId="{32D46320-E3EE-4912-9262-6DD5DFF261BE}" type="presOf" srcId="{A131CC49-A776-460D-84D0-459C12528D8E}" destId="{64C42D9B-8929-4F34-9E79-45EAD42AB000}" srcOrd="0" destOrd="0" presId="urn:microsoft.com/office/officeart/2005/8/layout/hierarchy2"/>
    <dgm:cxn modelId="{1A579033-B53C-4809-8377-7F1CF5E18F27}" srcId="{904308AC-5413-4BFA-AD0C-C37F585F3C88}" destId="{F3C7132E-AA66-424D-B535-4E78BB7059BC}" srcOrd="1" destOrd="0" parTransId="{94957782-A68B-4180-985D-C84568E7C0A8}" sibTransId="{69251C35-DB58-4B2D-A47B-F12DA7159FA4}"/>
    <dgm:cxn modelId="{A212B26E-0659-4D8F-B795-56DAA2D5AD52}" type="presParOf" srcId="{39DC5722-78F6-4CE5-943A-27A354F884CB}" destId="{40637D93-B2F1-4B84-B4B3-D06EAD711E17}" srcOrd="0" destOrd="0" presId="urn:microsoft.com/office/officeart/2005/8/layout/hierarchy2"/>
    <dgm:cxn modelId="{D3B57B31-C15A-44DF-8A08-45CB27D50959}" type="presParOf" srcId="{40637D93-B2F1-4B84-B4B3-D06EAD711E17}" destId="{27C0FB72-C869-4291-BA0F-36FD50BC6514}" srcOrd="0" destOrd="0" presId="urn:microsoft.com/office/officeart/2005/8/layout/hierarchy2"/>
    <dgm:cxn modelId="{88698291-93B6-4111-B7C8-602F6D115A35}" type="presParOf" srcId="{40637D93-B2F1-4B84-B4B3-D06EAD711E17}" destId="{82E0F947-E1FD-4B08-B9E0-1CD03A8A5B26}" srcOrd="1" destOrd="0" presId="urn:microsoft.com/office/officeart/2005/8/layout/hierarchy2"/>
    <dgm:cxn modelId="{8CEEBB44-3A23-497F-A381-45487A82128D}" type="presParOf" srcId="{82E0F947-E1FD-4B08-B9E0-1CD03A8A5B26}" destId="{ACA011FC-B99F-4EBE-AF08-26BB46561AFC}" srcOrd="0" destOrd="0" presId="urn:microsoft.com/office/officeart/2005/8/layout/hierarchy2"/>
    <dgm:cxn modelId="{1B35A7BF-6F49-41EC-9967-AFD5F6018583}" type="presParOf" srcId="{ACA011FC-B99F-4EBE-AF08-26BB46561AFC}" destId="{21153FE5-6E7F-43AC-BB8A-ADC97A8893F1}" srcOrd="0" destOrd="0" presId="urn:microsoft.com/office/officeart/2005/8/layout/hierarchy2"/>
    <dgm:cxn modelId="{58B14C84-1059-45E8-9E8B-6CBADDFAF7F4}" type="presParOf" srcId="{82E0F947-E1FD-4B08-B9E0-1CD03A8A5B26}" destId="{0BDD788D-EA62-468A-8A3E-C8B538A5C964}" srcOrd="1" destOrd="0" presId="urn:microsoft.com/office/officeart/2005/8/layout/hierarchy2"/>
    <dgm:cxn modelId="{93BAF502-1BEE-40C7-B19B-6DC3FB2E2184}" type="presParOf" srcId="{0BDD788D-EA62-468A-8A3E-C8B538A5C964}" destId="{66D24379-5DC5-4AC2-866A-34BEFBC9DB19}" srcOrd="0" destOrd="0" presId="urn:microsoft.com/office/officeart/2005/8/layout/hierarchy2"/>
    <dgm:cxn modelId="{C764F234-9C0A-49CC-AA8D-1356F6BB4EF4}" type="presParOf" srcId="{0BDD788D-EA62-468A-8A3E-C8B538A5C964}" destId="{72D05476-67F0-4613-BEC8-C17C38875E81}" srcOrd="1" destOrd="0" presId="urn:microsoft.com/office/officeart/2005/8/layout/hierarchy2"/>
    <dgm:cxn modelId="{F91133E8-2BCF-4BA8-AC93-99BE2F1A0AF1}" type="presParOf" srcId="{72D05476-67F0-4613-BEC8-C17C38875E81}" destId="{FCED7E24-060E-42D7-AF42-882BD9F03510}" srcOrd="0" destOrd="0" presId="urn:microsoft.com/office/officeart/2005/8/layout/hierarchy2"/>
    <dgm:cxn modelId="{7BCE0983-029F-41B4-8211-464FC19E4071}" type="presParOf" srcId="{FCED7E24-060E-42D7-AF42-882BD9F03510}" destId="{7C692D3C-154A-415A-97DF-FC8ACA970545}" srcOrd="0" destOrd="0" presId="urn:microsoft.com/office/officeart/2005/8/layout/hierarchy2"/>
    <dgm:cxn modelId="{E3BFE694-13E8-4A05-BA8A-9509E5C7EE43}" type="presParOf" srcId="{72D05476-67F0-4613-BEC8-C17C38875E81}" destId="{66C8D1E1-13F2-4786-A403-901AAAD558C5}" srcOrd="1" destOrd="0" presId="urn:microsoft.com/office/officeart/2005/8/layout/hierarchy2"/>
    <dgm:cxn modelId="{5E95CE44-7CEA-412F-9164-61FD330DB40E}" type="presParOf" srcId="{66C8D1E1-13F2-4786-A403-901AAAD558C5}" destId="{5AF104F1-0C8D-42A4-974F-00E0B03D6C96}" srcOrd="0" destOrd="0" presId="urn:microsoft.com/office/officeart/2005/8/layout/hierarchy2"/>
    <dgm:cxn modelId="{C741565C-E1D2-4F59-B170-A57ECCB60B89}" type="presParOf" srcId="{66C8D1E1-13F2-4786-A403-901AAAD558C5}" destId="{7DAC8FD9-DB50-41DA-B091-CF39A7A07E80}" srcOrd="1" destOrd="0" presId="urn:microsoft.com/office/officeart/2005/8/layout/hierarchy2"/>
    <dgm:cxn modelId="{C8885024-1ECA-48F2-A9F9-93C7ABC6CD67}" type="presParOf" srcId="{72D05476-67F0-4613-BEC8-C17C38875E81}" destId="{7221F5FE-DB05-4CFA-AACD-814638485776}" srcOrd="2" destOrd="0" presId="urn:microsoft.com/office/officeart/2005/8/layout/hierarchy2"/>
    <dgm:cxn modelId="{4A32EEA3-4773-45BA-BBB7-7D7175354787}" type="presParOf" srcId="{7221F5FE-DB05-4CFA-AACD-814638485776}" destId="{D02ACB26-7B4F-4D90-A758-78600BC2D3E1}" srcOrd="0" destOrd="0" presId="urn:microsoft.com/office/officeart/2005/8/layout/hierarchy2"/>
    <dgm:cxn modelId="{F7DB0768-404D-47C6-9868-AA18210C54BE}" type="presParOf" srcId="{72D05476-67F0-4613-BEC8-C17C38875E81}" destId="{4B41A157-D395-41B1-94B2-37373E3E7DF3}" srcOrd="3" destOrd="0" presId="urn:microsoft.com/office/officeart/2005/8/layout/hierarchy2"/>
    <dgm:cxn modelId="{7ED5DEE5-3BE9-4F76-A3CF-E727CEEF890E}" type="presParOf" srcId="{4B41A157-D395-41B1-94B2-37373E3E7DF3}" destId="{24AE63AE-E67C-4637-8B8E-84E18209ED50}" srcOrd="0" destOrd="0" presId="urn:microsoft.com/office/officeart/2005/8/layout/hierarchy2"/>
    <dgm:cxn modelId="{92DB466C-4916-415C-862B-21A2B963CC76}" type="presParOf" srcId="{4B41A157-D395-41B1-94B2-37373E3E7DF3}" destId="{98462FE8-C7F4-4ADC-9FDF-6E4E0CF52F10}" srcOrd="1" destOrd="0" presId="urn:microsoft.com/office/officeart/2005/8/layout/hierarchy2"/>
    <dgm:cxn modelId="{9251292B-5C25-4436-BC3B-72118AFC7660}" type="presParOf" srcId="{72D05476-67F0-4613-BEC8-C17C38875E81}" destId="{45B88948-35B4-45CD-97A5-EB316540F4E9}" srcOrd="4" destOrd="0" presId="urn:microsoft.com/office/officeart/2005/8/layout/hierarchy2"/>
    <dgm:cxn modelId="{0D6BB8A4-1044-4FFF-91A2-1502C84F0026}" type="presParOf" srcId="{45B88948-35B4-45CD-97A5-EB316540F4E9}" destId="{4F7EA757-0C39-494F-83FF-087FDB5727DE}" srcOrd="0" destOrd="0" presId="urn:microsoft.com/office/officeart/2005/8/layout/hierarchy2"/>
    <dgm:cxn modelId="{57C6D8D2-39A1-4FE6-B03C-C8FA5F751C64}" type="presParOf" srcId="{72D05476-67F0-4613-BEC8-C17C38875E81}" destId="{826086BD-DE97-46F9-97D0-1AFB89461477}" srcOrd="5" destOrd="0" presId="urn:microsoft.com/office/officeart/2005/8/layout/hierarchy2"/>
    <dgm:cxn modelId="{6124B6A8-E437-4DE7-9836-BF4D99379EDA}" type="presParOf" srcId="{826086BD-DE97-46F9-97D0-1AFB89461477}" destId="{6FF76311-3319-4A67-9BDE-C7FE76840CFA}" srcOrd="0" destOrd="0" presId="urn:microsoft.com/office/officeart/2005/8/layout/hierarchy2"/>
    <dgm:cxn modelId="{1CE725CE-8FE6-4FBF-8631-25DA3C85E76D}" type="presParOf" srcId="{826086BD-DE97-46F9-97D0-1AFB89461477}" destId="{58349CBF-2F9F-4281-943A-5CBD1CD14AA4}" srcOrd="1" destOrd="0" presId="urn:microsoft.com/office/officeart/2005/8/layout/hierarchy2"/>
    <dgm:cxn modelId="{7A6279FF-E80C-4708-8EC5-EA5A3D597142}" type="presParOf" srcId="{82E0F947-E1FD-4B08-B9E0-1CD03A8A5B26}" destId="{851E83B5-E634-4EDA-953B-C3B38D6EF9CB}" srcOrd="2" destOrd="0" presId="urn:microsoft.com/office/officeart/2005/8/layout/hierarchy2"/>
    <dgm:cxn modelId="{8807B483-C8DC-401B-9925-D0C9CF95D688}" type="presParOf" srcId="{851E83B5-E634-4EDA-953B-C3B38D6EF9CB}" destId="{07ADC211-255B-4EBC-8DA2-B32F229A85DF}" srcOrd="0" destOrd="0" presId="urn:microsoft.com/office/officeart/2005/8/layout/hierarchy2"/>
    <dgm:cxn modelId="{371B9901-66AB-44BB-8EAD-ED5F65B0B395}" type="presParOf" srcId="{82E0F947-E1FD-4B08-B9E0-1CD03A8A5B26}" destId="{DCE93FEE-EF2F-4B14-92AF-C5D534681960}" srcOrd="3" destOrd="0" presId="urn:microsoft.com/office/officeart/2005/8/layout/hierarchy2"/>
    <dgm:cxn modelId="{8B3FEB47-335C-4375-9F80-1954466A3B1C}" type="presParOf" srcId="{DCE93FEE-EF2F-4B14-92AF-C5D534681960}" destId="{4904A86C-FE08-480F-BD08-2A2E4137FFF3}" srcOrd="0" destOrd="0" presId="urn:microsoft.com/office/officeart/2005/8/layout/hierarchy2"/>
    <dgm:cxn modelId="{E1E38986-6D75-4C94-8628-282BDA5D04CD}" type="presParOf" srcId="{DCE93FEE-EF2F-4B14-92AF-C5D534681960}" destId="{99DF370C-E4C5-4EE3-AF3E-B08EB2BA0124}" srcOrd="1" destOrd="0" presId="urn:microsoft.com/office/officeart/2005/8/layout/hierarchy2"/>
    <dgm:cxn modelId="{2B6C3E59-A387-4F9F-BAD4-817AE148BCA1}" type="presParOf" srcId="{99DF370C-E4C5-4EE3-AF3E-B08EB2BA0124}" destId="{7AC20333-06CE-44E7-92B2-CFFEC815D6D2}" srcOrd="0" destOrd="0" presId="urn:microsoft.com/office/officeart/2005/8/layout/hierarchy2"/>
    <dgm:cxn modelId="{97EA6548-FB23-4667-A52E-09BFFB365001}" type="presParOf" srcId="{7AC20333-06CE-44E7-92B2-CFFEC815D6D2}" destId="{398D784D-FC4A-4C04-81A9-17CAB6973CCE}" srcOrd="0" destOrd="0" presId="urn:microsoft.com/office/officeart/2005/8/layout/hierarchy2"/>
    <dgm:cxn modelId="{0FA3574C-D5BB-428C-8F4F-9C5C92B9EDD2}" type="presParOf" srcId="{99DF370C-E4C5-4EE3-AF3E-B08EB2BA0124}" destId="{AA588871-7F34-4A62-9090-62F2A2003E75}" srcOrd="1" destOrd="0" presId="urn:microsoft.com/office/officeart/2005/8/layout/hierarchy2"/>
    <dgm:cxn modelId="{B8570175-4A58-4EC3-8CFE-C4C9C43D09FF}" type="presParOf" srcId="{AA588871-7F34-4A62-9090-62F2A2003E75}" destId="{8373D5CE-A61C-4456-9D6D-5F01E4B26D0F}" srcOrd="0" destOrd="0" presId="urn:microsoft.com/office/officeart/2005/8/layout/hierarchy2"/>
    <dgm:cxn modelId="{5CFC037D-634B-4A76-BFE5-09EC4CAB6071}" type="presParOf" srcId="{AA588871-7F34-4A62-9090-62F2A2003E75}" destId="{075B211E-8BEE-46E4-B7EE-0DD24711D2C8}" srcOrd="1" destOrd="0" presId="urn:microsoft.com/office/officeart/2005/8/layout/hierarchy2"/>
    <dgm:cxn modelId="{60F7F246-3347-4732-9088-AF0F05A72A2C}" type="presParOf" srcId="{075B211E-8BEE-46E4-B7EE-0DD24711D2C8}" destId="{C58ECDC0-DD83-47D3-A5A4-DCD291E9CD3A}" srcOrd="0" destOrd="0" presId="urn:microsoft.com/office/officeart/2005/8/layout/hierarchy2"/>
    <dgm:cxn modelId="{57A8D98C-8779-4D2A-BE0C-199A178BB941}" type="presParOf" srcId="{C58ECDC0-DD83-47D3-A5A4-DCD291E9CD3A}" destId="{CDDE20F6-EDE9-4ABE-89D4-17C815995406}" srcOrd="0" destOrd="0" presId="urn:microsoft.com/office/officeart/2005/8/layout/hierarchy2"/>
    <dgm:cxn modelId="{58769310-8943-43E9-A0E4-73AE76F2EB57}" type="presParOf" srcId="{075B211E-8BEE-46E4-B7EE-0DD24711D2C8}" destId="{6E09A5CF-4AA5-4E79-830B-8A1546528631}" srcOrd="1" destOrd="0" presId="urn:microsoft.com/office/officeart/2005/8/layout/hierarchy2"/>
    <dgm:cxn modelId="{76EC1325-60E3-4E0C-ABA2-743D2F00292B}" type="presParOf" srcId="{6E09A5CF-4AA5-4E79-830B-8A1546528631}" destId="{9FE93DC4-A884-4B84-BCE6-D731E760BAED}" srcOrd="0" destOrd="0" presId="urn:microsoft.com/office/officeart/2005/8/layout/hierarchy2"/>
    <dgm:cxn modelId="{F2B76CF6-B7E2-4229-92CB-F0A7BBBB81BF}" type="presParOf" srcId="{6E09A5CF-4AA5-4E79-830B-8A1546528631}" destId="{02604B42-BFA2-40C7-A4A9-81A676D9ABF7}" srcOrd="1" destOrd="0" presId="urn:microsoft.com/office/officeart/2005/8/layout/hierarchy2"/>
    <dgm:cxn modelId="{2E3FBB60-AC3D-4866-99D6-3725FDBFA565}" type="presParOf" srcId="{99DF370C-E4C5-4EE3-AF3E-B08EB2BA0124}" destId="{77F2E2F2-FA80-412B-BDB2-04D36D932340}" srcOrd="2" destOrd="0" presId="urn:microsoft.com/office/officeart/2005/8/layout/hierarchy2"/>
    <dgm:cxn modelId="{4DB97ECC-F871-4FBF-9DCD-807EF19C6995}" type="presParOf" srcId="{77F2E2F2-FA80-412B-BDB2-04D36D932340}" destId="{F0B3BDB2-0318-45E7-9206-2D3E11434032}" srcOrd="0" destOrd="0" presId="urn:microsoft.com/office/officeart/2005/8/layout/hierarchy2"/>
    <dgm:cxn modelId="{3F44E7E5-8CA6-4A8B-99B4-1A7C4558F024}" type="presParOf" srcId="{99DF370C-E4C5-4EE3-AF3E-B08EB2BA0124}" destId="{05D04D41-8DF8-4C15-8834-B0E211DF6EA4}" srcOrd="3" destOrd="0" presId="urn:microsoft.com/office/officeart/2005/8/layout/hierarchy2"/>
    <dgm:cxn modelId="{726CB8B3-9C53-4702-893E-612FD356A0E2}" type="presParOf" srcId="{05D04D41-8DF8-4C15-8834-B0E211DF6EA4}" destId="{A0A952D7-F29D-42F8-AE70-E67C9E9C971E}" srcOrd="0" destOrd="0" presId="urn:microsoft.com/office/officeart/2005/8/layout/hierarchy2"/>
    <dgm:cxn modelId="{0AEFD06C-D35E-4D82-855D-71DD2F2359A4}" type="presParOf" srcId="{05D04D41-8DF8-4C15-8834-B0E211DF6EA4}" destId="{F698400A-E6E8-44A8-AB51-A4FD9EDA3BC8}" srcOrd="1" destOrd="0" presId="urn:microsoft.com/office/officeart/2005/8/layout/hierarchy2"/>
    <dgm:cxn modelId="{D94E7CB4-A3DF-4CCE-A2AC-2F771A9E151C}" type="presParOf" srcId="{F698400A-E6E8-44A8-AB51-A4FD9EDA3BC8}" destId="{13DB7A2D-58AF-465C-A7E6-8357737CAE15}" srcOrd="0" destOrd="0" presId="urn:microsoft.com/office/officeart/2005/8/layout/hierarchy2"/>
    <dgm:cxn modelId="{67D50975-EEE8-4ADB-AD7D-0C349954AB6F}" type="presParOf" srcId="{13DB7A2D-58AF-465C-A7E6-8357737CAE15}" destId="{3DA50109-2339-4A47-A50B-E58A0A565E0D}" srcOrd="0" destOrd="0" presId="urn:microsoft.com/office/officeart/2005/8/layout/hierarchy2"/>
    <dgm:cxn modelId="{1E70000B-9275-4FB0-846D-5766D98F85D8}" type="presParOf" srcId="{F698400A-E6E8-44A8-AB51-A4FD9EDA3BC8}" destId="{25AA0178-DC94-4C62-B0CB-BE1CD70079F9}" srcOrd="1" destOrd="0" presId="urn:microsoft.com/office/officeart/2005/8/layout/hierarchy2"/>
    <dgm:cxn modelId="{4D5434E2-AF26-45B1-82C5-C4B05C745153}" type="presParOf" srcId="{25AA0178-DC94-4C62-B0CB-BE1CD70079F9}" destId="{211E7358-5362-4BA1-BFA7-09444B744A27}" srcOrd="0" destOrd="0" presId="urn:microsoft.com/office/officeart/2005/8/layout/hierarchy2"/>
    <dgm:cxn modelId="{4DAD8B63-8B4C-4A87-91E7-607D16DE5CA9}" type="presParOf" srcId="{25AA0178-DC94-4C62-B0CB-BE1CD70079F9}" destId="{540FA0DD-5654-44D9-85EE-7789A20CE232}" srcOrd="1" destOrd="0" presId="urn:microsoft.com/office/officeart/2005/8/layout/hierarchy2"/>
    <dgm:cxn modelId="{FD951FD7-4958-4BED-B71B-1D871D433F66}" type="presParOf" srcId="{F698400A-E6E8-44A8-AB51-A4FD9EDA3BC8}" destId="{38E15650-3500-4A75-AA63-08D375847630}" srcOrd="2" destOrd="0" presId="urn:microsoft.com/office/officeart/2005/8/layout/hierarchy2"/>
    <dgm:cxn modelId="{07D7E25C-F0F2-4C94-8DDE-B53A7E18300E}" type="presParOf" srcId="{38E15650-3500-4A75-AA63-08D375847630}" destId="{867782AD-73A5-4A2A-8CB0-2D30F6587445}" srcOrd="0" destOrd="0" presId="urn:microsoft.com/office/officeart/2005/8/layout/hierarchy2"/>
    <dgm:cxn modelId="{3E9CFDAC-5D36-45B4-A9BE-66A64584B17D}" type="presParOf" srcId="{F698400A-E6E8-44A8-AB51-A4FD9EDA3BC8}" destId="{0CF2C682-9BE7-45CF-88C9-44E478210EFC}" srcOrd="3" destOrd="0" presId="urn:microsoft.com/office/officeart/2005/8/layout/hierarchy2"/>
    <dgm:cxn modelId="{7B0B2302-B76A-48FC-9B1A-DA0BF8D27EE3}" type="presParOf" srcId="{0CF2C682-9BE7-45CF-88C9-44E478210EFC}" destId="{97B3DCCC-FD0C-4CDE-807F-D128DE586DEF}" srcOrd="0" destOrd="0" presId="urn:microsoft.com/office/officeart/2005/8/layout/hierarchy2"/>
    <dgm:cxn modelId="{D6796102-2DB2-4F16-98BB-BF587F804F3C}" type="presParOf" srcId="{0CF2C682-9BE7-45CF-88C9-44E478210EFC}" destId="{4ABAF0B7-68B0-4BB8-AF7A-9B81354E94A6}" srcOrd="1" destOrd="0" presId="urn:microsoft.com/office/officeart/2005/8/layout/hierarchy2"/>
    <dgm:cxn modelId="{32602AAA-A222-4889-8A86-813C277EACB6}" type="presParOf" srcId="{4ABAF0B7-68B0-4BB8-AF7A-9B81354E94A6}" destId="{E0149568-19C2-46BB-AFED-3AF16480FCC0}" srcOrd="0" destOrd="0" presId="urn:microsoft.com/office/officeart/2005/8/layout/hierarchy2"/>
    <dgm:cxn modelId="{C4C67FA2-402B-4C20-8C53-71827BC2ADBB}" type="presParOf" srcId="{E0149568-19C2-46BB-AFED-3AF16480FCC0}" destId="{55B3EFD7-85DA-4CA9-905F-2BFE88526931}" srcOrd="0" destOrd="0" presId="urn:microsoft.com/office/officeart/2005/8/layout/hierarchy2"/>
    <dgm:cxn modelId="{D3FF4583-5D8E-446C-8C06-8268B4B0E5C8}" type="presParOf" srcId="{4ABAF0B7-68B0-4BB8-AF7A-9B81354E94A6}" destId="{13477DB2-B471-423B-8FE4-375D41F6B48F}" srcOrd="1" destOrd="0" presId="urn:microsoft.com/office/officeart/2005/8/layout/hierarchy2"/>
    <dgm:cxn modelId="{DF99183E-7358-4555-939B-6E7B0208E142}" type="presParOf" srcId="{13477DB2-B471-423B-8FE4-375D41F6B48F}" destId="{ED0BAAA8-81C7-4C07-8924-5AD614B266E5}" srcOrd="0" destOrd="0" presId="urn:microsoft.com/office/officeart/2005/8/layout/hierarchy2"/>
    <dgm:cxn modelId="{647F87EC-976B-4348-A3B4-7D0934C4B485}" type="presParOf" srcId="{13477DB2-B471-423B-8FE4-375D41F6B48F}" destId="{5ABFEBB6-E000-4937-8060-4D36231E8AEB}" srcOrd="1" destOrd="0" presId="urn:microsoft.com/office/officeart/2005/8/layout/hierarchy2"/>
    <dgm:cxn modelId="{9BA601E4-DE58-48A9-A8CB-A725031C29D5}" type="presParOf" srcId="{82E0F947-E1FD-4B08-B9E0-1CD03A8A5B26}" destId="{40FD2C3A-51CA-4C27-8195-2670CFF9C69D}" srcOrd="4" destOrd="0" presId="urn:microsoft.com/office/officeart/2005/8/layout/hierarchy2"/>
    <dgm:cxn modelId="{7511303B-A0CF-4CC0-8674-DD3EE1AE7BBE}" type="presParOf" srcId="{40FD2C3A-51CA-4C27-8195-2670CFF9C69D}" destId="{4E203DB3-0D34-4E6E-B0E3-AAF1A1A8B696}" srcOrd="0" destOrd="0" presId="urn:microsoft.com/office/officeart/2005/8/layout/hierarchy2"/>
    <dgm:cxn modelId="{ACC20CC0-86F3-4ABF-8629-84AE2689222F}" type="presParOf" srcId="{82E0F947-E1FD-4B08-B9E0-1CD03A8A5B26}" destId="{CE49DA67-0EB3-470D-8052-0E07D0A64FC8}" srcOrd="5" destOrd="0" presId="urn:microsoft.com/office/officeart/2005/8/layout/hierarchy2"/>
    <dgm:cxn modelId="{C7FABDC9-2F81-4034-BCF0-BA5FFDF37D68}" type="presParOf" srcId="{CE49DA67-0EB3-470D-8052-0E07D0A64FC8}" destId="{64C42D9B-8929-4F34-9E79-45EAD42AB000}" srcOrd="0" destOrd="0" presId="urn:microsoft.com/office/officeart/2005/8/layout/hierarchy2"/>
    <dgm:cxn modelId="{5F9643F8-C8A9-438A-9770-9415C9B77E27}" type="presParOf" srcId="{CE49DA67-0EB3-470D-8052-0E07D0A64FC8}" destId="{3CB2A39E-0DBA-4592-833F-240FC0621D22}" srcOrd="1" destOrd="0" presId="urn:microsoft.com/office/officeart/2005/8/layout/hierarchy2"/>
    <dgm:cxn modelId="{F1CFAD9B-D53C-4E4F-80CA-A8D4FE18A8AF}" type="presParOf" srcId="{3CB2A39E-0DBA-4592-833F-240FC0621D22}" destId="{BF73688C-CA7A-42B8-97B7-76CC195D9ABD}" srcOrd="0" destOrd="0" presId="urn:microsoft.com/office/officeart/2005/8/layout/hierarchy2"/>
    <dgm:cxn modelId="{FC174967-E437-4B16-B7F9-2C3B94234620}" type="presParOf" srcId="{BF73688C-CA7A-42B8-97B7-76CC195D9ABD}" destId="{4E5AC806-C57E-4188-A9BF-7D7E686C04D1}" srcOrd="0" destOrd="0" presId="urn:microsoft.com/office/officeart/2005/8/layout/hierarchy2"/>
    <dgm:cxn modelId="{BDD32BA0-8636-48D3-A579-44F93BB33E40}" type="presParOf" srcId="{3CB2A39E-0DBA-4592-833F-240FC0621D22}" destId="{AC24A92D-9B25-4760-BFC7-8870F03DC6B5}" srcOrd="1" destOrd="0" presId="urn:microsoft.com/office/officeart/2005/8/layout/hierarchy2"/>
    <dgm:cxn modelId="{46820017-D600-4B9C-86EE-DBB81C542BA2}" type="presParOf" srcId="{AC24A92D-9B25-4760-BFC7-8870F03DC6B5}" destId="{9581014A-0CF1-486E-81D0-428F349AEC81}" srcOrd="0" destOrd="0" presId="urn:microsoft.com/office/officeart/2005/8/layout/hierarchy2"/>
    <dgm:cxn modelId="{AB6C59FC-646E-454B-BBF2-3E6248E6F5D7}" type="presParOf" srcId="{AC24A92D-9B25-4760-BFC7-8870F03DC6B5}" destId="{8C9B2456-B959-4B8F-BB9C-0AB28CD9CEE0}" srcOrd="1" destOrd="0" presId="urn:microsoft.com/office/officeart/2005/8/layout/hierarchy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53A1820-50B7-4A02-87C7-65C5881163F9}" type="doc">
      <dgm:prSet loTypeId="urn:microsoft.com/office/officeart/2005/8/layout/process4" loCatId="process" qsTypeId="urn:microsoft.com/office/officeart/2005/8/quickstyle/simple3" qsCatId="simple" csTypeId="urn:microsoft.com/office/officeart/2005/8/colors/accent1_2" csCatId="accent1"/>
      <dgm:spPr/>
      <dgm:t>
        <a:bodyPr/>
        <a:lstStyle/>
        <a:p>
          <a:endParaRPr lang="ru-RU"/>
        </a:p>
      </dgm:t>
    </dgm:pt>
    <dgm:pt modelId="{CEFCF656-CA69-467E-AB70-0ECDC6ECBA0F}">
      <dgm:prSet/>
      <dgm:spPr/>
      <dgm:t>
        <a:bodyPr/>
        <a:lstStyle/>
        <a:p>
          <a:pPr rtl="0"/>
          <a:r>
            <a:rPr lang="kk-KZ" dirty="0" smtClean="0"/>
            <a:t>Сұрақ-жауап түрлері</a:t>
          </a:r>
          <a:endParaRPr lang="ru-RU" dirty="0"/>
        </a:p>
      </dgm:t>
    </dgm:pt>
    <dgm:pt modelId="{C8EED0C2-9D3C-41BE-AA31-AFFEAE041058}" type="parTrans" cxnId="{E677163D-C620-4666-B80B-3BD2E67C1F8F}">
      <dgm:prSet/>
      <dgm:spPr/>
      <dgm:t>
        <a:bodyPr/>
        <a:lstStyle/>
        <a:p>
          <a:endParaRPr lang="ru-RU"/>
        </a:p>
      </dgm:t>
    </dgm:pt>
    <dgm:pt modelId="{69C382E9-6073-43BB-944E-C7F5EE58E592}" type="sibTrans" cxnId="{E677163D-C620-4666-B80B-3BD2E67C1F8F}">
      <dgm:prSet/>
      <dgm:spPr/>
      <dgm:t>
        <a:bodyPr/>
        <a:lstStyle/>
        <a:p>
          <a:endParaRPr lang="ru-RU"/>
        </a:p>
      </dgm:t>
    </dgm:pt>
    <dgm:pt modelId="{79667FD5-0AE6-4ED3-AFD9-8C5AE914E838}">
      <dgm:prSet/>
      <dgm:spPr/>
      <dgm:t>
        <a:bodyPr/>
        <a:lstStyle/>
        <a:p>
          <a:pPr rtl="0"/>
          <a:r>
            <a:rPr lang="ru-RU" dirty="0" err="1" smtClean="0"/>
            <a:t>Экспедици</a:t>
          </a:r>
          <a:r>
            <a:rPr lang="kk-KZ" dirty="0" smtClean="0"/>
            <a:t>ялық</a:t>
          </a:r>
          <a:r>
            <a:rPr lang="ru-RU" dirty="0" smtClean="0"/>
            <a:t> (</a:t>
          </a:r>
          <a:r>
            <a:rPr lang="kk-KZ" dirty="0" smtClean="0"/>
            <a:t>ауызша</a:t>
          </a:r>
          <a:r>
            <a:rPr lang="ru-RU" dirty="0" smtClean="0"/>
            <a:t>, </a:t>
          </a:r>
          <a:r>
            <a:rPr lang="kk-KZ" dirty="0" smtClean="0"/>
            <a:t>арнайы дайындалған қызметкерлер</a:t>
          </a:r>
          <a:r>
            <a:rPr lang="ru-RU" dirty="0" smtClean="0"/>
            <a:t>)</a:t>
          </a:r>
          <a:endParaRPr lang="ru-RU" dirty="0"/>
        </a:p>
      </dgm:t>
    </dgm:pt>
    <dgm:pt modelId="{E57D8A15-4A60-4CD4-948F-B9C536F0805E}" type="parTrans" cxnId="{284084E0-E516-4CAD-8B20-D187E70ABB51}">
      <dgm:prSet/>
      <dgm:spPr/>
      <dgm:t>
        <a:bodyPr/>
        <a:lstStyle/>
        <a:p>
          <a:endParaRPr lang="ru-RU"/>
        </a:p>
      </dgm:t>
    </dgm:pt>
    <dgm:pt modelId="{51FFCD68-DD34-4FF1-8570-A6DED33FE4D1}" type="sibTrans" cxnId="{284084E0-E516-4CAD-8B20-D187E70ABB51}">
      <dgm:prSet/>
      <dgm:spPr/>
      <dgm:t>
        <a:bodyPr/>
        <a:lstStyle/>
        <a:p>
          <a:endParaRPr lang="ru-RU"/>
        </a:p>
      </dgm:t>
    </dgm:pt>
    <dgm:pt modelId="{B14AF352-8A8D-403E-8ED1-4B03ECCFDB96}">
      <dgm:prSet/>
      <dgm:spPr/>
      <dgm:t>
        <a:bodyPr/>
        <a:lstStyle/>
        <a:p>
          <a:pPr rtl="0"/>
          <a:r>
            <a:rPr lang="kk-KZ" dirty="0" smtClean="0"/>
            <a:t>Өз бетімен тіркеу</a:t>
          </a:r>
          <a:r>
            <a:rPr lang="ru-RU" dirty="0" smtClean="0"/>
            <a:t> (ре</a:t>
          </a:r>
          <a:r>
            <a:rPr lang="kk-KZ" dirty="0" smtClean="0"/>
            <a:t>с</a:t>
          </a:r>
          <a:r>
            <a:rPr lang="ru-RU" dirty="0" err="1" smtClean="0"/>
            <a:t>пондент</a:t>
          </a:r>
          <a:r>
            <a:rPr lang="kk-KZ" dirty="0" smtClean="0"/>
            <a:t>тердің өздерімен  </a:t>
          </a:r>
          <a:r>
            <a:rPr lang="ru-RU" dirty="0" smtClean="0"/>
            <a:t>формуляр</a:t>
          </a:r>
          <a:r>
            <a:rPr lang="kk-KZ" dirty="0" smtClean="0"/>
            <a:t>ларды толтыру</a:t>
          </a:r>
          <a:r>
            <a:rPr lang="ru-RU" dirty="0" smtClean="0"/>
            <a:t>) </a:t>
          </a:r>
          <a:endParaRPr lang="ru-RU" dirty="0"/>
        </a:p>
      </dgm:t>
    </dgm:pt>
    <dgm:pt modelId="{C4631EE1-EE83-49CC-96BF-EB171042F8E6}" type="parTrans" cxnId="{6FB7A3B0-7FA0-4D64-A9AF-04EA085BF517}">
      <dgm:prSet/>
      <dgm:spPr/>
      <dgm:t>
        <a:bodyPr/>
        <a:lstStyle/>
        <a:p>
          <a:endParaRPr lang="ru-RU"/>
        </a:p>
      </dgm:t>
    </dgm:pt>
    <dgm:pt modelId="{44A531F7-69F5-4CCA-A44D-ADAD7033EEAB}" type="sibTrans" cxnId="{6FB7A3B0-7FA0-4D64-A9AF-04EA085BF517}">
      <dgm:prSet/>
      <dgm:spPr/>
      <dgm:t>
        <a:bodyPr/>
        <a:lstStyle/>
        <a:p>
          <a:endParaRPr lang="ru-RU"/>
        </a:p>
      </dgm:t>
    </dgm:pt>
    <dgm:pt modelId="{8DAFE5DC-6B17-440A-96C7-2CE72EE780BF}">
      <dgm:prSet/>
      <dgm:spPr/>
      <dgm:t>
        <a:bodyPr/>
        <a:lstStyle/>
        <a:p>
          <a:pPr rtl="0"/>
          <a:r>
            <a:rPr lang="kk-KZ" dirty="0" smtClean="0"/>
            <a:t>Қатысу</a:t>
          </a:r>
          <a:r>
            <a:rPr lang="ru-RU" dirty="0" smtClean="0"/>
            <a:t> (</a:t>
          </a:r>
          <a:r>
            <a:rPr lang="kk-KZ" dirty="0" smtClean="0"/>
            <a:t>некелер</a:t>
          </a:r>
          <a:r>
            <a:rPr lang="ru-RU" dirty="0" smtClean="0"/>
            <a:t>, </a:t>
          </a:r>
          <a:r>
            <a:rPr lang="kk-KZ" dirty="0" smtClean="0"/>
            <a:t>балалар</a:t>
          </a:r>
          <a:r>
            <a:rPr lang="ru-RU" dirty="0" smtClean="0"/>
            <a:t>, </a:t>
          </a:r>
          <a:r>
            <a:rPr lang="kk-KZ" dirty="0" smtClean="0"/>
            <a:t>ажырасулар және т.б.</a:t>
          </a:r>
          <a:r>
            <a:rPr lang="ru-RU" dirty="0" smtClean="0"/>
            <a:t>)</a:t>
          </a:r>
          <a:endParaRPr lang="ru-RU" dirty="0"/>
        </a:p>
      </dgm:t>
    </dgm:pt>
    <dgm:pt modelId="{463D72E6-166B-4844-9D23-FAF045008AC7}" type="parTrans" cxnId="{A3E6D7F0-68B9-4EAF-B131-EA6AFDCD89BA}">
      <dgm:prSet/>
      <dgm:spPr/>
      <dgm:t>
        <a:bodyPr/>
        <a:lstStyle/>
        <a:p>
          <a:endParaRPr lang="ru-RU"/>
        </a:p>
      </dgm:t>
    </dgm:pt>
    <dgm:pt modelId="{25D691F4-C561-4CDC-A0BA-3BB6C627528A}" type="sibTrans" cxnId="{A3E6D7F0-68B9-4EAF-B131-EA6AFDCD89BA}">
      <dgm:prSet/>
      <dgm:spPr/>
      <dgm:t>
        <a:bodyPr/>
        <a:lstStyle/>
        <a:p>
          <a:endParaRPr lang="ru-RU"/>
        </a:p>
      </dgm:t>
    </dgm:pt>
    <dgm:pt modelId="{5478562C-18A4-49F6-A93A-D563F89C4E3E}">
      <dgm:prSet/>
      <dgm:spPr/>
      <dgm:t>
        <a:bodyPr/>
        <a:lstStyle/>
        <a:p>
          <a:pPr rtl="0"/>
          <a:r>
            <a:rPr lang="ru-RU" dirty="0" smtClean="0"/>
            <a:t>Корреспондент</a:t>
          </a:r>
          <a:r>
            <a:rPr lang="kk-KZ" dirty="0" smtClean="0"/>
            <a:t>тік</a:t>
          </a:r>
          <a:r>
            <a:rPr lang="ru-RU" dirty="0" smtClean="0"/>
            <a:t> (</a:t>
          </a:r>
          <a:r>
            <a:rPr lang="kk-KZ" dirty="0" smtClean="0"/>
            <a:t>ерікті </a:t>
          </a:r>
          <a:r>
            <a:rPr lang="ru-RU" dirty="0" smtClean="0"/>
            <a:t>штат корреспондент</a:t>
          </a:r>
          <a:r>
            <a:rPr lang="kk-KZ" dirty="0" smtClean="0"/>
            <a:t>тердің штаттары</a:t>
          </a:r>
          <a:r>
            <a:rPr lang="ru-RU" dirty="0" smtClean="0"/>
            <a:t>)</a:t>
          </a:r>
          <a:endParaRPr lang="ru-RU" dirty="0"/>
        </a:p>
      </dgm:t>
    </dgm:pt>
    <dgm:pt modelId="{9BDC4A4A-7EA5-4AB5-98C8-788A90CDFFBB}" type="parTrans" cxnId="{0BA00AAA-023E-452B-8F5F-9E26502CF757}">
      <dgm:prSet/>
      <dgm:spPr/>
      <dgm:t>
        <a:bodyPr/>
        <a:lstStyle/>
        <a:p>
          <a:endParaRPr lang="ru-RU"/>
        </a:p>
      </dgm:t>
    </dgm:pt>
    <dgm:pt modelId="{04A67DCD-4A4C-43AD-88EE-7705BEE03494}" type="sibTrans" cxnId="{0BA00AAA-023E-452B-8F5F-9E26502CF757}">
      <dgm:prSet/>
      <dgm:spPr/>
      <dgm:t>
        <a:bodyPr/>
        <a:lstStyle/>
        <a:p>
          <a:endParaRPr lang="ru-RU"/>
        </a:p>
      </dgm:t>
    </dgm:pt>
    <dgm:pt modelId="{B37DF578-B128-4A74-BD38-5A5D2091E454}">
      <dgm:prSet/>
      <dgm:spPr/>
      <dgm:t>
        <a:bodyPr/>
        <a:lstStyle/>
        <a:p>
          <a:pPr rtl="0"/>
          <a:r>
            <a:rPr lang="kk-KZ" dirty="0" smtClean="0"/>
            <a:t>Сауалнамалық</a:t>
          </a:r>
          <a:r>
            <a:rPr lang="ru-RU" dirty="0" smtClean="0"/>
            <a:t> (</a:t>
          </a:r>
          <a:r>
            <a:rPr lang="kk-KZ" dirty="0" smtClean="0"/>
            <a:t>сауалнамалар түрінде</a:t>
          </a:r>
          <a:r>
            <a:rPr lang="ru-RU" dirty="0" smtClean="0"/>
            <a:t>)</a:t>
          </a:r>
          <a:endParaRPr lang="ru-RU" dirty="0"/>
        </a:p>
      </dgm:t>
    </dgm:pt>
    <dgm:pt modelId="{F5012E83-519E-45C0-86BA-DBF222257CAD}" type="parTrans" cxnId="{51102FA5-09CC-4198-A0AB-46AA33FB5A68}">
      <dgm:prSet/>
      <dgm:spPr/>
      <dgm:t>
        <a:bodyPr/>
        <a:lstStyle/>
        <a:p>
          <a:endParaRPr lang="ru-RU"/>
        </a:p>
      </dgm:t>
    </dgm:pt>
    <dgm:pt modelId="{5263ABA1-A176-428B-A23F-53A56E4F0938}" type="sibTrans" cxnId="{51102FA5-09CC-4198-A0AB-46AA33FB5A68}">
      <dgm:prSet/>
      <dgm:spPr/>
      <dgm:t>
        <a:bodyPr/>
        <a:lstStyle/>
        <a:p>
          <a:endParaRPr lang="ru-RU"/>
        </a:p>
      </dgm:t>
    </dgm:pt>
    <dgm:pt modelId="{1C8DE07B-FB5E-41C2-81A6-517E0432AF90}" type="pres">
      <dgm:prSet presAssocID="{953A1820-50B7-4A02-87C7-65C5881163F9}" presName="Name0" presStyleCnt="0">
        <dgm:presLayoutVars>
          <dgm:dir/>
          <dgm:animLvl val="lvl"/>
          <dgm:resizeHandles val="exact"/>
        </dgm:presLayoutVars>
      </dgm:prSet>
      <dgm:spPr/>
    </dgm:pt>
    <dgm:pt modelId="{163C5A00-1BE1-4516-8524-8C12F3F22D9D}" type="pres">
      <dgm:prSet presAssocID="{B37DF578-B128-4A74-BD38-5A5D2091E454}" presName="boxAndChildren" presStyleCnt="0"/>
      <dgm:spPr/>
    </dgm:pt>
    <dgm:pt modelId="{9C120948-5A33-40F1-BAF1-7C5DD55B30DB}" type="pres">
      <dgm:prSet presAssocID="{B37DF578-B128-4A74-BD38-5A5D2091E454}" presName="parentTextBox" presStyleLbl="node1" presStyleIdx="0" presStyleCnt="6"/>
      <dgm:spPr/>
    </dgm:pt>
    <dgm:pt modelId="{BDC69C1A-1CB6-4C3F-B280-8C0A09AA8517}" type="pres">
      <dgm:prSet presAssocID="{04A67DCD-4A4C-43AD-88EE-7705BEE03494}" presName="sp" presStyleCnt="0"/>
      <dgm:spPr/>
    </dgm:pt>
    <dgm:pt modelId="{92A2F585-CCFB-4B49-AAC1-EFBFBB622A01}" type="pres">
      <dgm:prSet presAssocID="{5478562C-18A4-49F6-A93A-D563F89C4E3E}" presName="arrowAndChildren" presStyleCnt="0"/>
      <dgm:spPr/>
    </dgm:pt>
    <dgm:pt modelId="{DFC55C89-581F-4638-B401-954800EAE288}" type="pres">
      <dgm:prSet presAssocID="{5478562C-18A4-49F6-A93A-D563F89C4E3E}" presName="parentTextArrow" presStyleLbl="node1" presStyleIdx="1" presStyleCnt="6"/>
      <dgm:spPr/>
    </dgm:pt>
    <dgm:pt modelId="{CC8F87F9-25E0-4D91-AB2B-E7F47FCE3A1E}" type="pres">
      <dgm:prSet presAssocID="{25D691F4-C561-4CDC-A0BA-3BB6C627528A}" presName="sp" presStyleCnt="0"/>
      <dgm:spPr/>
    </dgm:pt>
    <dgm:pt modelId="{B2CC7C7F-EC8F-498F-A13D-B8F21246421B}" type="pres">
      <dgm:prSet presAssocID="{8DAFE5DC-6B17-440A-96C7-2CE72EE780BF}" presName="arrowAndChildren" presStyleCnt="0"/>
      <dgm:spPr/>
    </dgm:pt>
    <dgm:pt modelId="{0ADC9378-79C9-4E50-8C81-0E78A77C25EA}" type="pres">
      <dgm:prSet presAssocID="{8DAFE5DC-6B17-440A-96C7-2CE72EE780BF}" presName="parentTextArrow" presStyleLbl="node1" presStyleIdx="2" presStyleCnt="6"/>
      <dgm:spPr/>
    </dgm:pt>
    <dgm:pt modelId="{08ABFC40-E0C5-4081-9EFC-02F9621E9583}" type="pres">
      <dgm:prSet presAssocID="{44A531F7-69F5-4CCA-A44D-ADAD7033EEAB}" presName="sp" presStyleCnt="0"/>
      <dgm:spPr/>
    </dgm:pt>
    <dgm:pt modelId="{6006B9E8-EF15-44D1-8ABD-A37662AB6607}" type="pres">
      <dgm:prSet presAssocID="{B14AF352-8A8D-403E-8ED1-4B03ECCFDB96}" presName="arrowAndChildren" presStyleCnt="0"/>
      <dgm:spPr/>
    </dgm:pt>
    <dgm:pt modelId="{BDC3DA63-EA46-4FDF-B12C-E0331ACE46D6}" type="pres">
      <dgm:prSet presAssocID="{B14AF352-8A8D-403E-8ED1-4B03ECCFDB96}" presName="parentTextArrow" presStyleLbl="node1" presStyleIdx="3" presStyleCnt="6"/>
      <dgm:spPr/>
    </dgm:pt>
    <dgm:pt modelId="{85B97966-BD10-4BF6-B8C9-8D6C8D1230AB}" type="pres">
      <dgm:prSet presAssocID="{51FFCD68-DD34-4FF1-8570-A6DED33FE4D1}" presName="sp" presStyleCnt="0"/>
      <dgm:spPr/>
    </dgm:pt>
    <dgm:pt modelId="{5B5687F7-D50A-4D78-A6A8-41250D19436C}" type="pres">
      <dgm:prSet presAssocID="{79667FD5-0AE6-4ED3-AFD9-8C5AE914E838}" presName="arrowAndChildren" presStyleCnt="0"/>
      <dgm:spPr/>
    </dgm:pt>
    <dgm:pt modelId="{F43AC0EA-7E36-47E7-9035-507DBF9FC129}" type="pres">
      <dgm:prSet presAssocID="{79667FD5-0AE6-4ED3-AFD9-8C5AE914E838}" presName="parentTextArrow" presStyleLbl="node1" presStyleIdx="4" presStyleCnt="6"/>
      <dgm:spPr/>
    </dgm:pt>
    <dgm:pt modelId="{2CB9122B-AC0B-4E9B-968A-C9578CA28DE0}" type="pres">
      <dgm:prSet presAssocID="{69C382E9-6073-43BB-944E-C7F5EE58E592}" presName="sp" presStyleCnt="0"/>
      <dgm:spPr/>
    </dgm:pt>
    <dgm:pt modelId="{86D0AFBF-5ED6-46D9-A6F3-5985168013A5}" type="pres">
      <dgm:prSet presAssocID="{CEFCF656-CA69-467E-AB70-0ECDC6ECBA0F}" presName="arrowAndChildren" presStyleCnt="0"/>
      <dgm:spPr/>
    </dgm:pt>
    <dgm:pt modelId="{2E8F4358-06A3-4643-BF68-FD9DDD2410A1}" type="pres">
      <dgm:prSet presAssocID="{CEFCF656-CA69-467E-AB70-0ECDC6ECBA0F}" presName="parentTextArrow" presStyleLbl="node1" presStyleIdx="5" presStyleCnt="6"/>
      <dgm:spPr/>
    </dgm:pt>
  </dgm:ptLst>
  <dgm:cxnLst>
    <dgm:cxn modelId="{6FB7A3B0-7FA0-4D64-A9AF-04EA085BF517}" srcId="{953A1820-50B7-4A02-87C7-65C5881163F9}" destId="{B14AF352-8A8D-403E-8ED1-4B03ECCFDB96}" srcOrd="2" destOrd="0" parTransId="{C4631EE1-EE83-49CC-96BF-EB171042F8E6}" sibTransId="{44A531F7-69F5-4CCA-A44D-ADAD7033EEAB}"/>
    <dgm:cxn modelId="{A3E6D7F0-68B9-4EAF-B131-EA6AFDCD89BA}" srcId="{953A1820-50B7-4A02-87C7-65C5881163F9}" destId="{8DAFE5DC-6B17-440A-96C7-2CE72EE780BF}" srcOrd="3" destOrd="0" parTransId="{463D72E6-166B-4844-9D23-FAF045008AC7}" sibTransId="{25D691F4-C561-4CDC-A0BA-3BB6C627528A}"/>
    <dgm:cxn modelId="{DA82E36F-D977-40E4-A66E-21CEA345A3C4}" type="presOf" srcId="{CEFCF656-CA69-467E-AB70-0ECDC6ECBA0F}" destId="{2E8F4358-06A3-4643-BF68-FD9DDD2410A1}" srcOrd="0" destOrd="0" presId="urn:microsoft.com/office/officeart/2005/8/layout/process4"/>
    <dgm:cxn modelId="{672B7F59-789E-4534-943C-77B322D14D4A}" type="presOf" srcId="{B14AF352-8A8D-403E-8ED1-4B03ECCFDB96}" destId="{BDC3DA63-EA46-4FDF-B12C-E0331ACE46D6}" srcOrd="0" destOrd="0" presId="urn:microsoft.com/office/officeart/2005/8/layout/process4"/>
    <dgm:cxn modelId="{51102FA5-09CC-4198-A0AB-46AA33FB5A68}" srcId="{953A1820-50B7-4A02-87C7-65C5881163F9}" destId="{B37DF578-B128-4A74-BD38-5A5D2091E454}" srcOrd="5" destOrd="0" parTransId="{F5012E83-519E-45C0-86BA-DBF222257CAD}" sibTransId="{5263ABA1-A176-428B-A23F-53A56E4F0938}"/>
    <dgm:cxn modelId="{2E2ADDB5-4007-4CA4-BEE6-C3DB5911D9D7}" type="presOf" srcId="{953A1820-50B7-4A02-87C7-65C5881163F9}" destId="{1C8DE07B-FB5E-41C2-81A6-517E0432AF90}" srcOrd="0" destOrd="0" presId="urn:microsoft.com/office/officeart/2005/8/layout/process4"/>
    <dgm:cxn modelId="{0BA00AAA-023E-452B-8F5F-9E26502CF757}" srcId="{953A1820-50B7-4A02-87C7-65C5881163F9}" destId="{5478562C-18A4-49F6-A93A-D563F89C4E3E}" srcOrd="4" destOrd="0" parTransId="{9BDC4A4A-7EA5-4AB5-98C8-788A90CDFFBB}" sibTransId="{04A67DCD-4A4C-43AD-88EE-7705BEE03494}"/>
    <dgm:cxn modelId="{E4176337-2D35-45C4-BC18-B587B6FFA700}" type="presOf" srcId="{8DAFE5DC-6B17-440A-96C7-2CE72EE780BF}" destId="{0ADC9378-79C9-4E50-8C81-0E78A77C25EA}" srcOrd="0" destOrd="0" presId="urn:microsoft.com/office/officeart/2005/8/layout/process4"/>
    <dgm:cxn modelId="{523D079D-1189-4938-ADC5-37076D8DAE4E}" type="presOf" srcId="{5478562C-18A4-49F6-A93A-D563F89C4E3E}" destId="{DFC55C89-581F-4638-B401-954800EAE288}" srcOrd="0" destOrd="0" presId="urn:microsoft.com/office/officeart/2005/8/layout/process4"/>
    <dgm:cxn modelId="{284084E0-E516-4CAD-8B20-D187E70ABB51}" srcId="{953A1820-50B7-4A02-87C7-65C5881163F9}" destId="{79667FD5-0AE6-4ED3-AFD9-8C5AE914E838}" srcOrd="1" destOrd="0" parTransId="{E57D8A15-4A60-4CD4-948F-B9C536F0805E}" sibTransId="{51FFCD68-DD34-4FF1-8570-A6DED33FE4D1}"/>
    <dgm:cxn modelId="{B4B5BC0D-982B-4C67-AF8A-356DA9E79800}" type="presOf" srcId="{79667FD5-0AE6-4ED3-AFD9-8C5AE914E838}" destId="{F43AC0EA-7E36-47E7-9035-507DBF9FC129}" srcOrd="0" destOrd="0" presId="urn:microsoft.com/office/officeart/2005/8/layout/process4"/>
    <dgm:cxn modelId="{09A5A669-4ACC-4E28-84FE-8436D355BF29}" type="presOf" srcId="{B37DF578-B128-4A74-BD38-5A5D2091E454}" destId="{9C120948-5A33-40F1-BAF1-7C5DD55B30DB}" srcOrd="0" destOrd="0" presId="urn:microsoft.com/office/officeart/2005/8/layout/process4"/>
    <dgm:cxn modelId="{E677163D-C620-4666-B80B-3BD2E67C1F8F}" srcId="{953A1820-50B7-4A02-87C7-65C5881163F9}" destId="{CEFCF656-CA69-467E-AB70-0ECDC6ECBA0F}" srcOrd="0" destOrd="0" parTransId="{C8EED0C2-9D3C-41BE-AA31-AFFEAE041058}" sibTransId="{69C382E9-6073-43BB-944E-C7F5EE58E592}"/>
    <dgm:cxn modelId="{59E768EC-DD02-4CAB-9434-EEFD3CFCF936}" type="presParOf" srcId="{1C8DE07B-FB5E-41C2-81A6-517E0432AF90}" destId="{163C5A00-1BE1-4516-8524-8C12F3F22D9D}" srcOrd="0" destOrd="0" presId="urn:microsoft.com/office/officeart/2005/8/layout/process4"/>
    <dgm:cxn modelId="{46D7E35B-7AFB-435B-A2BA-4DB567C4EDEA}" type="presParOf" srcId="{163C5A00-1BE1-4516-8524-8C12F3F22D9D}" destId="{9C120948-5A33-40F1-BAF1-7C5DD55B30DB}" srcOrd="0" destOrd="0" presId="urn:microsoft.com/office/officeart/2005/8/layout/process4"/>
    <dgm:cxn modelId="{39D02123-95BB-45D5-890A-055AF67B7D15}" type="presParOf" srcId="{1C8DE07B-FB5E-41C2-81A6-517E0432AF90}" destId="{BDC69C1A-1CB6-4C3F-B280-8C0A09AA8517}" srcOrd="1" destOrd="0" presId="urn:microsoft.com/office/officeart/2005/8/layout/process4"/>
    <dgm:cxn modelId="{1730A9CB-308E-4C51-8745-08BFCD172D56}" type="presParOf" srcId="{1C8DE07B-FB5E-41C2-81A6-517E0432AF90}" destId="{92A2F585-CCFB-4B49-AAC1-EFBFBB622A01}" srcOrd="2" destOrd="0" presId="urn:microsoft.com/office/officeart/2005/8/layout/process4"/>
    <dgm:cxn modelId="{CA1BEFAB-889A-4A76-B064-59DDD8304A87}" type="presParOf" srcId="{92A2F585-CCFB-4B49-AAC1-EFBFBB622A01}" destId="{DFC55C89-581F-4638-B401-954800EAE288}" srcOrd="0" destOrd="0" presId="urn:microsoft.com/office/officeart/2005/8/layout/process4"/>
    <dgm:cxn modelId="{08EADCB0-656E-4FB1-A134-21ABE7F00D2B}" type="presParOf" srcId="{1C8DE07B-FB5E-41C2-81A6-517E0432AF90}" destId="{CC8F87F9-25E0-4D91-AB2B-E7F47FCE3A1E}" srcOrd="3" destOrd="0" presId="urn:microsoft.com/office/officeart/2005/8/layout/process4"/>
    <dgm:cxn modelId="{BA85C329-0618-49C6-BDAA-1A8128667AED}" type="presParOf" srcId="{1C8DE07B-FB5E-41C2-81A6-517E0432AF90}" destId="{B2CC7C7F-EC8F-498F-A13D-B8F21246421B}" srcOrd="4" destOrd="0" presId="urn:microsoft.com/office/officeart/2005/8/layout/process4"/>
    <dgm:cxn modelId="{320A046F-F878-478C-B369-76763A372FE6}" type="presParOf" srcId="{B2CC7C7F-EC8F-498F-A13D-B8F21246421B}" destId="{0ADC9378-79C9-4E50-8C81-0E78A77C25EA}" srcOrd="0" destOrd="0" presId="urn:microsoft.com/office/officeart/2005/8/layout/process4"/>
    <dgm:cxn modelId="{7857B704-C11B-443A-95D3-299143F171F7}" type="presParOf" srcId="{1C8DE07B-FB5E-41C2-81A6-517E0432AF90}" destId="{08ABFC40-E0C5-4081-9EFC-02F9621E9583}" srcOrd="5" destOrd="0" presId="urn:microsoft.com/office/officeart/2005/8/layout/process4"/>
    <dgm:cxn modelId="{CCF42202-23E6-4509-87CA-C7A8306FB39A}" type="presParOf" srcId="{1C8DE07B-FB5E-41C2-81A6-517E0432AF90}" destId="{6006B9E8-EF15-44D1-8ABD-A37662AB6607}" srcOrd="6" destOrd="0" presId="urn:microsoft.com/office/officeart/2005/8/layout/process4"/>
    <dgm:cxn modelId="{91054AB5-A39E-463B-804B-AB42B96D1024}" type="presParOf" srcId="{6006B9E8-EF15-44D1-8ABD-A37662AB6607}" destId="{BDC3DA63-EA46-4FDF-B12C-E0331ACE46D6}" srcOrd="0" destOrd="0" presId="urn:microsoft.com/office/officeart/2005/8/layout/process4"/>
    <dgm:cxn modelId="{E4ED1B76-8F4A-4204-A4F2-4EDFD8F59047}" type="presParOf" srcId="{1C8DE07B-FB5E-41C2-81A6-517E0432AF90}" destId="{85B97966-BD10-4BF6-B8C9-8D6C8D1230AB}" srcOrd="7" destOrd="0" presId="urn:microsoft.com/office/officeart/2005/8/layout/process4"/>
    <dgm:cxn modelId="{69073388-3E57-492C-87CF-922926FCB59C}" type="presParOf" srcId="{1C8DE07B-FB5E-41C2-81A6-517E0432AF90}" destId="{5B5687F7-D50A-4D78-A6A8-41250D19436C}" srcOrd="8" destOrd="0" presId="urn:microsoft.com/office/officeart/2005/8/layout/process4"/>
    <dgm:cxn modelId="{C5C311C2-9708-4B00-9C83-BF997DA7DA1B}" type="presParOf" srcId="{5B5687F7-D50A-4D78-A6A8-41250D19436C}" destId="{F43AC0EA-7E36-47E7-9035-507DBF9FC129}" srcOrd="0" destOrd="0" presId="urn:microsoft.com/office/officeart/2005/8/layout/process4"/>
    <dgm:cxn modelId="{BF7B421B-85CA-436B-BC68-2F915757908C}" type="presParOf" srcId="{1C8DE07B-FB5E-41C2-81A6-517E0432AF90}" destId="{2CB9122B-AC0B-4E9B-968A-C9578CA28DE0}" srcOrd="9" destOrd="0" presId="urn:microsoft.com/office/officeart/2005/8/layout/process4"/>
    <dgm:cxn modelId="{0AE347AF-2EDD-42BD-A76F-6C855E3BC049}" type="presParOf" srcId="{1C8DE07B-FB5E-41C2-81A6-517E0432AF90}" destId="{86D0AFBF-5ED6-46D9-A6F3-5985168013A5}" srcOrd="10" destOrd="0" presId="urn:microsoft.com/office/officeart/2005/8/layout/process4"/>
    <dgm:cxn modelId="{7CE39C68-A692-49FC-BC85-80AC6653A148}" type="presParOf" srcId="{86D0AFBF-5ED6-46D9-A6F3-5985168013A5}" destId="{2E8F4358-06A3-4643-BF68-FD9DDD2410A1}"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22ACF0-3304-4044-B16D-9F289C43469A}" type="doc">
      <dgm:prSet loTypeId="urn:microsoft.com/office/officeart/2005/8/layout/hierarchy1" loCatId="hierarchy" qsTypeId="urn:microsoft.com/office/officeart/2005/8/quickstyle/simple3" qsCatId="simple" csTypeId="urn:microsoft.com/office/officeart/2005/8/colors/accent1_2" csCatId="accent1" phldr="1"/>
      <dgm:spPr/>
      <dgm:t>
        <a:bodyPr/>
        <a:lstStyle/>
        <a:p>
          <a:endParaRPr lang="ru-RU"/>
        </a:p>
      </dgm:t>
    </dgm:pt>
    <dgm:pt modelId="{B2047455-7896-4289-933A-AE58FD0F21E9}">
      <dgm:prSet phldrT="[Текст]" custT="1"/>
      <dgm:spPr/>
      <dgm:t>
        <a:bodyPr/>
        <a:lstStyle/>
        <a:p>
          <a:r>
            <a:rPr lang="uk-UA" sz="4400" b="1" dirty="0" err="1" smtClean="0">
              <a:latin typeface="Times New Roman" pitchFamily="18" charset="0"/>
              <a:cs typeface="Times New Roman" pitchFamily="18" charset="0"/>
            </a:rPr>
            <a:t>Репрезентативтік</a:t>
          </a:r>
          <a:r>
            <a:rPr lang="uk-UA" sz="4400" b="1" dirty="0" smtClean="0">
              <a:latin typeface="Times New Roman" pitchFamily="18" charset="0"/>
              <a:cs typeface="Times New Roman" pitchFamily="18" charset="0"/>
            </a:rPr>
            <a:t> </a:t>
          </a:r>
          <a:r>
            <a:rPr lang="uk-UA" sz="4400" b="1" dirty="0" err="1" smtClean="0">
              <a:latin typeface="Times New Roman" pitchFamily="18" charset="0"/>
              <a:cs typeface="Times New Roman" pitchFamily="18" charset="0"/>
            </a:rPr>
            <a:t>қате</a:t>
          </a:r>
          <a:endParaRPr lang="ru-RU" sz="4400" b="1" dirty="0">
            <a:latin typeface="Times New Roman" pitchFamily="18" charset="0"/>
            <a:cs typeface="Times New Roman" pitchFamily="18" charset="0"/>
          </a:endParaRPr>
        </a:p>
      </dgm:t>
    </dgm:pt>
    <dgm:pt modelId="{871AF2E1-DF8B-432F-AEC4-3DB0A8F3D4C3}">
      <dgm:prSet phldrT="[Текст]" custT="1"/>
      <dgm:spPr/>
      <dgm:t>
        <a:bodyPr/>
        <a:lstStyle/>
        <a:p>
          <a:r>
            <a:rPr lang="uk-UA" sz="4400" b="1" dirty="0" err="1" smtClean="0">
              <a:latin typeface="Times New Roman" pitchFamily="18" charset="0"/>
              <a:cs typeface="Times New Roman" pitchFamily="18" charset="0"/>
            </a:rPr>
            <a:t>жүйелік</a:t>
          </a:r>
          <a:r>
            <a:rPr lang="uk-UA" sz="4400" b="1" dirty="0" smtClean="0">
              <a:latin typeface="Times New Roman" pitchFamily="18" charset="0"/>
              <a:cs typeface="Times New Roman" pitchFamily="18" charset="0"/>
            </a:rPr>
            <a:t> </a:t>
          </a:r>
          <a:r>
            <a:rPr lang="uk-UA" sz="4400" b="1" dirty="0" err="1" smtClean="0">
              <a:latin typeface="Times New Roman" pitchFamily="18" charset="0"/>
              <a:cs typeface="Times New Roman" pitchFamily="18" charset="0"/>
            </a:rPr>
            <a:t>қателер</a:t>
          </a:r>
          <a:endParaRPr lang="ru-RU" sz="4400" b="1" dirty="0">
            <a:latin typeface="Times New Roman" pitchFamily="18" charset="0"/>
            <a:cs typeface="Times New Roman" pitchFamily="18" charset="0"/>
          </a:endParaRPr>
        </a:p>
      </dgm:t>
    </dgm:pt>
    <dgm:pt modelId="{291931A9-7DC0-4336-B26E-94787969E3AA}">
      <dgm:prSet custT="1"/>
      <dgm:spPr/>
      <dgm:t>
        <a:bodyPr/>
        <a:lstStyle/>
        <a:p>
          <a:r>
            <a:rPr lang="uk-UA" sz="4400" b="1" dirty="0" err="1" smtClean="0">
              <a:latin typeface="Times New Roman" pitchFamily="18" charset="0"/>
              <a:cs typeface="Times New Roman" pitchFamily="18" charset="0"/>
            </a:rPr>
            <a:t>Кездейсоқ</a:t>
          </a:r>
          <a:r>
            <a:rPr lang="uk-UA" sz="4400" b="1" dirty="0" smtClean="0">
              <a:latin typeface="Times New Roman" pitchFamily="18" charset="0"/>
              <a:cs typeface="Times New Roman" pitchFamily="18" charset="0"/>
            </a:rPr>
            <a:t> </a:t>
          </a:r>
          <a:r>
            <a:rPr lang="uk-UA" sz="4400" b="1" dirty="0" err="1" smtClean="0">
              <a:latin typeface="Times New Roman" pitchFamily="18" charset="0"/>
              <a:cs typeface="Times New Roman" pitchFamily="18" charset="0"/>
            </a:rPr>
            <a:t>қателер</a:t>
          </a:r>
          <a:endParaRPr lang="ru-RU" sz="4400" b="1" dirty="0">
            <a:latin typeface="Times New Roman" pitchFamily="18" charset="0"/>
            <a:cs typeface="Times New Roman" pitchFamily="18" charset="0"/>
          </a:endParaRPr>
        </a:p>
      </dgm:t>
    </dgm:pt>
    <dgm:pt modelId="{940B03C1-06AE-4784-961B-74EDC40ECEE5}">
      <dgm:prSet phldrT="[Текст]" custT="1"/>
      <dgm:spPr/>
      <dgm:t>
        <a:bodyPr/>
        <a:lstStyle/>
        <a:p>
          <a:r>
            <a:rPr lang="uk-UA" sz="4400" b="1" dirty="0" err="1" smtClean="0">
              <a:latin typeface="Times New Roman" pitchFamily="18" charset="0"/>
              <a:cs typeface="Times New Roman" pitchFamily="18" charset="0"/>
            </a:rPr>
            <a:t>Тіркеу</a:t>
          </a:r>
          <a:r>
            <a:rPr lang="uk-UA" sz="4400" b="1" dirty="0" smtClean="0">
              <a:latin typeface="Times New Roman" pitchFamily="18" charset="0"/>
              <a:cs typeface="Times New Roman" pitchFamily="18" charset="0"/>
            </a:rPr>
            <a:t> </a:t>
          </a:r>
          <a:r>
            <a:rPr lang="uk-UA" sz="4400" b="1" dirty="0" err="1" smtClean="0">
              <a:latin typeface="Times New Roman" pitchFamily="18" charset="0"/>
              <a:cs typeface="Times New Roman" pitchFamily="18" charset="0"/>
            </a:rPr>
            <a:t>қатесі</a:t>
          </a:r>
          <a:endParaRPr lang="ru-RU" sz="4400" b="1" dirty="0">
            <a:latin typeface="Times New Roman" pitchFamily="18" charset="0"/>
            <a:cs typeface="Times New Roman" pitchFamily="18" charset="0"/>
          </a:endParaRPr>
        </a:p>
      </dgm:t>
    </dgm:pt>
    <dgm:pt modelId="{E93F00DC-DCB2-4158-AE2E-AEC3F993CB70}" type="sibTrans" cxnId="{E75C0342-1DF5-426A-81C4-F07FEF7332AE}">
      <dgm:prSet/>
      <dgm:spPr/>
      <dgm:t>
        <a:bodyPr/>
        <a:lstStyle/>
        <a:p>
          <a:endParaRPr lang="ru-RU"/>
        </a:p>
      </dgm:t>
    </dgm:pt>
    <dgm:pt modelId="{FAB1FBBA-AAF3-4A9F-9823-6BA82ED2DE57}" type="parTrans" cxnId="{E75C0342-1DF5-426A-81C4-F07FEF7332AE}">
      <dgm:prSet/>
      <dgm:spPr/>
      <dgm:t>
        <a:bodyPr/>
        <a:lstStyle/>
        <a:p>
          <a:endParaRPr lang="ru-RU"/>
        </a:p>
      </dgm:t>
    </dgm:pt>
    <dgm:pt modelId="{7C2EC332-1BA1-4A72-A4F0-0670C06798A0}" type="sibTrans" cxnId="{C15FDDF4-948A-45DC-9077-1927D015E3B5}">
      <dgm:prSet/>
      <dgm:spPr/>
      <dgm:t>
        <a:bodyPr/>
        <a:lstStyle/>
        <a:p>
          <a:endParaRPr lang="ru-RU"/>
        </a:p>
      </dgm:t>
    </dgm:pt>
    <dgm:pt modelId="{EB3A1042-4D1F-4BC3-8F24-457900A7690B}" type="parTrans" cxnId="{C15FDDF4-948A-45DC-9077-1927D015E3B5}">
      <dgm:prSet/>
      <dgm:spPr/>
      <dgm:t>
        <a:bodyPr/>
        <a:lstStyle/>
        <a:p>
          <a:endParaRPr lang="ru-RU"/>
        </a:p>
      </dgm:t>
    </dgm:pt>
    <dgm:pt modelId="{EF96FC4A-FCD1-4C41-AB1E-880AD89D04D4}">
      <dgm:prSet phldrT="[Текст]" custT="1"/>
      <dgm:spPr/>
      <dgm:t>
        <a:bodyPr/>
        <a:lstStyle/>
        <a:p>
          <a:r>
            <a:rPr lang="uk-UA" sz="4400" b="1" dirty="0" err="1" smtClean="0">
              <a:latin typeface="Times New Roman" pitchFamily="18" charset="0"/>
              <a:cs typeface="Times New Roman" pitchFamily="18" charset="0"/>
            </a:rPr>
            <a:t>бақылау</a:t>
          </a:r>
          <a:r>
            <a:rPr lang="uk-UA" sz="4400" b="1" dirty="0" smtClean="0">
              <a:latin typeface="Times New Roman" pitchFamily="18" charset="0"/>
              <a:cs typeface="Times New Roman" pitchFamily="18" charset="0"/>
            </a:rPr>
            <a:t> </a:t>
          </a:r>
          <a:r>
            <a:rPr lang="uk-UA" sz="4400" b="1" dirty="0" err="1" smtClean="0">
              <a:latin typeface="Times New Roman" pitchFamily="18" charset="0"/>
              <a:cs typeface="Times New Roman" pitchFamily="18" charset="0"/>
            </a:rPr>
            <a:t>қатесі</a:t>
          </a:r>
          <a:r>
            <a:rPr lang="uk-UA" sz="4400" b="1" dirty="0" smtClean="0">
              <a:latin typeface="Times New Roman" pitchFamily="18" charset="0"/>
              <a:cs typeface="Times New Roman" pitchFamily="18" charset="0"/>
            </a:rPr>
            <a:t> </a:t>
          </a:r>
          <a:endParaRPr lang="ru-RU" sz="4400" b="1" dirty="0">
            <a:latin typeface="Times New Roman" pitchFamily="18" charset="0"/>
            <a:cs typeface="Times New Roman" pitchFamily="18" charset="0"/>
          </a:endParaRPr>
        </a:p>
      </dgm:t>
    </dgm:pt>
    <dgm:pt modelId="{5225C833-384E-4B50-9D89-50DF6394FFD2}" type="sibTrans" cxnId="{A34EA910-6CEF-402C-B6DC-D057C1BA521C}">
      <dgm:prSet/>
      <dgm:spPr/>
      <dgm:t>
        <a:bodyPr/>
        <a:lstStyle/>
        <a:p>
          <a:endParaRPr lang="ru-RU"/>
        </a:p>
      </dgm:t>
    </dgm:pt>
    <dgm:pt modelId="{4618EDD3-C0D0-4E80-BE83-ADD151165A80}" type="parTrans" cxnId="{A34EA910-6CEF-402C-B6DC-D057C1BA521C}">
      <dgm:prSet/>
      <dgm:spPr/>
      <dgm:t>
        <a:bodyPr/>
        <a:lstStyle/>
        <a:p>
          <a:endParaRPr lang="ru-RU"/>
        </a:p>
      </dgm:t>
    </dgm:pt>
    <dgm:pt modelId="{712696CA-B61D-412B-A3FA-BFF6DFEDB721}" type="sibTrans" cxnId="{3F89D482-71E0-4911-A605-1540720E09BA}">
      <dgm:prSet/>
      <dgm:spPr/>
      <dgm:t>
        <a:bodyPr/>
        <a:lstStyle/>
        <a:p>
          <a:endParaRPr lang="ru-RU"/>
        </a:p>
      </dgm:t>
    </dgm:pt>
    <dgm:pt modelId="{90AF8C4C-AA86-4B22-8509-92384F419BC6}" type="parTrans" cxnId="{3F89D482-71E0-4911-A605-1540720E09BA}">
      <dgm:prSet/>
      <dgm:spPr/>
      <dgm:t>
        <a:bodyPr/>
        <a:lstStyle/>
        <a:p>
          <a:endParaRPr lang="ru-RU"/>
        </a:p>
      </dgm:t>
    </dgm:pt>
    <dgm:pt modelId="{056191CD-6BE8-4690-994B-FFAF774F34AD}" type="sibTrans" cxnId="{A935F825-AD43-43AD-8930-FFC80D1F2EB7}">
      <dgm:prSet/>
      <dgm:spPr/>
      <dgm:t>
        <a:bodyPr/>
        <a:lstStyle/>
        <a:p>
          <a:endParaRPr lang="ru-RU"/>
        </a:p>
      </dgm:t>
    </dgm:pt>
    <dgm:pt modelId="{E856600F-D64C-43E7-BA39-F59B49FBCEBF}" type="parTrans" cxnId="{A935F825-AD43-43AD-8930-FFC80D1F2EB7}">
      <dgm:prSet/>
      <dgm:spPr/>
      <dgm:t>
        <a:bodyPr/>
        <a:lstStyle/>
        <a:p>
          <a:endParaRPr lang="ru-RU"/>
        </a:p>
      </dgm:t>
    </dgm:pt>
    <dgm:pt modelId="{9895124E-5467-4465-8D05-7CD106934053}" type="pres">
      <dgm:prSet presAssocID="{1822ACF0-3304-4044-B16D-9F289C43469A}" presName="hierChild1" presStyleCnt="0">
        <dgm:presLayoutVars>
          <dgm:chPref val="1"/>
          <dgm:dir/>
          <dgm:animOne val="branch"/>
          <dgm:animLvl val="lvl"/>
          <dgm:resizeHandles/>
        </dgm:presLayoutVars>
      </dgm:prSet>
      <dgm:spPr/>
    </dgm:pt>
    <dgm:pt modelId="{207C69DD-75BF-4DF4-A89A-C1136920713A}" type="pres">
      <dgm:prSet presAssocID="{EF96FC4A-FCD1-4C41-AB1E-880AD89D04D4}" presName="hierRoot1" presStyleCnt="0"/>
      <dgm:spPr/>
    </dgm:pt>
    <dgm:pt modelId="{0E708C6B-9392-47BF-9BC1-2B76FA444014}" type="pres">
      <dgm:prSet presAssocID="{EF96FC4A-FCD1-4C41-AB1E-880AD89D04D4}" presName="composite" presStyleCnt="0"/>
      <dgm:spPr/>
    </dgm:pt>
    <dgm:pt modelId="{FD182E63-2CBE-4098-8857-D0FD8CE7459B}" type="pres">
      <dgm:prSet presAssocID="{EF96FC4A-FCD1-4C41-AB1E-880AD89D04D4}" presName="background" presStyleLbl="node0" presStyleIdx="0" presStyleCnt="1"/>
      <dgm:spPr/>
    </dgm:pt>
    <dgm:pt modelId="{281950E2-0047-4CF8-A28A-760CFA5915BC}" type="pres">
      <dgm:prSet presAssocID="{EF96FC4A-FCD1-4C41-AB1E-880AD89D04D4}" presName="text" presStyleLbl="fgAcc0" presStyleIdx="0" presStyleCnt="1" custScaleX="320177" custScaleY="162199" custLinFactY="-17868" custLinFactNeighborX="-89510" custLinFactNeighborY="-100000">
        <dgm:presLayoutVars>
          <dgm:chPref val="3"/>
        </dgm:presLayoutVars>
      </dgm:prSet>
      <dgm:spPr/>
      <dgm:t>
        <a:bodyPr/>
        <a:lstStyle/>
        <a:p>
          <a:endParaRPr lang="ru-RU"/>
        </a:p>
      </dgm:t>
    </dgm:pt>
    <dgm:pt modelId="{5BAAADDC-1747-4838-BF5C-BDA08275BA1F}" type="pres">
      <dgm:prSet presAssocID="{EF96FC4A-FCD1-4C41-AB1E-880AD89D04D4}" presName="hierChild2" presStyleCnt="0"/>
      <dgm:spPr/>
    </dgm:pt>
    <dgm:pt modelId="{9FAEA1F8-F551-417E-847D-45688A7E48BD}" type="pres">
      <dgm:prSet presAssocID="{E856600F-D64C-43E7-BA39-F59B49FBCEBF}" presName="Name10" presStyleLbl="parChTrans1D2" presStyleIdx="0" presStyleCnt="2"/>
      <dgm:spPr/>
    </dgm:pt>
    <dgm:pt modelId="{FC000561-6D74-4DA5-954A-1B6EDC192B15}" type="pres">
      <dgm:prSet presAssocID="{940B03C1-06AE-4784-961B-74EDC40ECEE5}" presName="hierRoot2" presStyleCnt="0"/>
      <dgm:spPr/>
    </dgm:pt>
    <dgm:pt modelId="{848F23BB-23CD-405E-8E20-CD9788EBC81D}" type="pres">
      <dgm:prSet presAssocID="{940B03C1-06AE-4784-961B-74EDC40ECEE5}" presName="composite2" presStyleCnt="0"/>
      <dgm:spPr/>
    </dgm:pt>
    <dgm:pt modelId="{2CB9C08D-3F2A-4BD7-B6BE-DE7E43A0C3D9}" type="pres">
      <dgm:prSet presAssocID="{940B03C1-06AE-4784-961B-74EDC40ECEE5}" presName="background2" presStyleLbl="node2" presStyleIdx="0" presStyleCnt="2"/>
      <dgm:spPr/>
    </dgm:pt>
    <dgm:pt modelId="{D6537D8C-4021-4209-AD89-103740C81BAF}" type="pres">
      <dgm:prSet presAssocID="{940B03C1-06AE-4784-961B-74EDC40ECEE5}" presName="text2" presStyleLbl="fgAcc2" presStyleIdx="0" presStyleCnt="2" custScaleX="314813" custScaleY="236992" custLinFactNeighborX="-84289" custLinFactNeighborY="-14112">
        <dgm:presLayoutVars>
          <dgm:chPref val="3"/>
        </dgm:presLayoutVars>
      </dgm:prSet>
      <dgm:spPr/>
      <dgm:t>
        <a:bodyPr/>
        <a:lstStyle/>
        <a:p>
          <a:endParaRPr lang="ru-RU"/>
        </a:p>
      </dgm:t>
    </dgm:pt>
    <dgm:pt modelId="{2FB4A9ED-2B8D-45C6-AF93-8B22C89FEA7F}" type="pres">
      <dgm:prSet presAssocID="{940B03C1-06AE-4784-961B-74EDC40ECEE5}" presName="hierChild3" presStyleCnt="0"/>
      <dgm:spPr/>
    </dgm:pt>
    <dgm:pt modelId="{A401BFB5-3DB6-47AF-AD85-922BEC050DD6}" type="pres">
      <dgm:prSet presAssocID="{EB3A1042-4D1F-4BC3-8F24-457900A7690B}" presName="Name17" presStyleLbl="parChTrans1D3" presStyleIdx="0" presStyleCnt="2"/>
      <dgm:spPr/>
    </dgm:pt>
    <dgm:pt modelId="{0D838E8B-AEB5-45FD-811F-BA72D8FFB221}" type="pres">
      <dgm:prSet presAssocID="{291931A9-7DC0-4336-B26E-94787969E3AA}" presName="hierRoot3" presStyleCnt="0"/>
      <dgm:spPr/>
    </dgm:pt>
    <dgm:pt modelId="{8EA85332-97D4-49F9-BEEF-1E8987067F88}" type="pres">
      <dgm:prSet presAssocID="{291931A9-7DC0-4336-B26E-94787969E3AA}" presName="composite3" presStyleCnt="0"/>
      <dgm:spPr/>
    </dgm:pt>
    <dgm:pt modelId="{A8ACF5EB-D2C0-48CF-9609-2DA643743D91}" type="pres">
      <dgm:prSet presAssocID="{291931A9-7DC0-4336-B26E-94787969E3AA}" presName="background3" presStyleLbl="node3" presStyleIdx="0" presStyleCnt="2"/>
      <dgm:spPr/>
    </dgm:pt>
    <dgm:pt modelId="{24EFA4E8-BB35-4C9B-B033-1769FE382C29}" type="pres">
      <dgm:prSet presAssocID="{291931A9-7DC0-4336-B26E-94787969E3AA}" presName="text3" presStyleLbl="fgAcc3" presStyleIdx="0" presStyleCnt="2" custScaleX="337033" custScaleY="242322" custLinFactNeighborX="446" custLinFactNeighborY="70295">
        <dgm:presLayoutVars>
          <dgm:chPref val="3"/>
        </dgm:presLayoutVars>
      </dgm:prSet>
      <dgm:spPr/>
      <dgm:t>
        <a:bodyPr/>
        <a:lstStyle/>
        <a:p>
          <a:endParaRPr lang="ru-RU"/>
        </a:p>
      </dgm:t>
    </dgm:pt>
    <dgm:pt modelId="{E5997978-A2C3-4169-88A6-5B9AF5725E35}" type="pres">
      <dgm:prSet presAssocID="{291931A9-7DC0-4336-B26E-94787969E3AA}" presName="hierChild4" presStyleCnt="0"/>
      <dgm:spPr/>
    </dgm:pt>
    <dgm:pt modelId="{5B54C387-774C-47F2-800F-EB1F67BE09A7}" type="pres">
      <dgm:prSet presAssocID="{FAB1FBBA-AAF3-4A9F-9823-6BA82ED2DE57}" presName="Name17" presStyleLbl="parChTrans1D3" presStyleIdx="1" presStyleCnt="2"/>
      <dgm:spPr/>
    </dgm:pt>
    <dgm:pt modelId="{2AB2FC8B-C28E-499D-8395-274EF7B196D7}" type="pres">
      <dgm:prSet presAssocID="{871AF2E1-DF8B-432F-AEC4-3DB0A8F3D4C3}" presName="hierRoot3" presStyleCnt="0"/>
      <dgm:spPr/>
    </dgm:pt>
    <dgm:pt modelId="{6BEE2839-D13F-41C2-A3F7-A8CBF3D730B9}" type="pres">
      <dgm:prSet presAssocID="{871AF2E1-DF8B-432F-AEC4-3DB0A8F3D4C3}" presName="composite3" presStyleCnt="0"/>
      <dgm:spPr/>
    </dgm:pt>
    <dgm:pt modelId="{50C8CCD1-AA4A-424A-943C-126F2916FE9D}" type="pres">
      <dgm:prSet presAssocID="{871AF2E1-DF8B-432F-AEC4-3DB0A8F3D4C3}" presName="background3" presStyleLbl="node3" presStyleIdx="1" presStyleCnt="2"/>
      <dgm:spPr/>
    </dgm:pt>
    <dgm:pt modelId="{61B291CB-6640-42CA-B56A-5F8689B52C7C}" type="pres">
      <dgm:prSet presAssocID="{871AF2E1-DF8B-432F-AEC4-3DB0A8F3D4C3}" presName="text3" presStyleLbl="fgAcc3" presStyleIdx="1" presStyleCnt="2" custScaleX="328152" custScaleY="238116" custLinFactX="32529" custLinFactNeighborX="100000" custLinFactNeighborY="52580">
        <dgm:presLayoutVars>
          <dgm:chPref val="3"/>
        </dgm:presLayoutVars>
      </dgm:prSet>
      <dgm:spPr/>
      <dgm:t>
        <a:bodyPr/>
        <a:lstStyle/>
        <a:p>
          <a:endParaRPr lang="ru-RU"/>
        </a:p>
      </dgm:t>
    </dgm:pt>
    <dgm:pt modelId="{08430884-A172-4B5A-9BA9-F61AF98B73D8}" type="pres">
      <dgm:prSet presAssocID="{871AF2E1-DF8B-432F-AEC4-3DB0A8F3D4C3}" presName="hierChild4" presStyleCnt="0"/>
      <dgm:spPr/>
    </dgm:pt>
    <dgm:pt modelId="{18B3405B-8EC3-4958-AAF4-870F71B0720E}" type="pres">
      <dgm:prSet presAssocID="{90AF8C4C-AA86-4B22-8509-92384F419BC6}" presName="Name10" presStyleLbl="parChTrans1D2" presStyleIdx="1" presStyleCnt="2"/>
      <dgm:spPr/>
    </dgm:pt>
    <dgm:pt modelId="{3CC76577-493C-45AE-B2C2-9977946A0AE1}" type="pres">
      <dgm:prSet presAssocID="{B2047455-7896-4289-933A-AE58FD0F21E9}" presName="hierRoot2" presStyleCnt="0"/>
      <dgm:spPr/>
    </dgm:pt>
    <dgm:pt modelId="{225768EA-0C8C-4FB6-A94F-C7D10BD1618A}" type="pres">
      <dgm:prSet presAssocID="{B2047455-7896-4289-933A-AE58FD0F21E9}" presName="composite2" presStyleCnt="0"/>
      <dgm:spPr/>
    </dgm:pt>
    <dgm:pt modelId="{5736CD3B-F478-4A8F-A2D7-3FA816B462EC}" type="pres">
      <dgm:prSet presAssocID="{B2047455-7896-4289-933A-AE58FD0F21E9}" presName="background2" presStyleLbl="node2" presStyleIdx="1" presStyleCnt="2"/>
      <dgm:spPr/>
    </dgm:pt>
    <dgm:pt modelId="{58258ACE-C395-4E70-858B-6168C3C3DA70}" type="pres">
      <dgm:prSet presAssocID="{B2047455-7896-4289-933A-AE58FD0F21E9}" presName="text2" presStyleLbl="fgAcc2" presStyleIdx="1" presStyleCnt="2" custScaleX="383860" custScaleY="242484" custLinFactNeighborX="1740" custLinFactNeighborY="-30212">
        <dgm:presLayoutVars>
          <dgm:chPref val="3"/>
        </dgm:presLayoutVars>
      </dgm:prSet>
      <dgm:spPr/>
      <dgm:t>
        <a:bodyPr/>
        <a:lstStyle/>
        <a:p>
          <a:endParaRPr lang="ru-RU"/>
        </a:p>
      </dgm:t>
    </dgm:pt>
    <dgm:pt modelId="{47C3AC0A-3CAC-4D36-8B80-1ADB2D5F620E}" type="pres">
      <dgm:prSet presAssocID="{B2047455-7896-4289-933A-AE58FD0F21E9}" presName="hierChild3" presStyleCnt="0"/>
      <dgm:spPr/>
    </dgm:pt>
  </dgm:ptLst>
  <dgm:cxnLst>
    <dgm:cxn modelId="{A935F825-AD43-43AD-8930-FFC80D1F2EB7}" srcId="{EF96FC4A-FCD1-4C41-AB1E-880AD89D04D4}" destId="{940B03C1-06AE-4784-961B-74EDC40ECEE5}" srcOrd="0" destOrd="0" parTransId="{E856600F-D64C-43E7-BA39-F59B49FBCEBF}" sibTransId="{056191CD-6BE8-4690-994B-FFAF774F34AD}"/>
    <dgm:cxn modelId="{E2439D52-5D4B-4081-B88B-0285FF928428}" type="presOf" srcId="{90AF8C4C-AA86-4B22-8509-92384F419BC6}" destId="{18B3405B-8EC3-4958-AAF4-870F71B0720E}" srcOrd="0" destOrd="0" presId="urn:microsoft.com/office/officeart/2005/8/layout/hierarchy1"/>
    <dgm:cxn modelId="{07F5E31D-0DA5-40F5-83FD-1558C4D83D11}" type="presOf" srcId="{871AF2E1-DF8B-432F-AEC4-3DB0A8F3D4C3}" destId="{61B291CB-6640-42CA-B56A-5F8689B52C7C}" srcOrd="0" destOrd="0" presId="urn:microsoft.com/office/officeart/2005/8/layout/hierarchy1"/>
    <dgm:cxn modelId="{565D1D65-6BAC-4449-A286-7D8EA7B63023}" type="presOf" srcId="{EB3A1042-4D1F-4BC3-8F24-457900A7690B}" destId="{A401BFB5-3DB6-47AF-AD85-922BEC050DD6}" srcOrd="0" destOrd="0" presId="urn:microsoft.com/office/officeart/2005/8/layout/hierarchy1"/>
    <dgm:cxn modelId="{185F94B9-ACC0-41CD-9245-D0743C7EBC6A}" type="presOf" srcId="{B2047455-7896-4289-933A-AE58FD0F21E9}" destId="{58258ACE-C395-4E70-858B-6168C3C3DA70}" srcOrd="0" destOrd="0" presId="urn:microsoft.com/office/officeart/2005/8/layout/hierarchy1"/>
    <dgm:cxn modelId="{C15FDDF4-948A-45DC-9077-1927D015E3B5}" srcId="{940B03C1-06AE-4784-961B-74EDC40ECEE5}" destId="{291931A9-7DC0-4336-B26E-94787969E3AA}" srcOrd="0" destOrd="0" parTransId="{EB3A1042-4D1F-4BC3-8F24-457900A7690B}" sibTransId="{7C2EC332-1BA1-4A72-A4F0-0670C06798A0}"/>
    <dgm:cxn modelId="{4FACFA50-94A9-4DC4-8CA3-4261631848DE}" type="presOf" srcId="{291931A9-7DC0-4336-B26E-94787969E3AA}" destId="{24EFA4E8-BB35-4C9B-B033-1769FE382C29}" srcOrd="0" destOrd="0" presId="urn:microsoft.com/office/officeart/2005/8/layout/hierarchy1"/>
    <dgm:cxn modelId="{3F89D482-71E0-4911-A605-1540720E09BA}" srcId="{EF96FC4A-FCD1-4C41-AB1E-880AD89D04D4}" destId="{B2047455-7896-4289-933A-AE58FD0F21E9}" srcOrd="1" destOrd="0" parTransId="{90AF8C4C-AA86-4B22-8509-92384F419BC6}" sibTransId="{712696CA-B61D-412B-A3FA-BFF6DFEDB721}"/>
    <dgm:cxn modelId="{A34EA910-6CEF-402C-B6DC-D057C1BA521C}" srcId="{1822ACF0-3304-4044-B16D-9F289C43469A}" destId="{EF96FC4A-FCD1-4C41-AB1E-880AD89D04D4}" srcOrd="0" destOrd="0" parTransId="{4618EDD3-C0D0-4E80-BE83-ADD151165A80}" sibTransId="{5225C833-384E-4B50-9D89-50DF6394FFD2}"/>
    <dgm:cxn modelId="{99D64FE9-DF58-49DE-A0CD-244BE5C9B3D4}" type="presOf" srcId="{1822ACF0-3304-4044-B16D-9F289C43469A}" destId="{9895124E-5467-4465-8D05-7CD106934053}" srcOrd="0" destOrd="0" presId="urn:microsoft.com/office/officeart/2005/8/layout/hierarchy1"/>
    <dgm:cxn modelId="{3986F9DE-7CAB-482D-AA39-3FD4D4158150}" type="presOf" srcId="{EF96FC4A-FCD1-4C41-AB1E-880AD89D04D4}" destId="{281950E2-0047-4CF8-A28A-760CFA5915BC}" srcOrd="0" destOrd="0" presId="urn:microsoft.com/office/officeart/2005/8/layout/hierarchy1"/>
    <dgm:cxn modelId="{E75C0342-1DF5-426A-81C4-F07FEF7332AE}" srcId="{940B03C1-06AE-4784-961B-74EDC40ECEE5}" destId="{871AF2E1-DF8B-432F-AEC4-3DB0A8F3D4C3}" srcOrd="1" destOrd="0" parTransId="{FAB1FBBA-AAF3-4A9F-9823-6BA82ED2DE57}" sibTransId="{E93F00DC-DCB2-4158-AE2E-AEC3F993CB70}"/>
    <dgm:cxn modelId="{BBCE3DB2-D6AC-418F-8942-B2241A9C2F50}" type="presOf" srcId="{FAB1FBBA-AAF3-4A9F-9823-6BA82ED2DE57}" destId="{5B54C387-774C-47F2-800F-EB1F67BE09A7}" srcOrd="0" destOrd="0" presId="urn:microsoft.com/office/officeart/2005/8/layout/hierarchy1"/>
    <dgm:cxn modelId="{E0676060-BDEF-4C29-A273-797EEBFE5494}" type="presOf" srcId="{940B03C1-06AE-4784-961B-74EDC40ECEE5}" destId="{D6537D8C-4021-4209-AD89-103740C81BAF}" srcOrd="0" destOrd="0" presId="urn:microsoft.com/office/officeart/2005/8/layout/hierarchy1"/>
    <dgm:cxn modelId="{B01FEE98-7E02-455E-A002-E80D7D941F64}" type="presOf" srcId="{E856600F-D64C-43E7-BA39-F59B49FBCEBF}" destId="{9FAEA1F8-F551-417E-847D-45688A7E48BD}" srcOrd="0" destOrd="0" presId="urn:microsoft.com/office/officeart/2005/8/layout/hierarchy1"/>
    <dgm:cxn modelId="{D686AA11-F38B-410C-9412-6FE8079C852F}" type="presParOf" srcId="{9895124E-5467-4465-8D05-7CD106934053}" destId="{207C69DD-75BF-4DF4-A89A-C1136920713A}" srcOrd="0" destOrd="0" presId="urn:microsoft.com/office/officeart/2005/8/layout/hierarchy1"/>
    <dgm:cxn modelId="{2ADFDDDD-7A33-43B8-827B-38FB5EF02578}" type="presParOf" srcId="{207C69DD-75BF-4DF4-A89A-C1136920713A}" destId="{0E708C6B-9392-47BF-9BC1-2B76FA444014}" srcOrd="0" destOrd="0" presId="urn:microsoft.com/office/officeart/2005/8/layout/hierarchy1"/>
    <dgm:cxn modelId="{87AB91A8-9659-4CD0-AEAF-4F09230250A0}" type="presParOf" srcId="{0E708C6B-9392-47BF-9BC1-2B76FA444014}" destId="{FD182E63-2CBE-4098-8857-D0FD8CE7459B}" srcOrd="0" destOrd="0" presId="urn:microsoft.com/office/officeart/2005/8/layout/hierarchy1"/>
    <dgm:cxn modelId="{61B2E0C8-0C97-4CB7-9E78-5AF304310414}" type="presParOf" srcId="{0E708C6B-9392-47BF-9BC1-2B76FA444014}" destId="{281950E2-0047-4CF8-A28A-760CFA5915BC}" srcOrd="1" destOrd="0" presId="urn:microsoft.com/office/officeart/2005/8/layout/hierarchy1"/>
    <dgm:cxn modelId="{579102C4-EC93-42AD-8569-3431287BA1C2}" type="presParOf" srcId="{207C69DD-75BF-4DF4-A89A-C1136920713A}" destId="{5BAAADDC-1747-4838-BF5C-BDA08275BA1F}" srcOrd="1" destOrd="0" presId="urn:microsoft.com/office/officeart/2005/8/layout/hierarchy1"/>
    <dgm:cxn modelId="{2D3C5472-E7A8-4A70-B0B2-AF3429F653BD}" type="presParOf" srcId="{5BAAADDC-1747-4838-BF5C-BDA08275BA1F}" destId="{9FAEA1F8-F551-417E-847D-45688A7E48BD}" srcOrd="0" destOrd="0" presId="urn:microsoft.com/office/officeart/2005/8/layout/hierarchy1"/>
    <dgm:cxn modelId="{AD8C9C9A-B7F8-4D72-AC15-CAF6B50B8EA9}" type="presParOf" srcId="{5BAAADDC-1747-4838-BF5C-BDA08275BA1F}" destId="{FC000561-6D74-4DA5-954A-1B6EDC192B15}" srcOrd="1" destOrd="0" presId="urn:microsoft.com/office/officeart/2005/8/layout/hierarchy1"/>
    <dgm:cxn modelId="{C4D91B7F-F38C-46D8-BDA8-8831880D63A6}" type="presParOf" srcId="{FC000561-6D74-4DA5-954A-1B6EDC192B15}" destId="{848F23BB-23CD-405E-8E20-CD9788EBC81D}" srcOrd="0" destOrd="0" presId="urn:microsoft.com/office/officeart/2005/8/layout/hierarchy1"/>
    <dgm:cxn modelId="{2574BE1C-5327-4AF3-975B-08C2F2545757}" type="presParOf" srcId="{848F23BB-23CD-405E-8E20-CD9788EBC81D}" destId="{2CB9C08D-3F2A-4BD7-B6BE-DE7E43A0C3D9}" srcOrd="0" destOrd="0" presId="urn:microsoft.com/office/officeart/2005/8/layout/hierarchy1"/>
    <dgm:cxn modelId="{C2E5AAE2-368F-4843-BDDE-A63C2328ABDA}" type="presParOf" srcId="{848F23BB-23CD-405E-8E20-CD9788EBC81D}" destId="{D6537D8C-4021-4209-AD89-103740C81BAF}" srcOrd="1" destOrd="0" presId="urn:microsoft.com/office/officeart/2005/8/layout/hierarchy1"/>
    <dgm:cxn modelId="{6990DF15-94B7-4944-B8D4-417B05E9CDBF}" type="presParOf" srcId="{FC000561-6D74-4DA5-954A-1B6EDC192B15}" destId="{2FB4A9ED-2B8D-45C6-AF93-8B22C89FEA7F}" srcOrd="1" destOrd="0" presId="urn:microsoft.com/office/officeart/2005/8/layout/hierarchy1"/>
    <dgm:cxn modelId="{EB5D0441-05BA-44E7-9583-826F87F4489B}" type="presParOf" srcId="{2FB4A9ED-2B8D-45C6-AF93-8B22C89FEA7F}" destId="{A401BFB5-3DB6-47AF-AD85-922BEC050DD6}" srcOrd="0" destOrd="0" presId="urn:microsoft.com/office/officeart/2005/8/layout/hierarchy1"/>
    <dgm:cxn modelId="{B6088CB4-C251-4087-84C5-3392ADDB12C3}" type="presParOf" srcId="{2FB4A9ED-2B8D-45C6-AF93-8B22C89FEA7F}" destId="{0D838E8B-AEB5-45FD-811F-BA72D8FFB221}" srcOrd="1" destOrd="0" presId="urn:microsoft.com/office/officeart/2005/8/layout/hierarchy1"/>
    <dgm:cxn modelId="{7AF04059-F276-40F3-BD1A-170636C2E9E8}" type="presParOf" srcId="{0D838E8B-AEB5-45FD-811F-BA72D8FFB221}" destId="{8EA85332-97D4-49F9-BEEF-1E8987067F88}" srcOrd="0" destOrd="0" presId="urn:microsoft.com/office/officeart/2005/8/layout/hierarchy1"/>
    <dgm:cxn modelId="{BFCDBAC2-1873-4CC6-9301-1D97FA90B84F}" type="presParOf" srcId="{8EA85332-97D4-49F9-BEEF-1E8987067F88}" destId="{A8ACF5EB-D2C0-48CF-9609-2DA643743D91}" srcOrd="0" destOrd="0" presId="urn:microsoft.com/office/officeart/2005/8/layout/hierarchy1"/>
    <dgm:cxn modelId="{C507CC33-D075-4D96-A1A1-C9044AD1FCBB}" type="presParOf" srcId="{8EA85332-97D4-49F9-BEEF-1E8987067F88}" destId="{24EFA4E8-BB35-4C9B-B033-1769FE382C29}" srcOrd="1" destOrd="0" presId="urn:microsoft.com/office/officeart/2005/8/layout/hierarchy1"/>
    <dgm:cxn modelId="{8F4E7B68-8FDA-48D3-8B09-8FFD57E21DE8}" type="presParOf" srcId="{0D838E8B-AEB5-45FD-811F-BA72D8FFB221}" destId="{E5997978-A2C3-4169-88A6-5B9AF5725E35}" srcOrd="1" destOrd="0" presId="urn:microsoft.com/office/officeart/2005/8/layout/hierarchy1"/>
    <dgm:cxn modelId="{68E9E22E-10D8-4691-BE8B-8E33BF39C842}" type="presParOf" srcId="{2FB4A9ED-2B8D-45C6-AF93-8B22C89FEA7F}" destId="{5B54C387-774C-47F2-800F-EB1F67BE09A7}" srcOrd="2" destOrd="0" presId="urn:microsoft.com/office/officeart/2005/8/layout/hierarchy1"/>
    <dgm:cxn modelId="{99B833D2-E7BD-4576-B8DB-8813DC3A72F5}" type="presParOf" srcId="{2FB4A9ED-2B8D-45C6-AF93-8B22C89FEA7F}" destId="{2AB2FC8B-C28E-499D-8395-274EF7B196D7}" srcOrd="3" destOrd="0" presId="urn:microsoft.com/office/officeart/2005/8/layout/hierarchy1"/>
    <dgm:cxn modelId="{0B735429-A54B-4D02-9E69-0350B9DDBED8}" type="presParOf" srcId="{2AB2FC8B-C28E-499D-8395-274EF7B196D7}" destId="{6BEE2839-D13F-41C2-A3F7-A8CBF3D730B9}" srcOrd="0" destOrd="0" presId="urn:microsoft.com/office/officeart/2005/8/layout/hierarchy1"/>
    <dgm:cxn modelId="{BC014E25-52DC-401A-B113-098A6F525C6D}" type="presParOf" srcId="{6BEE2839-D13F-41C2-A3F7-A8CBF3D730B9}" destId="{50C8CCD1-AA4A-424A-943C-126F2916FE9D}" srcOrd="0" destOrd="0" presId="urn:microsoft.com/office/officeart/2005/8/layout/hierarchy1"/>
    <dgm:cxn modelId="{B8BD6954-646F-4F4C-AABE-19E217DF3B75}" type="presParOf" srcId="{6BEE2839-D13F-41C2-A3F7-A8CBF3D730B9}" destId="{61B291CB-6640-42CA-B56A-5F8689B52C7C}" srcOrd="1" destOrd="0" presId="urn:microsoft.com/office/officeart/2005/8/layout/hierarchy1"/>
    <dgm:cxn modelId="{38CAEDEF-7841-436A-9A42-849C11CD89F9}" type="presParOf" srcId="{2AB2FC8B-C28E-499D-8395-274EF7B196D7}" destId="{08430884-A172-4B5A-9BA9-F61AF98B73D8}" srcOrd="1" destOrd="0" presId="urn:microsoft.com/office/officeart/2005/8/layout/hierarchy1"/>
    <dgm:cxn modelId="{F77473BB-FA40-4210-B9A8-1F6F584E8B3D}" type="presParOf" srcId="{5BAAADDC-1747-4838-BF5C-BDA08275BA1F}" destId="{18B3405B-8EC3-4958-AAF4-870F71B0720E}" srcOrd="2" destOrd="0" presId="urn:microsoft.com/office/officeart/2005/8/layout/hierarchy1"/>
    <dgm:cxn modelId="{B0877C92-741D-4F9A-A4ED-6C6C239AC1B4}" type="presParOf" srcId="{5BAAADDC-1747-4838-BF5C-BDA08275BA1F}" destId="{3CC76577-493C-45AE-B2C2-9977946A0AE1}" srcOrd="3" destOrd="0" presId="urn:microsoft.com/office/officeart/2005/8/layout/hierarchy1"/>
    <dgm:cxn modelId="{500E332D-25EB-43B1-9780-9A40682B59AD}" type="presParOf" srcId="{3CC76577-493C-45AE-B2C2-9977946A0AE1}" destId="{225768EA-0C8C-4FB6-A94F-C7D10BD1618A}" srcOrd="0" destOrd="0" presId="urn:microsoft.com/office/officeart/2005/8/layout/hierarchy1"/>
    <dgm:cxn modelId="{EF17F95B-BD36-40D7-A5E5-F140CD7914BE}" type="presParOf" srcId="{225768EA-0C8C-4FB6-A94F-C7D10BD1618A}" destId="{5736CD3B-F478-4A8F-A2D7-3FA816B462EC}" srcOrd="0" destOrd="0" presId="urn:microsoft.com/office/officeart/2005/8/layout/hierarchy1"/>
    <dgm:cxn modelId="{ED9EF278-68BF-4F7D-BB20-B712C1FCC3D5}" type="presParOf" srcId="{225768EA-0C8C-4FB6-A94F-C7D10BD1618A}" destId="{58258ACE-C395-4E70-858B-6168C3C3DA70}" srcOrd="1" destOrd="0" presId="urn:microsoft.com/office/officeart/2005/8/layout/hierarchy1"/>
    <dgm:cxn modelId="{C7FF79FB-1943-416A-B3B9-B0EC75EC30A2}" type="presParOf" srcId="{3CC76577-493C-45AE-B2C2-9977946A0AE1}" destId="{47C3AC0A-3CAC-4D36-8B80-1ADB2D5F620E}"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0473012-8650-44E8-8DDA-F2F474F7653D}">
      <dsp:nvSpPr>
        <dsp:cNvPr id="0" name=""/>
        <dsp:cNvSpPr/>
      </dsp:nvSpPr>
      <dsp:spPr>
        <a:xfrm>
          <a:off x="0" y="5477145"/>
          <a:ext cx="8964488" cy="1191887"/>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r>
            <a:rPr lang="kk-KZ" sz="2000" b="1" u="sng" kern="1200" dirty="0" smtClean="0">
              <a:latin typeface="Times New Roman" pitchFamily="18" charset="0"/>
              <a:cs typeface="Times New Roman" pitchFamily="18" charset="0"/>
            </a:rPr>
            <a:t>3. жинақталған мәліметтердің сапасын қадағалау</a:t>
          </a:r>
          <a:r>
            <a:rPr lang="kk-KZ" sz="2000" kern="1200" dirty="0" smtClean="0">
              <a:latin typeface="Times New Roman" pitchFamily="18" charset="0"/>
              <a:cs typeface="Times New Roman" pitchFamily="18" charset="0"/>
            </a:rPr>
            <a:t>. Жиналған мәліметтер арифметикалық және логикалық бақылаумен тексеріледі.</a:t>
          </a:r>
          <a:endParaRPr lang="ru-RU" sz="2000" kern="1200" dirty="0">
            <a:latin typeface="Times New Roman" pitchFamily="18" charset="0"/>
            <a:cs typeface="Times New Roman" pitchFamily="18" charset="0"/>
          </a:endParaRPr>
        </a:p>
      </dsp:txBody>
      <dsp:txXfrm>
        <a:off x="0" y="5477145"/>
        <a:ext cx="8964488" cy="1191887"/>
      </dsp:txXfrm>
    </dsp:sp>
    <dsp:sp modelId="{211A7CDB-C3C0-4288-A0C2-E33C4CFDEAB1}">
      <dsp:nvSpPr>
        <dsp:cNvPr id="0" name=""/>
        <dsp:cNvSpPr/>
      </dsp:nvSpPr>
      <dsp:spPr>
        <a:xfrm rot="10800000">
          <a:off x="0" y="3705199"/>
          <a:ext cx="8964488" cy="1921974"/>
        </a:xfrm>
        <a:prstGeom prst="upArrowCallou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r>
            <a:rPr lang="kk-KZ" sz="2000" b="1" u="sng" kern="1200" dirty="0" smtClean="0">
              <a:latin typeface="Times New Roman" pitchFamily="18" charset="0"/>
              <a:cs typeface="Times New Roman" pitchFamily="18" charset="0"/>
            </a:rPr>
            <a:t>2. мәліметтерді жинауды жүргізу </a:t>
          </a:r>
          <a:r>
            <a:rPr lang="kk-KZ" sz="2000" kern="1200" dirty="0" smtClean="0">
              <a:latin typeface="Times New Roman" pitchFamily="18" charset="0"/>
              <a:cs typeface="Times New Roman" pitchFamily="18" charset="0"/>
            </a:rPr>
            <a:t>кезеңі негізінен статистикалық формулярды толтырумен тікелей байланысты жұмыстарды қамтиды. Бұл кезең санақ беті, анкета, бланктер, статистикалық есеп беру формаларын таратудан басталып, оларды толтырғаннан кейін бақылауды жүргізуші мекемеге тапсырумен аяқталады.</a:t>
          </a:r>
          <a:endParaRPr lang="ru-RU" sz="2000" kern="1200" dirty="0">
            <a:latin typeface="Times New Roman" pitchFamily="18" charset="0"/>
            <a:cs typeface="Times New Roman" pitchFamily="18" charset="0"/>
          </a:endParaRPr>
        </a:p>
      </dsp:txBody>
      <dsp:txXfrm rot="10800000">
        <a:off x="0" y="3705199"/>
        <a:ext cx="8964488" cy="1921974"/>
      </dsp:txXfrm>
    </dsp:sp>
    <dsp:sp modelId="{7DB9438F-C48E-40AC-972F-9B6101A6E51D}">
      <dsp:nvSpPr>
        <dsp:cNvPr id="0" name=""/>
        <dsp:cNvSpPr/>
      </dsp:nvSpPr>
      <dsp:spPr>
        <a:xfrm rot="10800000">
          <a:off x="0" y="1806675"/>
          <a:ext cx="8964488" cy="1833123"/>
        </a:xfrm>
        <a:prstGeom prst="upArrowCallou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kk-KZ" sz="1400" b="1" kern="1200" dirty="0" smtClean="0">
              <a:latin typeface="Times New Roman" pitchFamily="18" charset="0"/>
              <a:cs typeface="Times New Roman" pitchFamily="18" charset="0"/>
            </a:rPr>
            <a:t>-  </a:t>
          </a:r>
          <a:r>
            <a:rPr lang="ru-RU" sz="1400" b="1" kern="1200" dirty="0" smtClean="0">
              <a:latin typeface="Times New Roman" pitchFamily="18" charset="0"/>
              <a:cs typeface="Times New Roman" pitchFamily="18" charset="0"/>
            </a:rPr>
            <a:t>М</a:t>
          </a:r>
          <a:r>
            <a:rPr lang="kk-KZ" sz="1400" b="1" kern="1200" dirty="0" smtClean="0">
              <a:latin typeface="Times New Roman" pitchFamily="18" charset="0"/>
              <a:cs typeface="Times New Roman" pitchFamily="18" charset="0"/>
            </a:rPr>
            <a:t>етодологиялық </a:t>
          </a:r>
          <a:r>
            <a:rPr lang="kk-KZ" sz="1400" b="1" kern="1200" dirty="0" smtClean="0">
              <a:latin typeface="Times New Roman" pitchFamily="18" charset="0"/>
              <a:cs typeface="Times New Roman" pitchFamily="18" charset="0"/>
            </a:rPr>
            <a:t>мәселелері:бақылаудың мақсаты мен объектісін, тіркелуге тиіс белгілердің құрамын анықтау;- мәліметтерді жинайтын құжаттар жасау;- есептік бірлікті, мәліметтерді алу әдістері мен құралдарын таңдау жатады</a:t>
          </a:r>
        </a:p>
        <a:p>
          <a:pPr lvl="0" algn="ctr" defTabSz="622300" rtl="0">
            <a:lnSpc>
              <a:spcPct val="90000"/>
            </a:lnSpc>
            <a:spcBef>
              <a:spcPct val="0"/>
            </a:spcBef>
            <a:spcAft>
              <a:spcPct val="35000"/>
            </a:spcAft>
          </a:pPr>
          <a:r>
            <a:rPr lang="kk-KZ" sz="1400" b="1" kern="1200" dirty="0" smtClean="0">
              <a:latin typeface="Times New Roman" pitchFamily="18" charset="0"/>
              <a:cs typeface="Times New Roman" pitchFamily="18" charset="0"/>
            </a:rPr>
            <a:t>- Ұйымдастыру жұмыстары Мысалы: бақылау өткізетін мекеме құрамын анықтау, бақылауды жүргізетін кадрларды таңдау және дайындау, бақылауды дайындау, жүргізу және оның нәтижелерін өңдеу бойынша жұмыстардың күнтізбелік жоспарын қарастыру, мәліметтерді жинақтайтын құжаттардың тиражын көбейту, жұмыстарды қаржыландыру көздерін анықтау, бақылауды жүргізу күні мен уақытын белгілеу және т.б</a:t>
          </a:r>
          <a:r>
            <a:rPr lang="kk-KZ" sz="1400" kern="1200" dirty="0" smtClean="0">
              <a:latin typeface="Times New Roman" pitchFamily="18" charset="0"/>
              <a:cs typeface="Times New Roman" pitchFamily="18" charset="0"/>
            </a:rPr>
            <a:t>.</a:t>
          </a:r>
          <a:endParaRPr lang="ru-RU" sz="1400" kern="1200" dirty="0">
            <a:latin typeface="Times New Roman" pitchFamily="18" charset="0"/>
            <a:cs typeface="Times New Roman" pitchFamily="18" charset="0"/>
          </a:endParaRPr>
        </a:p>
      </dsp:txBody>
      <dsp:txXfrm rot="10800000">
        <a:off x="0" y="1806675"/>
        <a:ext cx="8964488" cy="1833123"/>
      </dsp:txXfrm>
    </dsp:sp>
    <dsp:sp modelId="{1BA7E337-22C6-4C9E-BD51-F1EC0393F289}">
      <dsp:nvSpPr>
        <dsp:cNvPr id="0" name=""/>
        <dsp:cNvSpPr/>
      </dsp:nvSpPr>
      <dsp:spPr>
        <a:xfrm rot="10800000">
          <a:off x="0" y="922822"/>
          <a:ext cx="8964488" cy="792587"/>
        </a:xfrm>
        <a:prstGeom prst="upArrowCallou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r>
            <a:rPr lang="kk-KZ" sz="2000" kern="1200" dirty="0" smtClean="0">
              <a:latin typeface="Times New Roman" pitchFamily="18" charset="0"/>
              <a:cs typeface="Times New Roman" pitchFamily="18" charset="0"/>
            </a:rPr>
            <a:t>1.</a:t>
          </a:r>
          <a:r>
            <a:rPr lang="kk-KZ" sz="2000" b="1" u="sng" kern="1200" dirty="0" smtClean="0">
              <a:latin typeface="Times New Roman" pitchFamily="18" charset="0"/>
              <a:cs typeface="Times New Roman" pitchFamily="18" charset="0"/>
            </a:rPr>
            <a:t>бақылауға дайындық </a:t>
          </a:r>
          <a:r>
            <a:rPr lang="kk-KZ" sz="2000" kern="1200" dirty="0" smtClean="0">
              <a:latin typeface="Times New Roman" pitchFamily="18" charset="0"/>
              <a:cs typeface="Times New Roman" pitchFamily="18" charset="0"/>
            </a:rPr>
            <a:t>– бұл әртүрлі жұмыстарды қамтитын </a:t>
          </a:r>
          <a:r>
            <a:rPr lang="kk-KZ" sz="2000" kern="1200" dirty="0" smtClean="0">
              <a:latin typeface="Times New Roman" pitchFamily="18" charset="0"/>
              <a:cs typeface="Times New Roman" pitchFamily="18" charset="0"/>
            </a:rPr>
            <a:t>процесс</a:t>
          </a:r>
          <a:endParaRPr lang="ru-RU" sz="2400" kern="1200" dirty="0">
            <a:latin typeface="Times New Roman" pitchFamily="18" charset="0"/>
            <a:cs typeface="Times New Roman" pitchFamily="18" charset="0"/>
          </a:endParaRPr>
        </a:p>
      </dsp:txBody>
      <dsp:txXfrm rot="10800000">
        <a:off x="0" y="922822"/>
        <a:ext cx="8964488" cy="792587"/>
      </dsp:txXfrm>
    </dsp:sp>
    <dsp:sp modelId="{C852522B-3CF4-45DE-8DAB-0A6C81A6FD34}">
      <dsp:nvSpPr>
        <dsp:cNvPr id="0" name=""/>
        <dsp:cNvSpPr/>
      </dsp:nvSpPr>
      <dsp:spPr>
        <a:xfrm rot="10800000">
          <a:off x="0" y="326"/>
          <a:ext cx="8964488" cy="1000646"/>
        </a:xfrm>
        <a:prstGeom prst="upArrowCallou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r>
            <a:rPr lang="kk-KZ" sz="2000" b="1" kern="1200" dirty="0" smtClean="0">
              <a:latin typeface="Times New Roman" pitchFamily="18" charset="0"/>
              <a:cs typeface="Times New Roman" pitchFamily="18" charset="0"/>
            </a:rPr>
            <a:t>Статистикалық бақылауды жүргізу процессі келесі кезеңдерден тұрады</a:t>
          </a:r>
          <a:r>
            <a:rPr lang="kk-KZ" sz="1400" kern="1200" dirty="0" smtClean="0">
              <a:latin typeface="Times New Roman" pitchFamily="18" charset="0"/>
              <a:cs typeface="Times New Roman" pitchFamily="18" charset="0"/>
            </a:rPr>
            <a:t>:</a:t>
          </a:r>
          <a:endParaRPr lang="ru-RU" sz="1400" kern="1200" dirty="0">
            <a:latin typeface="Times New Roman" pitchFamily="18" charset="0"/>
            <a:cs typeface="Times New Roman" pitchFamily="18" charset="0"/>
          </a:endParaRPr>
        </a:p>
      </dsp:txBody>
      <dsp:txXfrm rot="10800000">
        <a:off x="0" y="326"/>
        <a:ext cx="8964488" cy="100064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E7CF4DD-0F17-4AC6-8AA2-23B0D34676C6}">
      <dsp:nvSpPr>
        <dsp:cNvPr id="0" name=""/>
        <dsp:cNvSpPr/>
      </dsp:nvSpPr>
      <dsp:spPr>
        <a:xfrm>
          <a:off x="0" y="0"/>
          <a:ext cx="8229600" cy="1836204"/>
        </a:xfrm>
        <a:prstGeom prst="rect">
          <a:avLst/>
        </a:prstGeom>
        <a:solidFill>
          <a:schemeClr val="accent1">
            <a:shade val="8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194310" tIns="194310" rIns="194310" bIns="194310" numCol="1" spcCol="1270" anchor="ctr" anchorCtr="0">
          <a:noAutofit/>
        </a:bodyPr>
        <a:lstStyle/>
        <a:p>
          <a:pPr lvl="0" algn="ctr" defTabSz="2266950" rtl="0">
            <a:lnSpc>
              <a:spcPct val="90000"/>
            </a:lnSpc>
            <a:spcBef>
              <a:spcPct val="0"/>
            </a:spcBef>
            <a:spcAft>
              <a:spcPct val="35000"/>
            </a:spcAft>
          </a:pPr>
          <a:r>
            <a:rPr lang="kk-KZ" sz="5100" kern="1200" dirty="0" smtClean="0"/>
            <a:t>Статистикалық бақылауға қойылатын талаптар:</a:t>
          </a:r>
          <a:endParaRPr lang="ru-RU" sz="5100" kern="1200" dirty="0"/>
        </a:p>
      </dsp:txBody>
      <dsp:txXfrm>
        <a:off x="0" y="0"/>
        <a:ext cx="8229600" cy="1836204"/>
      </dsp:txXfrm>
    </dsp:sp>
    <dsp:sp modelId="{E9AE800C-DE6F-4E75-B113-8CBDD4D103F9}">
      <dsp:nvSpPr>
        <dsp:cNvPr id="0" name=""/>
        <dsp:cNvSpPr/>
      </dsp:nvSpPr>
      <dsp:spPr>
        <a:xfrm>
          <a:off x="1004" y="1551764"/>
          <a:ext cx="1645518" cy="4424908"/>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kk-KZ" sz="1600" b="1" kern="1200" dirty="0" smtClean="0">
              <a:latin typeface="Times New Roman" pitchFamily="18" charset="0"/>
              <a:cs typeface="Times New Roman" pitchFamily="18" charset="0"/>
            </a:rPr>
            <a:t>Статистикалық мәліметтердің толықтығы, тәжірибелік құндылығы болуы шарт</a:t>
          </a:r>
          <a:endParaRPr lang="ru-RU" sz="1600" b="1" kern="1200" dirty="0">
            <a:latin typeface="Times New Roman" pitchFamily="18" charset="0"/>
            <a:cs typeface="Times New Roman" pitchFamily="18" charset="0"/>
          </a:endParaRPr>
        </a:p>
      </dsp:txBody>
      <dsp:txXfrm>
        <a:off x="1004" y="1551764"/>
        <a:ext cx="1645518" cy="4424908"/>
      </dsp:txXfrm>
    </dsp:sp>
    <dsp:sp modelId="{CEAC3CC8-528E-4D2C-AC2B-F997EBBC1FB7}">
      <dsp:nvSpPr>
        <dsp:cNvPr id="0" name=""/>
        <dsp:cNvSpPr/>
      </dsp:nvSpPr>
      <dsp:spPr>
        <a:xfrm>
          <a:off x="1646522" y="1551764"/>
          <a:ext cx="1645518" cy="4424908"/>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kk-KZ" sz="1600" b="1" kern="1200" dirty="0" smtClean="0">
              <a:latin typeface="Times New Roman" pitchFamily="18" charset="0"/>
              <a:cs typeface="Times New Roman" pitchFamily="18" charset="0"/>
            </a:rPr>
            <a:t>Мәліметтердің дұрыстығы және дәлдігі, яғни ақиқат шындыққа жанасуы және техникалық жағынан дәл өлшенуі тиіс</a:t>
          </a:r>
          <a:endParaRPr lang="ru-RU" sz="1600" b="1" kern="1200" dirty="0">
            <a:latin typeface="Times New Roman" pitchFamily="18" charset="0"/>
            <a:cs typeface="Times New Roman" pitchFamily="18" charset="0"/>
          </a:endParaRPr>
        </a:p>
      </dsp:txBody>
      <dsp:txXfrm>
        <a:off x="1646522" y="1551764"/>
        <a:ext cx="1645518" cy="4424908"/>
      </dsp:txXfrm>
    </dsp:sp>
    <dsp:sp modelId="{1BDFADC9-B5D4-4979-A31E-115BC45AB8AC}">
      <dsp:nvSpPr>
        <dsp:cNvPr id="0" name=""/>
        <dsp:cNvSpPr/>
      </dsp:nvSpPr>
      <dsp:spPr>
        <a:xfrm>
          <a:off x="3292040" y="1551764"/>
          <a:ext cx="1645518" cy="4424908"/>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kk-KZ" sz="1600" b="1" kern="1200" dirty="0" smtClean="0">
              <a:latin typeface="Times New Roman" pitchFamily="18" charset="0"/>
              <a:cs typeface="Times New Roman" pitchFamily="18" charset="0"/>
            </a:rPr>
            <a:t>Жоспарлылық. Бақылау алдын ала әзірленген жоспар бойынша жүргізілетіні көзделеді. Жоспарға ақпаратты жинау әдіснамасының, ұйымдастырудың, техникасының, жиналған материалдың сапасына,  бақылау жасау мәселелері енеді.</a:t>
          </a:r>
          <a:endParaRPr lang="ru-RU" sz="1600" b="1" kern="1200" dirty="0">
            <a:latin typeface="Times New Roman" pitchFamily="18" charset="0"/>
            <a:cs typeface="Times New Roman" pitchFamily="18" charset="0"/>
          </a:endParaRPr>
        </a:p>
      </dsp:txBody>
      <dsp:txXfrm>
        <a:off x="3292040" y="1551764"/>
        <a:ext cx="1645518" cy="4424908"/>
      </dsp:txXfrm>
    </dsp:sp>
    <dsp:sp modelId="{121CF0EF-0FE4-4303-9691-15B57A063507}">
      <dsp:nvSpPr>
        <dsp:cNvPr id="0" name=""/>
        <dsp:cNvSpPr/>
      </dsp:nvSpPr>
      <dsp:spPr>
        <a:xfrm>
          <a:off x="4937559" y="1551764"/>
          <a:ext cx="1645518" cy="4424908"/>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kk-KZ" sz="1600" b="1" kern="1200" dirty="0" smtClean="0">
              <a:latin typeface="Times New Roman" pitchFamily="18" charset="0"/>
              <a:cs typeface="Times New Roman" pitchFamily="18" charset="0"/>
            </a:rPr>
            <a:t>Бұқаралық – зерделеулердің анықтығын қамтамасыз ететін жағдайлардың көптеген санын қамту дегенді білдіреді.</a:t>
          </a:r>
          <a:endParaRPr lang="ru-RU" sz="1600" b="1" kern="1200" dirty="0">
            <a:latin typeface="Times New Roman" pitchFamily="18" charset="0"/>
            <a:cs typeface="Times New Roman" pitchFamily="18" charset="0"/>
          </a:endParaRPr>
        </a:p>
      </dsp:txBody>
      <dsp:txXfrm>
        <a:off x="4937559" y="1551764"/>
        <a:ext cx="1645518" cy="4424908"/>
      </dsp:txXfrm>
    </dsp:sp>
    <dsp:sp modelId="{FB13F3C7-2D82-4607-9F13-EF6FE939E09A}">
      <dsp:nvSpPr>
        <dsp:cNvPr id="0" name=""/>
        <dsp:cNvSpPr/>
      </dsp:nvSpPr>
      <dsp:spPr>
        <a:xfrm>
          <a:off x="6583077" y="1551764"/>
          <a:ext cx="1645518" cy="4424908"/>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kk-KZ" sz="1600" b="1" kern="1200" dirty="0" smtClean="0">
              <a:latin typeface="Times New Roman" pitchFamily="18" charset="0"/>
              <a:cs typeface="Times New Roman" pitchFamily="18" charset="0"/>
            </a:rPr>
            <a:t>Жүйелік – бақылау не жүйелі, не үздіксіз, не үнемі жүргізілетін дегенді білдіреді.</a:t>
          </a:r>
          <a:endParaRPr lang="ru-RU" sz="1600" b="1" kern="1200" dirty="0">
            <a:latin typeface="Times New Roman" pitchFamily="18" charset="0"/>
            <a:cs typeface="Times New Roman" pitchFamily="18" charset="0"/>
          </a:endParaRPr>
        </a:p>
      </dsp:txBody>
      <dsp:txXfrm>
        <a:off x="6583077" y="1551764"/>
        <a:ext cx="1645518" cy="4424908"/>
      </dsp:txXfrm>
    </dsp:sp>
    <dsp:sp modelId="{AA44FBBE-E571-4398-81C1-70F73C88993D}">
      <dsp:nvSpPr>
        <dsp:cNvPr id="0" name=""/>
        <dsp:cNvSpPr/>
      </dsp:nvSpPr>
      <dsp:spPr>
        <a:xfrm>
          <a:off x="0" y="5692232"/>
          <a:ext cx="8229600" cy="428447"/>
        </a:xfrm>
        <a:prstGeom prst="rect">
          <a:avLst/>
        </a:prstGeom>
        <a:solidFill>
          <a:schemeClr val="accent1">
            <a:shade val="8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B9E9A49-4D65-45F9-A4B2-FA460DFE49E4}">
      <dsp:nvSpPr>
        <dsp:cNvPr id="0" name=""/>
        <dsp:cNvSpPr/>
      </dsp:nvSpPr>
      <dsp:spPr>
        <a:xfrm>
          <a:off x="0" y="-16441"/>
          <a:ext cx="8435280" cy="1957603"/>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kk-KZ" sz="2800" kern="1200" dirty="0" smtClean="0"/>
            <a:t>Жоспар бағдарламалық-әдістемелік және ұйымдастырушылық деген екі тараудан тұрады</a:t>
          </a:r>
          <a:endParaRPr lang="ru-RU" sz="2800" kern="1200" dirty="0"/>
        </a:p>
      </dsp:txBody>
      <dsp:txXfrm>
        <a:off x="0" y="-16441"/>
        <a:ext cx="8435280" cy="1957603"/>
      </dsp:txXfrm>
    </dsp:sp>
    <dsp:sp modelId="{22B09B11-C236-4973-830D-EBDFDAAFA57C}">
      <dsp:nvSpPr>
        <dsp:cNvPr id="0" name=""/>
        <dsp:cNvSpPr/>
      </dsp:nvSpPr>
      <dsp:spPr>
        <a:xfrm>
          <a:off x="2720" y="1451504"/>
          <a:ext cx="3434941" cy="50902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kk-KZ" sz="2400" kern="1200" dirty="0" smtClean="0"/>
            <a:t>Жоспардың бағдарламалық-әдістемелік бөлігі:</a:t>
          </a:r>
          <a:endParaRPr lang="ru-RU" sz="2400" kern="1200" dirty="0" smtClean="0"/>
        </a:p>
        <a:p>
          <a:pPr lvl="0" algn="l" defTabSz="1066800">
            <a:lnSpc>
              <a:spcPct val="90000"/>
            </a:lnSpc>
            <a:spcBef>
              <a:spcPct val="0"/>
            </a:spcBef>
            <a:spcAft>
              <a:spcPct val="35000"/>
            </a:spcAft>
          </a:pPr>
          <a:r>
            <a:rPr lang="kk-KZ" sz="2400" kern="1200" dirty="0" smtClean="0"/>
            <a:t>1. зерделеудің мақсаттары мен міндеттері</a:t>
          </a:r>
          <a:endParaRPr lang="ru-RU" sz="2400" kern="1200" dirty="0" smtClean="0"/>
        </a:p>
        <a:p>
          <a:pPr lvl="0" algn="l" defTabSz="1066800">
            <a:lnSpc>
              <a:spcPct val="90000"/>
            </a:lnSpc>
            <a:spcBef>
              <a:spcPct val="0"/>
            </a:spcBef>
            <a:spcAft>
              <a:spcPct val="35000"/>
            </a:spcAft>
          </a:pPr>
          <a:r>
            <a:rPr lang="kk-KZ" sz="2400" kern="1200" dirty="0" smtClean="0"/>
            <a:t>2. зерделеудің өзектілігі</a:t>
          </a:r>
          <a:endParaRPr lang="ru-RU" sz="2400" kern="1200" dirty="0" smtClean="0"/>
        </a:p>
        <a:p>
          <a:pPr lvl="0" algn="l" defTabSz="1066800">
            <a:lnSpc>
              <a:spcPct val="90000"/>
            </a:lnSpc>
            <a:spcBef>
              <a:spcPct val="0"/>
            </a:spcBef>
            <a:spcAft>
              <a:spcPct val="35000"/>
            </a:spcAft>
          </a:pPr>
          <a:r>
            <a:rPr lang="kk-KZ" sz="2400" kern="1200" dirty="0" smtClean="0"/>
            <a:t>3. зерделеудің мәні</a:t>
          </a:r>
          <a:endParaRPr lang="ru-RU" sz="2400" kern="1200" dirty="0" smtClean="0"/>
        </a:p>
        <a:p>
          <a:pPr lvl="0" algn="l" defTabSz="1066800">
            <a:lnSpc>
              <a:spcPct val="90000"/>
            </a:lnSpc>
            <a:spcBef>
              <a:spcPct val="0"/>
            </a:spcBef>
            <a:spcAft>
              <a:spcPct val="35000"/>
            </a:spcAft>
          </a:pPr>
          <a:r>
            <a:rPr lang="kk-KZ" sz="2400" kern="1200" dirty="0" smtClean="0"/>
            <a:t>4. зерделеу нысаны</a:t>
          </a:r>
          <a:endParaRPr lang="ru-RU" sz="2400" kern="1200" dirty="0" smtClean="0"/>
        </a:p>
        <a:p>
          <a:pPr lvl="0" algn="l" defTabSz="1066800">
            <a:lnSpc>
              <a:spcPct val="90000"/>
            </a:lnSpc>
            <a:spcBef>
              <a:spcPct val="0"/>
            </a:spcBef>
            <a:spcAft>
              <a:spcPct val="35000"/>
            </a:spcAft>
          </a:pPr>
          <a:r>
            <a:rPr lang="kk-KZ" sz="2400" kern="1200" dirty="0" smtClean="0"/>
            <a:t>5. ценз.</a:t>
          </a:r>
          <a:endParaRPr lang="ru-RU" sz="2400" kern="1200" dirty="0"/>
        </a:p>
      </dsp:txBody>
      <dsp:txXfrm>
        <a:off x="2720" y="1451504"/>
        <a:ext cx="3434941" cy="5090281"/>
      </dsp:txXfrm>
    </dsp:sp>
    <dsp:sp modelId="{F86C6BD8-818A-4268-932E-54A422AF81D9}">
      <dsp:nvSpPr>
        <dsp:cNvPr id="0" name=""/>
        <dsp:cNvSpPr/>
      </dsp:nvSpPr>
      <dsp:spPr>
        <a:xfrm>
          <a:off x="3384378" y="1460877"/>
          <a:ext cx="4994898" cy="507153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kk-KZ" sz="2200" kern="1200" dirty="0" smtClean="0"/>
            <a:t>Жоспардың ұйымдастырушылық бөлігі:</a:t>
          </a:r>
          <a:endParaRPr lang="ru-RU" sz="2200" kern="1200" dirty="0" smtClean="0"/>
        </a:p>
        <a:p>
          <a:pPr lvl="0" algn="l" defTabSz="977900">
            <a:lnSpc>
              <a:spcPct val="90000"/>
            </a:lnSpc>
            <a:spcBef>
              <a:spcPct val="0"/>
            </a:spcBef>
            <a:spcAft>
              <a:spcPct val="35000"/>
            </a:spcAft>
          </a:pPr>
          <a:r>
            <a:rPr lang="kk-KZ" sz="2200" kern="1200" dirty="0" smtClean="0"/>
            <a:t>1. бақылау субъектісі (бақылау кіммен жүргізіледі)</a:t>
          </a:r>
          <a:endParaRPr lang="ru-RU" sz="2200" kern="1200" dirty="0" smtClean="0"/>
        </a:p>
        <a:p>
          <a:pPr lvl="0" algn="l" defTabSz="977900">
            <a:lnSpc>
              <a:spcPct val="90000"/>
            </a:lnSpc>
            <a:spcBef>
              <a:spcPct val="0"/>
            </a:spcBef>
            <a:spcAft>
              <a:spcPct val="35000"/>
            </a:spcAft>
          </a:pPr>
          <a:r>
            <a:rPr lang="kk-KZ" sz="2200" kern="1200" dirty="0" smtClean="0"/>
            <a:t>2. бақылау уақыты (бақылаудың шекті мезеті)</a:t>
          </a:r>
          <a:endParaRPr lang="ru-RU" sz="2200" kern="1200" dirty="0" smtClean="0"/>
        </a:p>
        <a:p>
          <a:pPr lvl="0" algn="l" defTabSz="977900">
            <a:lnSpc>
              <a:spcPct val="90000"/>
            </a:lnSpc>
            <a:spcBef>
              <a:spcPct val="0"/>
            </a:spcBef>
            <a:spcAft>
              <a:spcPct val="35000"/>
            </a:spcAft>
          </a:pPr>
          <a:r>
            <a:rPr lang="kk-KZ" sz="2200" kern="1200" dirty="0" smtClean="0"/>
            <a:t>3. бақылау мерзімі</a:t>
          </a:r>
          <a:endParaRPr lang="ru-RU" sz="2200" kern="1200" dirty="0" smtClean="0"/>
        </a:p>
        <a:p>
          <a:pPr lvl="0" algn="l" defTabSz="977900">
            <a:lnSpc>
              <a:spcPct val="90000"/>
            </a:lnSpc>
            <a:spcBef>
              <a:spcPct val="0"/>
            </a:spcBef>
            <a:spcAft>
              <a:spcPct val="35000"/>
            </a:spcAft>
          </a:pPr>
          <a:r>
            <a:rPr lang="kk-KZ" sz="2200" kern="1200" dirty="0" smtClean="0"/>
            <a:t>4. бақылау бағдардамасы (мәселелердің тізімі, немесе тіркеуге жататын белгілер мен көрсеткіштердің тізімі)</a:t>
          </a:r>
          <a:endParaRPr lang="ru-RU" sz="2200" kern="1200" dirty="0" smtClean="0"/>
        </a:p>
        <a:p>
          <a:pPr lvl="0" algn="l" defTabSz="977900">
            <a:lnSpc>
              <a:spcPct val="90000"/>
            </a:lnSpc>
            <a:spcBef>
              <a:spcPct val="0"/>
            </a:spcBef>
            <a:spcAft>
              <a:spcPct val="35000"/>
            </a:spcAft>
          </a:pPr>
          <a:r>
            <a:rPr lang="kk-KZ" sz="2200" kern="1200" dirty="0" smtClean="0"/>
            <a:t>5. қателерді бақылау тәртібі.</a:t>
          </a:r>
          <a:endParaRPr lang="ru-RU" sz="2200" kern="1200" dirty="0"/>
        </a:p>
      </dsp:txBody>
      <dsp:txXfrm>
        <a:off x="3384378" y="1460877"/>
        <a:ext cx="4994898" cy="5071535"/>
      </dsp:txXfrm>
    </dsp:sp>
    <dsp:sp modelId="{E7F7C77A-1D8C-46C1-BE10-1F830A9DAC3B}">
      <dsp:nvSpPr>
        <dsp:cNvPr id="0" name=""/>
        <dsp:cNvSpPr/>
      </dsp:nvSpPr>
      <dsp:spPr>
        <a:xfrm flipV="1">
          <a:off x="0" y="6023417"/>
          <a:ext cx="8435280" cy="514195"/>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7C0FB72-C869-4291-BA0F-36FD50BC6514}">
      <dsp:nvSpPr>
        <dsp:cNvPr id="0" name=""/>
        <dsp:cNvSpPr/>
      </dsp:nvSpPr>
      <dsp:spPr>
        <a:xfrm>
          <a:off x="0" y="2567138"/>
          <a:ext cx="1411178" cy="75303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Статистикалық бақылау</a:t>
          </a:r>
          <a:endParaRPr lang="ru-RU" sz="2000" b="1" kern="1200" dirty="0">
            <a:latin typeface="Times New Roman" pitchFamily="18" charset="0"/>
            <a:cs typeface="Times New Roman" pitchFamily="18" charset="0"/>
          </a:endParaRPr>
        </a:p>
      </dsp:txBody>
      <dsp:txXfrm>
        <a:off x="0" y="2567138"/>
        <a:ext cx="1411178" cy="753033"/>
      </dsp:txXfrm>
    </dsp:sp>
    <dsp:sp modelId="{ACA011FC-B99F-4EBE-AF08-26BB46561AFC}">
      <dsp:nvSpPr>
        <dsp:cNvPr id="0" name=""/>
        <dsp:cNvSpPr/>
      </dsp:nvSpPr>
      <dsp:spPr>
        <a:xfrm rot="16772710">
          <a:off x="570992" y="1943808"/>
          <a:ext cx="2014411" cy="13170"/>
        </a:xfrm>
        <a:custGeom>
          <a:avLst/>
          <a:gdLst/>
          <a:ahLst/>
          <a:cxnLst/>
          <a:rect l="0" t="0" r="0" b="0"/>
          <a:pathLst>
            <a:path>
              <a:moveTo>
                <a:pt x="0" y="6585"/>
              </a:moveTo>
              <a:lnTo>
                <a:pt x="2014411" y="65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ru-RU" sz="700" kern="1200"/>
        </a:p>
      </dsp:txBody>
      <dsp:txXfrm rot="16772710">
        <a:off x="1527837" y="1900033"/>
        <a:ext cx="100720" cy="100720"/>
      </dsp:txXfrm>
    </dsp:sp>
    <dsp:sp modelId="{66D24379-5DC5-4AC2-866A-34BEFBC9DB19}">
      <dsp:nvSpPr>
        <dsp:cNvPr id="0" name=""/>
        <dsp:cNvSpPr/>
      </dsp:nvSpPr>
      <dsp:spPr>
        <a:xfrm>
          <a:off x="1745218" y="578320"/>
          <a:ext cx="1098863" cy="75762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Формалары</a:t>
          </a:r>
          <a:endParaRPr lang="ru-RU" sz="2000" b="1" kern="1200" dirty="0">
            <a:latin typeface="Times New Roman" pitchFamily="18" charset="0"/>
            <a:cs typeface="Times New Roman" pitchFamily="18" charset="0"/>
          </a:endParaRPr>
        </a:p>
      </dsp:txBody>
      <dsp:txXfrm>
        <a:off x="1745218" y="578320"/>
        <a:ext cx="1098863" cy="757624"/>
      </dsp:txXfrm>
    </dsp:sp>
    <dsp:sp modelId="{FCED7E24-060E-42D7-AF42-882BD9F03510}">
      <dsp:nvSpPr>
        <dsp:cNvPr id="0" name=""/>
        <dsp:cNvSpPr/>
      </dsp:nvSpPr>
      <dsp:spPr>
        <a:xfrm rot="18293490">
          <a:off x="2649676" y="577959"/>
          <a:ext cx="908488" cy="13170"/>
        </a:xfrm>
        <a:custGeom>
          <a:avLst/>
          <a:gdLst/>
          <a:ahLst/>
          <a:cxnLst/>
          <a:rect l="0" t="0" r="0" b="0"/>
          <a:pathLst>
            <a:path>
              <a:moveTo>
                <a:pt x="0" y="6585"/>
              </a:moveTo>
              <a:lnTo>
                <a:pt x="908488" y="658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8293490">
        <a:off x="3081207" y="561832"/>
        <a:ext cx="45424" cy="45424"/>
      </dsp:txXfrm>
    </dsp:sp>
    <dsp:sp modelId="{5AF104F1-0C8D-42A4-974F-00E0B03D6C96}">
      <dsp:nvSpPr>
        <dsp:cNvPr id="0" name=""/>
        <dsp:cNvSpPr/>
      </dsp:nvSpPr>
      <dsp:spPr>
        <a:xfrm>
          <a:off x="3363758" y="0"/>
          <a:ext cx="1951974" cy="42391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Есеп беру</a:t>
          </a:r>
          <a:endParaRPr lang="ru-RU" sz="2000" b="1" kern="1200" dirty="0">
            <a:latin typeface="Times New Roman" pitchFamily="18" charset="0"/>
            <a:cs typeface="Times New Roman" pitchFamily="18" charset="0"/>
          </a:endParaRPr>
        </a:p>
      </dsp:txBody>
      <dsp:txXfrm>
        <a:off x="3363758" y="0"/>
        <a:ext cx="1951974" cy="423914"/>
      </dsp:txXfrm>
    </dsp:sp>
    <dsp:sp modelId="{7221F5FE-DB05-4CFA-AACD-814638485776}">
      <dsp:nvSpPr>
        <dsp:cNvPr id="0" name=""/>
        <dsp:cNvSpPr/>
      </dsp:nvSpPr>
      <dsp:spPr>
        <a:xfrm rot="904847">
          <a:off x="2833598" y="1029743"/>
          <a:ext cx="608774" cy="13170"/>
        </a:xfrm>
        <a:custGeom>
          <a:avLst/>
          <a:gdLst/>
          <a:ahLst/>
          <a:cxnLst/>
          <a:rect l="0" t="0" r="0" b="0"/>
          <a:pathLst>
            <a:path>
              <a:moveTo>
                <a:pt x="0" y="6585"/>
              </a:moveTo>
              <a:lnTo>
                <a:pt x="608774" y="658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904847">
        <a:off x="3122766" y="1021109"/>
        <a:ext cx="30438" cy="30438"/>
      </dsp:txXfrm>
    </dsp:sp>
    <dsp:sp modelId="{24AE63AE-E67C-4637-8B8E-84E18209ED50}">
      <dsp:nvSpPr>
        <dsp:cNvPr id="0" name=""/>
        <dsp:cNvSpPr/>
      </dsp:nvSpPr>
      <dsp:spPr>
        <a:xfrm>
          <a:off x="3431890" y="773821"/>
          <a:ext cx="2098445" cy="68340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Арнайы ұымдастырылған</a:t>
          </a:r>
          <a:endParaRPr lang="ru-RU" sz="2000" b="1" kern="1200" dirty="0">
            <a:latin typeface="Times New Roman" pitchFamily="18" charset="0"/>
            <a:cs typeface="Times New Roman" pitchFamily="18" charset="0"/>
          </a:endParaRPr>
        </a:p>
      </dsp:txBody>
      <dsp:txXfrm>
        <a:off x="3431890" y="773821"/>
        <a:ext cx="2098445" cy="683405"/>
      </dsp:txXfrm>
    </dsp:sp>
    <dsp:sp modelId="{45B88948-35B4-45CD-97A5-EB316540F4E9}">
      <dsp:nvSpPr>
        <dsp:cNvPr id="0" name=""/>
        <dsp:cNvSpPr/>
      </dsp:nvSpPr>
      <dsp:spPr>
        <a:xfrm rot="3191102">
          <a:off x="2625823" y="1386540"/>
          <a:ext cx="1089200" cy="13170"/>
        </a:xfrm>
        <a:custGeom>
          <a:avLst/>
          <a:gdLst/>
          <a:ahLst/>
          <a:cxnLst/>
          <a:rect l="0" t="0" r="0" b="0"/>
          <a:pathLst>
            <a:path>
              <a:moveTo>
                <a:pt x="0" y="6585"/>
              </a:moveTo>
              <a:lnTo>
                <a:pt x="1089200" y="658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3191102">
        <a:off x="3143193" y="1365895"/>
        <a:ext cx="54460" cy="54460"/>
      </dsp:txXfrm>
    </dsp:sp>
    <dsp:sp modelId="{6FF76311-3319-4A67-9BDE-C7FE76840CFA}">
      <dsp:nvSpPr>
        <dsp:cNvPr id="0" name=""/>
        <dsp:cNvSpPr/>
      </dsp:nvSpPr>
      <dsp:spPr>
        <a:xfrm>
          <a:off x="3496766" y="1617161"/>
          <a:ext cx="1817119" cy="42391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Регистр</a:t>
          </a:r>
          <a:endParaRPr lang="ru-RU" sz="2000" b="1" kern="1200" dirty="0">
            <a:latin typeface="Times New Roman" pitchFamily="18" charset="0"/>
            <a:cs typeface="Times New Roman" pitchFamily="18" charset="0"/>
          </a:endParaRPr>
        </a:p>
      </dsp:txBody>
      <dsp:txXfrm>
        <a:off x="3496766" y="1617161"/>
        <a:ext cx="1817119" cy="423914"/>
      </dsp:txXfrm>
    </dsp:sp>
    <dsp:sp modelId="{851E83B5-E634-4EDA-953B-C3B38D6EF9CB}">
      <dsp:nvSpPr>
        <dsp:cNvPr id="0" name=""/>
        <dsp:cNvSpPr/>
      </dsp:nvSpPr>
      <dsp:spPr>
        <a:xfrm rot="19179031">
          <a:off x="1328626" y="2712394"/>
          <a:ext cx="694035" cy="13170"/>
        </a:xfrm>
        <a:custGeom>
          <a:avLst/>
          <a:gdLst/>
          <a:ahLst/>
          <a:cxnLst/>
          <a:rect l="0" t="0" r="0" b="0"/>
          <a:pathLst>
            <a:path>
              <a:moveTo>
                <a:pt x="0" y="6585"/>
              </a:moveTo>
              <a:lnTo>
                <a:pt x="694035" y="65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9179031">
        <a:off x="1658292" y="2701628"/>
        <a:ext cx="34701" cy="34701"/>
      </dsp:txXfrm>
    </dsp:sp>
    <dsp:sp modelId="{4904A86C-FE08-480F-BD08-2A2E4137FFF3}">
      <dsp:nvSpPr>
        <dsp:cNvPr id="0" name=""/>
        <dsp:cNvSpPr/>
      </dsp:nvSpPr>
      <dsp:spPr>
        <a:xfrm>
          <a:off x="1940108" y="2181066"/>
          <a:ext cx="985805" cy="62647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Түрлері</a:t>
          </a:r>
          <a:endParaRPr lang="ru-RU" sz="2000" b="1" kern="1200" dirty="0">
            <a:latin typeface="Times New Roman" pitchFamily="18" charset="0"/>
            <a:cs typeface="Times New Roman" pitchFamily="18" charset="0"/>
          </a:endParaRPr>
        </a:p>
      </dsp:txBody>
      <dsp:txXfrm>
        <a:off x="1940108" y="2181066"/>
        <a:ext cx="985805" cy="626473"/>
      </dsp:txXfrm>
    </dsp:sp>
    <dsp:sp modelId="{7AC20333-06CE-44E7-92B2-CFFEC815D6D2}">
      <dsp:nvSpPr>
        <dsp:cNvPr id="0" name=""/>
        <dsp:cNvSpPr/>
      </dsp:nvSpPr>
      <dsp:spPr>
        <a:xfrm rot="431701">
          <a:off x="2923358" y="2528364"/>
          <a:ext cx="649062" cy="13170"/>
        </a:xfrm>
        <a:custGeom>
          <a:avLst/>
          <a:gdLst/>
          <a:ahLst/>
          <a:cxnLst/>
          <a:rect l="0" t="0" r="0" b="0"/>
          <a:pathLst>
            <a:path>
              <a:moveTo>
                <a:pt x="0" y="6585"/>
              </a:moveTo>
              <a:lnTo>
                <a:pt x="649062" y="658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431701">
        <a:off x="3231663" y="2518723"/>
        <a:ext cx="32453" cy="32453"/>
      </dsp:txXfrm>
    </dsp:sp>
    <dsp:sp modelId="{8373D5CE-A61C-4456-9D6D-5F01E4B26D0F}">
      <dsp:nvSpPr>
        <dsp:cNvPr id="0" name=""/>
        <dsp:cNvSpPr/>
      </dsp:nvSpPr>
      <dsp:spPr>
        <a:xfrm>
          <a:off x="3569866" y="2168572"/>
          <a:ext cx="2128306" cy="814047"/>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0" kern="1200" dirty="0" smtClean="0">
              <a:latin typeface="Times New Roman" pitchFamily="18" charset="0"/>
              <a:cs typeface="Times New Roman" pitchFamily="18" charset="0"/>
            </a:rPr>
            <a:t>Мәліметтерді тіркеуге алу уақыты бойынша</a:t>
          </a:r>
          <a:endParaRPr lang="ru-RU" sz="2000" b="0" kern="1200" dirty="0">
            <a:latin typeface="Times New Roman" pitchFamily="18" charset="0"/>
            <a:cs typeface="Times New Roman" pitchFamily="18" charset="0"/>
          </a:endParaRPr>
        </a:p>
      </dsp:txBody>
      <dsp:txXfrm>
        <a:off x="3569866" y="2168572"/>
        <a:ext cx="2128306" cy="814047"/>
      </dsp:txXfrm>
    </dsp:sp>
    <dsp:sp modelId="{C58ECDC0-DD83-47D3-A5A4-DCD291E9CD3A}">
      <dsp:nvSpPr>
        <dsp:cNvPr id="0" name=""/>
        <dsp:cNvSpPr/>
      </dsp:nvSpPr>
      <dsp:spPr>
        <a:xfrm rot="20063107">
          <a:off x="5631607" y="2276200"/>
          <a:ext cx="1354601" cy="13170"/>
        </a:xfrm>
        <a:custGeom>
          <a:avLst/>
          <a:gdLst/>
          <a:ahLst/>
          <a:cxnLst/>
          <a:rect l="0" t="0" r="0" b="0"/>
          <a:pathLst>
            <a:path>
              <a:moveTo>
                <a:pt x="0" y="6585"/>
              </a:moveTo>
              <a:lnTo>
                <a:pt x="1354601" y="658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20063107">
        <a:off x="6275043" y="2248921"/>
        <a:ext cx="67730" cy="67730"/>
      </dsp:txXfrm>
    </dsp:sp>
    <dsp:sp modelId="{9FE93DC4-A884-4B84-BCE6-D731E760BAED}">
      <dsp:nvSpPr>
        <dsp:cNvPr id="0" name=""/>
        <dsp:cNvSpPr/>
      </dsp:nvSpPr>
      <dsp:spPr>
        <a:xfrm>
          <a:off x="6919644" y="1454978"/>
          <a:ext cx="1309955" cy="106999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0" kern="1200" dirty="0" smtClean="0">
              <a:latin typeface="Times New Roman" pitchFamily="18" charset="0"/>
              <a:cs typeface="Times New Roman" pitchFamily="18" charset="0"/>
            </a:rPr>
            <a:t>Ағымдық;</a:t>
          </a:r>
        </a:p>
        <a:p>
          <a:pPr lvl="0" algn="ctr" defTabSz="889000">
            <a:lnSpc>
              <a:spcPct val="90000"/>
            </a:lnSpc>
            <a:spcBef>
              <a:spcPct val="0"/>
            </a:spcBef>
            <a:spcAft>
              <a:spcPct val="35000"/>
            </a:spcAft>
          </a:pPr>
          <a:r>
            <a:rPr lang="kk-KZ" sz="2000" b="0" kern="1200" dirty="0" smtClean="0">
              <a:latin typeface="Times New Roman" pitchFamily="18" charset="0"/>
              <a:cs typeface="Times New Roman" pitchFamily="18" charset="0"/>
            </a:rPr>
            <a:t>Мерзімдік;</a:t>
          </a:r>
        </a:p>
        <a:p>
          <a:pPr lvl="0" algn="ctr" defTabSz="889000">
            <a:lnSpc>
              <a:spcPct val="90000"/>
            </a:lnSpc>
            <a:spcBef>
              <a:spcPct val="0"/>
            </a:spcBef>
            <a:spcAft>
              <a:spcPct val="35000"/>
            </a:spcAft>
          </a:pPr>
          <a:r>
            <a:rPr lang="kk-KZ" sz="2000" b="0" kern="1200" dirty="0" smtClean="0">
              <a:latin typeface="Times New Roman" pitchFamily="18" charset="0"/>
              <a:cs typeface="Times New Roman" pitchFamily="18" charset="0"/>
            </a:rPr>
            <a:t>Бір жолғы</a:t>
          </a:r>
          <a:endParaRPr lang="ru-RU" sz="2000" b="0" kern="1200" dirty="0">
            <a:latin typeface="Times New Roman" pitchFamily="18" charset="0"/>
            <a:cs typeface="Times New Roman" pitchFamily="18" charset="0"/>
          </a:endParaRPr>
        </a:p>
      </dsp:txBody>
      <dsp:txXfrm>
        <a:off x="6919644" y="1454978"/>
        <a:ext cx="1309955" cy="1069994"/>
      </dsp:txXfrm>
    </dsp:sp>
    <dsp:sp modelId="{77F2E2F2-FA80-412B-BDB2-04D36D932340}">
      <dsp:nvSpPr>
        <dsp:cNvPr id="0" name=""/>
        <dsp:cNvSpPr/>
      </dsp:nvSpPr>
      <dsp:spPr>
        <a:xfrm rot="5032222">
          <a:off x="2378498" y="3097069"/>
          <a:ext cx="1225710" cy="13170"/>
        </a:xfrm>
        <a:custGeom>
          <a:avLst/>
          <a:gdLst/>
          <a:ahLst/>
          <a:cxnLst/>
          <a:rect l="0" t="0" r="0" b="0"/>
          <a:pathLst>
            <a:path>
              <a:moveTo>
                <a:pt x="0" y="6585"/>
              </a:moveTo>
              <a:lnTo>
                <a:pt x="1225710" y="658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5032222">
        <a:off x="2960711" y="3073012"/>
        <a:ext cx="61285" cy="61285"/>
      </dsp:txXfrm>
    </dsp:sp>
    <dsp:sp modelId="{A0A952D7-F29D-42F8-AE70-E67C9E9C971E}">
      <dsp:nvSpPr>
        <dsp:cNvPr id="0" name=""/>
        <dsp:cNvSpPr/>
      </dsp:nvSpPr>
      <dsp:spPr>
        <a:xfrm>
          <a:off x="3056793" y="3190591"/>
          <a:ext cx="2061548" cy="104483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0" kern="1200" dirty="0" smtClean="0">
              <a:latin typeface="Times New Roman" pitchFamily="18" charset="0"/>
              <a:cs typeface="Times New Roman" pitchFamily="18" charset="0"/>
            </a:rPr>
            <a:t>Жиынтықтықтағы бірліктерді қамту дәрежесіне байланысты</a:t>
          </a:r>
          <a:endParaRPr lang="ru-RU" sz="2000" b="0" kern="1200" dirty="0">
            <a:latin typeface="Times New Roman" pitchFamily="18" charset="0"/>
            <a:cs typeface="Times New Roman" pitchFamily="18" charset="0"/>
          </a:endParaRPr>
        </a:p>
      </dsp:txBody>
      <dsp:txXfrm>
        <a:off x="3056793" y="3190591"/>
        <a:ext cx="2061548" cy="1044831"/>
      </dsp:txXfrm>
    </dsp:sp>
    <dsp:sp modelId="{13DB7A2D-58AF-465C-A7E6-8357737CAE15}">
      <dsp:nvSpPr>
        <dsp:cNvPr id="0" name=""/>
        <dsp:cNvSpPr/>
      </dsp:nvSpPr>
      <dsp:spPr>
        <a:xfrm rot="18567186">
          <a:off x="5012667" y="3482596"/>
          <a:ext cx="579748" cy="13170"/>
        </a:xfrm>
        <a:custGeom>
          <a:avLst/>
          <a:gdLst/>
          <a:ahLst/>
          <a:cxnLst/>
          <a:rect l="0" t="0" r="0" b="0"/>
          <a:pathLst>
            <a:path>
              <a:moveTo>
                <a:pt x="0" y="6585"/>
              </a:moveTo>
              <a:lnTo>
                <a:pt x="579748" y="658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8567186">
        <a:off x="5288047" y="3474688"/>
        <a:ext cx="28987" cy="28987"/>
      </dsp:txXfrm>
    </dsp:sp>
    <dsp:sp modelId="{211E7358-5362-4BA1-BFA7-09444B744A27}">
      <dsp:nvSpPr>
        <dsp:cNvPr id="0" name=""/>
        <dsp:cNvSpPr/>
      </dsp:nvSpPr>
      <dsp:spPr>
        <a:xfrm>
          <a:off x="5486740" y="3053399"/>
          <a:ext cx="1074055" cy="42391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0" kern="1200" dirty="0" smtClean="0">
              <a:latin typeface="Times New Roman" pitchFamily="18" charset="0"/>
              <a:cs typeface="Times New Roman" pitchFamily="18" charset="0"/>
            </a:rPr>
            <a:t>Жаппай</a:t>
          </a:r>
          <a:endParaRPr lang="ru-RU" sz="2000" b="0" kern="1200" dirty="0">
            <a:latin typeface="Times New Roman" pitchFamily="18" charset="0"/>
            <a:cs typeface="Times New Roman" pitchFamily="18" charset="0"/>
          </a:endParaRPr>
        </a:p>
      </dsp:txBody>
      <dsp:txXfrm>
        <a:off x="5486740" y="3053399"/>
        <a:ext cx="1074055" cy="423914"/>
      </dsp:txXfrm>
    </dsp:sp>
    <dsp:sp modelId="{38E15650-3500-4A75-AA63-08D375847630}">
      <dsp:nvSpPr>
        <dsp:cNvPr id="0" name=""/>
        <dsp:cNvSpPr/>
      </dsp:nvSpPr>
      <dsp:spPr>
        <a:xfrm rot="1255568">
          <a:off x="5104560" y="3781045"/>
          <a:ext cx="417868" cy="13170"/>
        </a:xfrm>
        <a:custGeom>
          <a:avLst/>
          <a:gdLst/>
          <a:ahLst/>
          <a:cxnLst/>
          <a:rect l="0" t="0" r="0" b="0"/>
          <a:pathLst>
            <a:path>
              <a:moveTo>
                <a:pt x="0" y="6585"/>
              </a:moveTo>
              <a:lnTo>
                <a:pt x="417868" y="658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255568">
        <a:off x="5303048" y="3777183"/>
        <a:ext cx="20893" cy="20893"/>
      </dsp:txXfrm>
    </dsp:sp>
    <dsp:sp modelId="{97B3DCCC-FD0C-4CDE-807F-D128DE586DEF}">
      <dsp:nvSpPr>
        <dsp:cNvPr id="0" name=""/>
        <dsp:cNvSpPr/>
      </dsp:nvSpPr>
      <dsp:spPr>
        <a:xfrm>
          <a:off x="5508648" y="3650296"/>
          <a:ext cx="1068943" cy="42391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0" kern="1200" dirty="0" smtClean="0">
              <a:latin typeface="Times New Roman" pitchFamily="18" charset="0"/>
              <a:cs typeface="Times New Roman" pitchFamily="18" charset="0"/>
            </a:rPr>
            <a:t>Жартылай</a:t>
          </a:r>
          <a:endParaRPr lang="ru-RU" sz="2000" b="0" kern="1200" dirty="0">
            <a:latin typeface="Times New Roman" pitchFamily="18" charset="0"/>
            <a:cs typeface="Times New Roman" pitchFamily="18" charset="0"/>
          </a:endParaRPr>
        </a:p>
      </dsp:txBody>
      <dsp:txXfrm>
        <a:off x="5508648" y="3650296"/>
        <a:ext cx="1068943" cy="423914"/>
      </dsp:txXfrm>
    </dsp:sp>
    <dsp:sp modelId="{E0149568-19C2-46BB-AFED-3AF16480FCC0}">
      <dsp:nvSpPr>
        <dsp:cNvPr id="0" name=""/>
        <dsp:cNvSpPr/>
      </dsp:nvSpPr>
      <dsp:spPr>
        <a:xfrm rot="1891766">
          <a:off x="6549184" y="3956295"/>
          <a:ext cx="384852" cy="13170"/>
        </a:xfrm>
        <a:custGeom>
          <a:avLst/>
          <a:gdLst/>
          <a:ahLst/>
          <a:cxnLst/>
          <a:rect l="0" t="0" r="0" b="0"/>
          <a:pathLst>
            <a:path>
              <a:moveTo>
                <a:pt x="0" y="6585"/>
              </a:moveTo>
              <a:lnTo>
                <a:pt x="384852" y="658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891766">
        <a:off x="6731989" y="3953259"/>
        <a:ext cx="19242" cy="19242"/>
      </dsp:txXfrm>
    </dsp:sp>
    <dsp:sp modelId="{ED0BAAA8-81C7-4C07-8924-5AD614B266E5}">
      <dsp:nvSpPr>
        <dsp:cNvPr id="0" name=""/>
        <dsp:cNvSpPr/>
      </dsp:nvSpPr>
      <dsp:spPr>
        <a:xfrm>
          <a:off x="6905629" y="2869592"/>
          <a:ext cx="1323970" cy="238783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0" kern="1200" dirty="0" smtClean="0">
              <a:latin typeface="Times New Roman" pitchFamily="18" charset="0"/>
              <a:cs typeface="Times New Roman" pitchFamily="18" charset="0"/>
            </a:rPr>
            <a:t>Ішінара бақылау</a:t>
          </a:r>
        </a:p>
        <a:p>
          <a:pPr lvl="0" algn="ctr" defTabSz="889000">
            <a:lnSpc>
              <a:spcPct val="90000"/>
            </a:lnSpc>
            <a:spcBef>
              <a:spcPct val="0"/>
            </a:spcBef>
            <a:spcAft>
              <a:spcPct val="35000"/>
            </a:spcAft>
          </a:pPr>
          <a:r>
            <a:rPr lang="kk-KZ" sz="2000" b="0" kern="1200" dirty="0" smtClean="0">
              <a:latin typeface="Times New Roman" pitchFamily="18" charset="0"/>
              <a:cs typeface="Times New Roman" pitchFamily="18" charset="0"/>
            </a:rPr>
            <a:t>Монографиялық бақылау</a:t>
          </a:r>
        </a:p>
        <a:p>
          <a:pPr lvl="0" algn="ctr" defTabSz="889000">
            <a:lnSpc>
              <a:spcPct val="90000"/>
            </a:lnSpc>
            <a:spcBef>
              <a:spcPct val="0"/>
            </a:spcBef>
            <a:spcAft>
              <a:spcPct val="35000"/>
            </a:spcAft>
          </a:pPr>
          <a:r>
            <a:rPr lang="kk-KZ" sz="2000" b="0" kern="1200" dirty="0" smtClean="0">
              <a:latin typeface="Times New Roman" pitchFamily="18" charset="0"/>
              <a:cs typeface="Times New Roman" pitchFamily="18" charset="0"/>
            </a:rPr>
            <a:t>Жиынтықтың негізгі бөлігін бақылау</a:t>
          </a:r>
          <a:endParaRPr lang="ru-RU" sz="2000" b="0" kern="1200" dirty="0">
            <a:latin typeface="Times New Roman" pitchFamily="18" charset="0"/>
            <a:cs typeface="Times New Roman" pitchFamily="18" charset="0"/>
          </a:endParaRPr>
        </a:p>
      </dsp:txBody>
      <dsp:txXfrm>
        <a:off x="6905629" y="2869592"/>
        <a:ext cx="1323970" cy="2387831"/>
      </dsp:txXfrm>
    </dsp:sp>
    <dsp:sp modelId="{40FD2C3A-51CA-4C27-8195-2670CFF9C69D}">
      <dsp:nvSpPr>
        <dsp:cNvPr id="0" name=""/>
        <dsp:cNvSpPr/>
      </dsp:nvSpPr>
      <dsp:spPr>
        <a:xfrm rot="4787580">
          <a:off x="470631" y="4062091"/>
          <a:ext cx="2286224" cy="13170"/>
        </a:xfrm>
        <a:custGeom>
          <a:avLst/>
          <a:gdLst/>
          <a:ahLst/>
          <a:cxnLst/>
          <a:rect l="0" t="0" r="0" b="0"/>
          <a:pathLst>
            <a:path>
              <a:moveTo>
                <a:pt x="0" y="6585"/>
              </a:moveTo>
              <a:lnTo>
                <a:pt x="2286224" y="65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ru-RU" sz="800" kern="1200"/>
        </a:p>
      </dsp:txBody>
      <dsp:txXfrm rot="4787580">
        <a:off x="1556587" y="4011521"/>
        <a:ext cx="114311" cy="114311"/>
      </dsp:txXfrm>
    </dsp:sp>
    <dsp:sp modelId="{64C42D9B-8929-4F34-9E79-45EAD42AB000}">
      <dsp:nvSpPr>
        <dsp:cNvPr id="0" name=""/>
        <dsp:cNvSpPr/>
      </dsp:nvSpPr>
      <dsp:spPr>
        <a:xfrm>
          <a:off x="1816308" y="4829097"/>
          <a:ext cx="1085900" cy="72920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Тәсілдері</a:t>
          </a:r>
          <a:endParaRPr lang="ru-RU" sz="2000" b="1" kern="1200" dirty="0">
            <a:latin typeface="Times New Roman" pitchFamily="18" charset="0"/>
            <a:cs typeface="Times New Roman" pitchFamily="18" charset="0"/>
          </a:endParaRPr>
        </a:p>
      </dsp:txBody>
      <dsp:txXfrm>
        <a:off x="1816308" y="4829097"/>
        <a:ext cx="1085900" cy="729201"/>
      </dsp:txXfrm>
    </dsp:sp>
    <dsp:sp modelId="{BF73688C-CA7A-42B8-97B7-76CC195D9ABD}">
      <dsp:nvSpPr>
        <dsp:cNvPr id="0" name=""/>
        <dsp:cNvSpPr/>
      </dsp:nvSpPr>
      <dsp:spPr>
        <a:xfrm rot="20849991">
          <a:off x="2897472" y="5143866"/>
          <a:ext cx="399609" cy="13170"/>
        </a:xfrm>
        <a:custGeom>
          <a:avLst/>
          <a:gdLst/>
          <a:ahLst/>
          <a:cxnLst/>
          <a:rect l="0" t="0" r="0" b="0"/>
          <a:pathLst>
            <a:path>
              <a:moveTo>
                <a:pt x="0" y="6585"/>
              </a:moveTo>
              <a:lnTo>
                <a:pt x="399609" y="658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20849991">
        <a:off x="3087287" y="5140461"/>
        <a:ext cx="19980" cy="19980"/>
      </dsp:txXfrm>
    </dsp:sp>
    <dsp:sp modelId="{9581014A-0CF1-486E-81D0-428F349AEC81}">
      <dsp:nvSpPr>
        <dsp:cNvPr id="0" name=""/>
        <dsp:cNvSpPr/>
      </dsp:nvSpPr>
      <dsp:spPr>
        <a:xfrm>
          <a:off x="3292346" y="4420904"/>
          <a:ext cx="1838204" cy="1372602"/>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0" kern="1200" dirty="0" smtClean="0">
              <a:latin typeface="Times New Roman" pitchFamily="18" charset="0"/>
              <a:cs typeface="Times New Roman" pitchFamily="18" charset="0"/>
            </a:rPr>
            <a:t>Тікелей бақылау </a:t>
          </a:r>
        </a:p>
        <a:p>
          <a:pPr lvl="0" algn="ctr" defTabSz="889000">
            <a:lnSpc>
              <a:spcPct val="90000"/>
            </a:lnSpc>
            <a:spcBef>
              <a:spcPct val="0"/>
            </a:spcBef>
            <a:spcAft>
              <a:spcPct val="35000"/>
            </a:spcAft>
          </a:pPr>
          <a:r>
            <a:rPr lang="kk-KZ" sz="2000" b="0" kern="1200" dirty="0" smtClean="0">
              <a:latin typeface="Times New Roman" pitchFamily="18" charset="0"/>
              <a:cs typeface="Times New Roman" pitchFamily="18" charset="0"/>
            </a:rPr>
            <a:t>Құжаттық</a:t>
          </a:r>
        </a:p>
        <a:p>
          <a:pPr lvl="0" algn="ctr" defTabSz="889000">
            <a:lnSpc>
              <a:spcPct val="90000"/>
            </a:lnSpc>
            <a:spcBef>
              <a:spcPct val="0"/>
            </a:spcBef>
            <a:spcAft>
              <a:spcPct val="35000"/>
            </a:spcAft>
          </a:pPr>
          <a:r>
            <a:rPr lang="kk-KZ" sz="2000" b="0" kern="1200" dirty="0" smtClean="0">
              <a:latin typeface="Times New Roman" pitchFamily="18" charset="0"/>
              <a:cs typeface="Times New Roman" pitchFamily="18" charset="0"/>
            </a:rPr>
            <a:t>Сұрақ-жауап</a:t>
          </a:r>
          <a:endParaRPr lang="ru-RU" sz="2000" b="0" kern="1200" dirty="0">
            <a:latin typeface="Times New Roman" pitchFamily="18" charset="0"/>
            <a:cs typeface="Times New Roman" pitchFamily="18" charset="0"/>
          </a:endParaRPr>
        </a:p>
      </dsp:txBody>
      <dsp:txXfrm>
        <a:off x="3292346" y="4420904"/>
        <a:ext cx="1838204" cy="1372602"/>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C120948-5A33-40F1-BAF1-7C5DD55B30DB}">
      <dsp:nvSpPr>
        <dsp:cNvPr id="0" name=""/>
        <dsp:cNvSpPr/>
      </dsp:nvSpPr>
      <dsp:spPr>
        <a:xfrm>
          <a:off x="0" y="5153495"/>
          <a:ext cx="8229600" cy="676393"/>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5128" tIns="135128" rIns="135128" bIns="135128" numCol="1" spcCol="1270" anchor="ctr" anchorCtr="0">
          <a:noAutofit/>
        </a:bodyPr>
        <a:lstStyle/>
        <a:p>
          <a:pPr lvl="0" algn="ctr" defTabSz="844550" rtl="0">
            <a:lnSpc>
              <a:spcPct val="90000"/>
            </a:lnSpc>
            <a:spcBef>
              <a:spcPct val="0"/>
            </a:spcBef>
            <a:spcAft>
              <a:spcPct val="35000"/>
            </a:spcAft>
          </a:pPr>
          <a:r>
            <a:rPr lang="kk-KZ" sz="1900" kern="1200" dirty="0" smtClean="0"/>
            <a:t>Сауалнамалық</a:t>
          </a:r>
          <a:r>
            <a:rPr lang="ru-RU" sz="1900" kern="1200" dirty="0" smtClean="0"/>
            <a:t> (</a:t>
          </a:r>
          <a:r>
            <a:rPr lang="kk-KZ" sz="1900" kern="1200" dirty="0" smtClean="0"/>
            <a:t>сауалнамалар түрінде</a:t>
          </a:r>
          <a:r>
            <a:rPr lang="ru-RU" sz="1900" kern="1200" dirty="0" smtClean="0"/>
            <a:t>)</a:t>
          </a:r>
          <a:endParaRPr lang="ru-RU" sz="1900" kern="1200" dirty="0"/>
        </a:p>
      </dsp:txBody>
      <dsp:txXfrm>
        <a:off x="0" y="5153495"/>
        <a:ext cx="8229600" cy="676393"/>
      </dsp:txXfrm>
    </dsp:sp>
    <dsp:sp modelId="{DFC55C89-581F-4638-B401-954800EAE288}">
      <dsp:nvSpPr>
        <dsp:cNvPr id="0" name=""/>
        <dsp:cNvSpPr/>
      </dsp:nvSpPr>
      <dsp:spPr>
        <a:xfrm rot="10800000">
          <a:off x="0" y="4123348"/>
          <a:ext cx="8229600" cy="1040293"/>
        </a:xfrm>
        <a:prstGeom prst="upArrowCallou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5128" tIns="135128" rIns="135128" bIns="135128" numCol="1" spcCol="1270" anchor="ctr" anchorCtr="0">
          <a:noAutofit/>
        </a:bodyPr>
        <a:lstStyle/>
        <a:p>
          <a:pPr lvl="0" algn="ctr" defTabSz="844550" rtl="0">
            <a:lnSpc>
              <a:spcPct val="90000"/>
            </a:lnSpc>
            <a:spcBef>
              <a:spcPct val="0"/>
            </a:spcBef>
            <a:spcAft>
              <a:spcPct val="35000"/>
            </a:spcAft>
          </a:pPr>
          <a:r>
            <a:rPr lang="ru-RU" sz="1900" kern="1200" dirty="0" smtClean="0"/>
            <a:t>Корреспондент</a:t>
          </a:r>
          <a:r>
            <a:rPr lang="kk-KZ" sz="1900" kern="1200" dirty="0" smtClean="0"/>
            <a:t>тік</a:t>
          </a:r>
          <a:r>
            <a:rPr lang="ru-RU" sz="1900" kern="1200" dirty="0" smtClean="0"/>
            <a:t> (</a:t>
          </a:r>
          <a:r>
            <a:rPr lang="kk-KZ" sz="1900" kern="1200" dirty="0" smtClean="0"/>
            <a:t>ерікті </a:t>
          </a:r>
          <a:r>
            <a:rPr lang="ru-RU" sz="1900" kern="1200" dirty="0" smtClean="0"/>
            <a:t>штат корреспондент</a:t>
          </a:r>
          <a:r>
            <a:rPr lang="kk-KZ" sz="1900" kern="1200" dirty="0" smtClean="0"/>
            <a:t>тердің штаттары</a:t>
          </a:r>
          <a:r>
            <a:rPr lang="ru-RU" sz="1900" kern="1200" dirty="0" smtClean="0"/>
            <a:t>)</a:t>
          </a:r>
          <a:endParaRPr lang="ru-RU" sz="1900" kern="1200" dirty="0"/>
        </a:p>
      </dsp:txBody>
      <dsp:txXfrm rot="10800000">
        <a:off x="0" y="4123348"/>
        <a:ext cx="8229600" cy="1040293"/>
      </dsp:txXfrm>
    </dsp:sp>
    <dsp:sp modelId="{0ADC9378-79C9-4E50-8C81-0E78A77C25EA}">
      <dsp:nvSpPr>
        <dsp:cNvPr id="0" name=""/>
        <dsp:cNvSpPr/>
      </dsp:nvSpPr>
      <dsp:spPr>
        <a:xfrm rot="10800000">
          <a:off x="0" y="3093200"/>
          <a:ext cx="8229600" cy="1040293"/>
        </a:xfrm>
        <a:prstGeom prst="upArrowCallou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5128" tIns="135128" rIns="135128" bIns="135128" numCol="1" spcCol="1270" anchor="ctr" anchorCtr="0">
          <a:noAutofit/>
        </a:bodyPr>
        <a:lstStyle/>
        <a:p>
          <a:pPr lvl="0" algn="ctr" defTabSz="844550" rtl="0">
            <a:lnSpc>
              <a:spcPct val="90000"/>
            </a:lnSpc>
            <a:spcBef>
              <a:spcPct val="0"/>
            </a:spcBef>
            <a:spcAft>
              <a:spcPct val="35000"/>
            </a:spcAft>
          </a:pPr>
          <a:r>
            <a:rPr lang="kk-KZ" sz="1900" kern="1200" dirty="0" smtClean="0"/>
            <a:t>Қатысу</a:t>
          </a:r>
          <a:r>
            <a:rPr lang="ru-RU" sz="1900" kern="1200" dirty="0" smtClean="0"/>
            <a:t> (</a:t>
          </a:r>
          <a:r>
            <a:rPr lang="kk-KZ" sz="1900" kern="1200" dirty="0" smtClean="0"/>
            <a:t>некелер</a:t>
          </a:r>
          <a:r>
            <a:rPr lang="ru-RU" sz="1900" kern="1200" dirty="0" smtClean="0"/>
            <a:t>, </a:t>
          </a:r>
          <a:r>
            <a:rPr lang="kk-KZ" sz="1900" kern="1200" dirty="0" smtClean="0"/>
            <a:t>балалар</a:t>
          </a:r>
          <a:r>
            <a:rPr lang="ru-RU" sz="1900" kern="1200" dirty="0" smtClean="0"/>
            <a:t>, </a:t>
          </a:r>
          <a:r>
            <a:rPr lang="kk-KZ" sz="1900" kern="1200" dirty="0" smtClean="0"/>
            <a:t>ажырасулар және т.б.</a:t>
          </a:r>
          <a:r>
            <a:rPr lang="ru-RU" sz="1900" kern="1200" dirty="0" smtClean="0"/>
            <a:t>)</a:t>
          </a:r>
          <a:endParaRPr lang="ru-RU" sz="1900" kern="1200" dirty="0"/>
        </a:p>
      </dsp:txBody>
      <dsp:txXfrm rot="10800000">
        <a:off x="0" y="3093200"/>
        <a:ext cx="8229600" cy="1040293"/>
      </dsp:txXfrm>
    </dsp:sp>
    <dsp:sp modelId="{BDC3DA63-EA46-4FDF-B12C-E0331ACE46D6}">
      <dsp:nvSpPr>
        <dsp:cNvPr id="0" name=""/>
        <dsp:cNvSpPr/>
      </dsp:nvSpPr>
      <dsp:spPr>
        <a:xfrm rot="10800000">
          <a:off x="0" y="2063053"/>
          <a:ext cx="8229600" cy="1040293"/>
        </a:xfrm>
        <a:prstGeom prst="upArrowCallou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5128" tIns="135128" rIns="135128" bIns="135128" numCol="1" spcCol="1270" anchor="ctr" anchorCtr="0">
          <a:noAutofit/>
        </a:bodyPr>
        <a:lstStyle/>
        <a:p>
          <a:pPr lvl="0" algn="ctr" defTabSz="844550" rtl="0">
            <a:lnSpc>
              <a:spcPct val="90000"/>
            </a:lnSpc>
            <a:spcBef>
              <a:spcPct val="0"/>
            </a:spcBef>
            <a:spcAft>
              <a:spcPct val="35000"/>
            </a:spcAft>
          </a:pPr>
          <a:r>
            <a:rPr lang="kk-KZ" sz="1900" kern="1200" dirty="0" smtClean="0"/>
            <a:t>Өз бетімен тіркеу</a:t>
          </a:r>
          <a:r>
            <a:rPr lang="ru-RU" sz="1900" kern="1200" dirty="0" smtClean="0"/>
            <a:t> (ре</a:t>
          </a:r>
          <a:r>
            <a:rPr lang="kk-KZ" sz="1900" kern="1200" dirty="0" smtClean="0"/>
            <a:t>с</a:t>
          </a:r>
          <a:r>
            <a:rPr lang="ru-RU" sz="1900" kern="1200" dirty="0" err="1" smtClean="0"/>
            <a:t>пондент</a:t>
          </a:r>
          <a:r>
            <a:rPr lang="kk-KZ" sz="1900" kern="1200" dirty="0" smtClean="0"/>
            <a:t>тердің өздерімен  </a:t>
          </a:r>
          <a:r>
            <a:rPr lang="ru-RU" sz="1900" kern="1200" dirty="0" smtClean="0"/>
            <a:t>формуляр</a:t>
          </a:r>
          <a:r>
            <a:rPr lang="kk-KZ" sz="1900" kern="1200" dirty="0" smtClean="0"/>
            <a:t>ларды толтыру</a:t>
          </a:r>
          <a:r>
            <a:rPr lang="ru-RU" sz="1900" kern="1200" dirty="0" smtClean="0"/>
            <a:t>) </a:t>
          </a:r>
          <a:endParaRPr lang="ru-RU" sz="1900" kern="1200" dirty="0"/>
        </a:p>
      </dsp:txBody>
      <dsp:txXfrm rot="10800000">
        <a:off x="0" y="2063053"/>
        <a:ext cx="8229600" cy="1040293"/>
      </dsp:txXfrm>
    </dsp:sp>
    <dsp:sp modelId="{F43AC0EA-7E36-47E7-9035-507DBF9FC129}">
      <dsp:nvSpPr>
        <dsp:cNvPr id="0" name=""/>
        <dsp:cNvSpPr/>
      </dsp:nvSpPr>
      <dsp:spPr>
        <a:xfrm rot="10800000">
          <a:off x="0" y="1032906"/>
          <a:ext cx="8229600" cy="1040293"/>
        </a:xfrm>
        <a:prstGeom prst="upArrowCallou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5128" tIns="135128" rIns="135128" bIns="135128" numCol="1" spcCol="1270" anchor="ctr" anchorCtr="0">
          <a:noAutofit/>
        </a:bodyPr>
        <a:lstStyle/>
        <a:p>
          <a:pPr lvl="0" algn="ctr" defTabSz="844550" rtl="0">
            <a:lnSpc>
              <a:spcPct val="90000"/>
            </a:lnSpc>
            <a:spcBef>
              <a:spcPct val="0"/>
            </a:spcBef>
            <a:spcAft>
              <a:spcPct val="35000"/>
            </a:spcAft>
          </a:pPr>
          <a:r>
            <a:rPr lang="ru-RU" sz="1900" kern="1200" dirty="0" err="1" smtClean="0"/>
            <a:t>Экспедици</a:t>
          </a:r>
          <a:r>
            <a:rPr lang="kk-KZ" sz="1900" kern="1200" dirty="0" smtClean="0"/>
            <a:t>ялық</a:t>
          </a:r>
          <a:r>
            <a:rPr lang="ru-RU" sz="1900" kern="1200" dirty="0" smtClean="0"/>
            <a:t> (</a:t>
          </a:r>
          <a:r>
            <a:rPr lang="kk-KZ" sz="1900" kern="1200" dirty="0" smtClean="0"/>
            <a:t>ауызша</a:t>
          </a:r>
          <a:r>
            <a:rPr lang="ru-RU" sz="1900" kern="1200" dirty="0" smtClean="0"/>
            <a:t>, </a:t>
          </a:r>
          <a:r>
            <a:rPr lang="kk-KZ" sz="1900" kern="1200" dirty="0" smtClean="0"/>
            <a:t>арнайы дайындалған қызметкерлер</a:t>
          </a:r>
          <a:r>
            <a:rPr lang="ru-RU" sz="1900" kern="1200" dirty="0" smtClean="0"/>
            <a:t>)</a:t>
          </a:r>
          <a:endParaRPr lang="ru-RU" sz="1900" kern="1200" dirty="0"/>
        </a:p>
      </dsp:txBody>
      <dsp:txXfrm rot="10800000">
        <a:off x="0" y="1032906"/>
        <a:ext cx="8229600" cy="1040293"/>
      </dsp:txXfrm>
    </dsp:sp>
    <dsp:sp modelId="{2E8F4358-06A3-4643-BF68-FD9DDD2410A1}">
      <dsp:nvSpPr>
        <dsp:cNvPr id="0" name=""/>
        <dsp:cNvSpPr/>
      </dsp:nvSpPr>
      <dsp:spPr>
        <a:xfrm rot="10800000">
          <a:off x="0" y="2758"/>
          <a:ext cx="8229600" cy="1040293"/>
        </a:xfrm>
        <a:prstGeom prst="upArrowCallou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5128" tIns="135128" rIns="135128" bIns="135128" numCol="1" spcCol="1270" anchor="ctr" anchorCtr="0">
          <a:noAutofit/>
        </a:bodyPr>
        <a:lstStyle/>
        <a:p>
          <a:pPr lvl="0" algn="ctr" defTabSz="844550" rtl="0">
            <a:lnSpc>
              <a:spcPct val="90000"/>
            </a:lnSpc>
            <a:spcBef>
              <a:spcPct val="0"/>
            </a:spcBef>
            <a:spcAft>
              <a:spcPct val="35000"/>
            </a:spcAft>
          </a:pPr>
          <a:r>
            <a:rPr lang="kk-KZ" sz="1900" kern="1200" dirty="0" smtClean="0"/>
            <a:t>Сұрақ-жауап түрлері</a:t>
          </a:r>
          <a:endParaRPr lang="ru-RU" sz="1900" kern="1200" dirty="0"/>
        </a:p>
      </dsp:txBody>
      <dsp:txXfrm rot="10800000">
        <a:off x="0" y="2758"/>
        <a:ext cx="8229600" cy="1040293"/>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8B3405B-8EC3-4958-AAF4-870F71B0720E}">
      <dsp:nvSpPr>
        <dsp:cNvPr id="0" name=""/>
        <dsp:cNvSpPr/>
      </dsp:nvSpPr>
      <dsp:spPr>
        <a:xfrm>
          <a:off x="4097623" y="980136"/>
          <a:ext cx="2312740" cy="759308"/>
        </a:xfrm>
        <a:custGeom>
          <a:avLst/>
          <a:gdLst/>
          <a:ahLst/>
          <a:cxnLst/>
          <a:rect l="0" t="0" r="0" b="0"/>
          <a:pathLst>
            <a:path>
              <a:moveTo>
                <a:pt x="0" y="0"/>
              </a:moveTo>
              <a:lnTo>
                <a:pt x="0" y="676305"/>
              </a:lnTo>
              <a:lnTo>
                <a:pt x="2312740" y="676305"/>
              </a:lnTo>
              <a:lnTo>
                <a:pt x="2312740" y="7593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54C387-774C-47F2-800F-EB1F67BE09A7}">
      <dsp:nvSpPr>
        <dsp:cNvPr id="0" name=""/>
        <dsp:cNvSpPr/>
      </dsp:nvSpPr>
      <dsp:spPr>
        <a:xfrm>
          <a:off x="2325168" y="3179427"/>
          <a:ext cx="3552127" cy="640032"/>
        </a:xfrm>
        <a:custGeom>
          <a:avLst/>
          <a:gdLst/>
          <a:ahLst/>
          <a:cxnLst/>
          <a:rect l="0" t="0" r="0" b="0"/>
          <a:pathLst>
            <a:path>
              <a:moveTo>
                <a:pt x="0" y="0"/>
              </a:moveTo>
              <a:lnTo>
                <a:pt x="0" y="557029"/>
              </a:lnTo>
              <a:lnTo>
                <a:pt x="3552127" y="557029"/>
              </a:lnTo>
              <a:lnTo>
                <a:pt x="3552127" y="64003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01BFB5-3DB6-47AF-AD85-922BEC050DD6}">
      <dsp:nvSpPr>
        <dsp:cNvPr id="0" name=""/>
        <dsp:cNvSpPr/>
      </dsp:nvSpPr>
      <dsp:spPr>
        <a:xfrm>
          <a:off x="1514722" y="3179427"/>
          <a:ext cx="810445" cy="740823"/>
        </a:xfrm>
        <a:custGeom>
          <a:avLst/>
          <a:gdLst/>
          <a:ahLst/>
          <a:cxnLst/>
          <a:rect l="0" t="0" r="0" b="0"/>
          <a:pathLst>
            <a:path>
              <a:moveTo>
                <a:pt x="810445" y="0"/>
              </a:moveTo>
              <a:lnTo>
                <a:pt x="810445" y="657819"/>
              </a:lnTo>
              <a:lnTo>
                <a:pt x="0" y="657819"/>
              </a:lnTo>
              <a:lnTo>
                <a:pt x="0" y="74082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FAEA1F8-F551-417E-847D-45688A7E48BD}">
      <dsp:nvSpPr>
        <dsp:cNvPr id="0" name=""/>
        <dsp:cNvSpPr/>
      </dsp:nvSpPr>
      <dsp:spPr>
        <a:xfrm>
          <a:off x="2325168" y="980136"/>
          <a:ext cx="1772455" cy="850910"/>
        </a:xfrm>
        <a:custGeom>
          <a:avLst/>
          <a:gdLst/>
          <a:ahLst/>
          <a:cxnLst/>
          <a:rect l="0" t="0" r="0" b="0"/>
          <a:pathLst>
            <a:path>
              <a:moveTo>
                <a:pt x="1772455" y="0"/>
              </a:moveTo>
              <a:lnTo>
                <a:pt x="1772455" y="767906"/>
              </a:lnTo>
              <a:lnTo>
                <a:pt x="0" y="767906"/>
              </a:lnTo>
              <a:lnTo>
                <a:pt x="0" y="8509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182E63-2CBE-4098-8857-D0FD8CE7459B}">
      <dsp:nvSpPr>
        <dsp:cNvPr id="0" name=""/>
        <dsp:cNvSpPr/>
      </dsp:nvSpPr>
      <dsp:spPr>
        <a:xfrm>
          <a:off x="2663240" y="57295"/>
          <a:ext cx="2868765" cy="922840"/>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81950E2-0047-4CF8-A28A-760CFA5915BC}">
      <dsp:nvSpPr>
        <dsp:cNvPr id="0" name=""/>
        <dsp:cNvSpPr/>
      </dsp:nvSpPr>
      <dsp:spPr>
        <a:xfrm>
          <a:off x="2762795" y="151872"/>
          <a:ext cx="2868765" cy="92284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uk-UA" sz="4400" b="1" kern="1200" dirty="0" err="1" smtClean="0">
              <a:latin typeface="Times New Roman" pitchFamily="18" charset="0"/>
              <a:cs typeface="Times New Roman" pitchFamily="18" charset="0"/>
            </a:rPr>
            <a:t>бақылау</a:t>
          </a:r>
          <a:r>
            <a:rPr lang="uk-UA" sz="4400" b="1" kern="1200" dirty="0" smtClean="0">
              <a:latin typeface="Times New Roman" pitchFamily="18" charset="0"/>
              <a:cs typeface="Times New Roman" pitchFamily="18" charset="0"/>
            </a:rPr>
            <a:t> </a:t>
          </a:r>
          <a:r>
            <a:rPr lang="uk-UA" sz="4400" b="1" kern="1200" dirty="0" err="1" smtClean="0">
              <a:latin typeface="Times New Roman" pitchFamily="18" charset="0"/>
              <a:cs typeface="Times New Roman" pitchFamily="18" charset="0"/>
            </a:rPr>
            <a:t>қатесі</a:t>
          </a:r>
          <a:r>
            <a:rPr lang="uk-UA" sz="4400" b="1" kern="1200" dirty="0" smtClean="0">
              <a:latin typeface="Times New Roman" pitchFamily="18" charset="0"/>
              <a:cs typeface="Times New Roman" pitchFamily="18" charset="0"/>
            </a:rPr>
            <a:t> </a:t>
          </a:r>
          <a:endParaRPr lang="ru-RU" sz="4400" b="1" kern="1200" dirty="0">
            <a:latin typeface="Times New Roman" pitchFamily="18" charset="0"/>
            <a:cs typeface="Times New Roman" pitchFamily="18" charset="0"/>
          </a:endParaRPr>
        </a:p>
      </dsp:txBody>
      <dsp:txXfrm>
        <a:off x="2762795" y="151872"/>
        <a:ext cx="2868765" cy="922840"/>
      </dsp:txXfrm>
    </dsp:sp>
    <dsp:sp modelId="{2CB9C08D-3F2A-4BD7-B6BE-DE7E43A0C3D9}">
      <dsp:nvSpPr>
        <dsp:cNvPr id="0" name=""/>
        <dsp:cNvSpPr/>
      </dsp:nvSpPr>
      <dsp:spPr>
        <a:xfrm>
          <a:off x="914815" y="1831047"/>
          <a:ext cx="2820704" cy="1348380"/>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6537D8C-4021-4209-AD89-103740C81BAF}">
      <dsp:nvSpPr>
        <dsp:cNvPr id="0" name=""/>
        <dsp:cNvSpPr/>
      </dsp:nvSpPr>
      <dsp:spPr>
        <a:xfrm>
          <a:off x="1014370" y="1925624"/>
          <a:ext cx="2820704" cy="134838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uk-UA" sz="4400" b="1" kern="1200" dirty="0" err="1" smtClean="0">
              <a:latin typeface="Times New Roman" pitchFamily="18" charset="0"/>
              <a:cs typeface="Times New Roman" pitchFamily="18" charset="0"/>
            </a:rPr>
            <a:t>Тіркеу</a:t>
          </a:r>
          <a:r>
            <a:rPr lang="uk-UA" sz="4400" b="1" kern="1200" dirty="0" smtClean="0">
              <a:latin typeface="Times New Roman" pitchFamily="18" charset="0"/>
              <a:cs typeface="Times New Roman" pitchFamily="18" charset="0"/>
            </a:rPr>
            <a:t> </a:t>
          </a:r>
          <a:r>
            <a:rPr lang="uk-UA" sz="4400" b="1" kern="1200" dirty="0" err="1" smtClean="0">
              <a:latin typeface="Times New Roman" pitchFamily="18" charset="0"/>
              <a:cs typeface="Times New Roman" pitchFamily="18" charset="0"/>
            </a:rPr>
            <a:t>қатесі</a:t>
          </a:r>
          <a:endParaRPr lang="ru-RU" sz="4400" b="1" kern="1200" dirty="0">
            <a:latin typeface="Times New Roman" pitchFamily="18" charset="0"/>
            <a:cs typeface="Times New Roman" pitchFamily="18" charset="0"/>
          </a:endParaRPr>
        </a:p>
      </dsp:txBody>
      <dsp:txXfrm>
        <a:off x="1014370" y="1925624"/>
        <a:ext cx="2820704" cy="1348380"/>
      </dsp:txXfrm>
    </dsp:sp>
    <dsp:sp modelId="{A8ACF5EB-D2C0-48CF-9609-2DA643743D91}">
      <dsp:nvSpPr>
        <dsp:cNvPr id="0" name=""/>
        <dsp:cNvSpPr/>
      </dsp:nvSpPr>
      <dsp:spPr>
        <a:xfrm>
          <a:off x="4825" y="3920251"/>
          <a:ext cx="3019794" cy="137870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4EFA4E8-BB35-4C9B-B033-1769FE382C29}">
      <dsp:nvSpPr>
        <dsp:cNvPr id="0" name=""/>
        <dsp:cNvSpPr/>
      </dsp:nvSpPr>
      <dsp:spPr>
        <a:xfrm>
          <a:off x="104380" y="4014828"/>
          <a:ext cx="3019794" cy="137870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uk-UA" sz="4400" b="1" kern="1200" dirty="0" err="1" smtClean="0">
              <a:latin typeface="Times New Roman" pitchFamily="18" charset="0"/>
              <a:cs typeface="Times New Roman" pitchFamily="18" charset="0"/>
            </a:rPr>
            <a:t>Кездейсоқ</a:t>
          </a:r>
          <a:r>
            <a:rPr lang="uk-UA" sz="4400" b="1" kern="1200" dirty="0" smtClean="0">
              <a:latin typeface="Times New Roman" pitchFamily="18" charset="0"/>
              <a:cs typeface="Times New Roman" pitchFamily="18" charset="0"/>
            </a:rPr>
            <a:t> </a:t>
          </a:r>
          <a:r>
            <a:rPr lang="uk-UA" sz="4400" b="1" kern="1200" dirty="0" err="1" smtClean="0">
              <a:latin typeface="Times New Roman" pitchFamily="18" charset="0"/>
              <a:cs typeface="Times New Roman" pitchFamily="18" charset="0"/>
            </a:rPr>
            <a:t>қателер</a:t>
          </a:r>
          <a:endParaRPr lang="ru-RU" sz="4400" b="1" kern="1200" dirty="0">
            <a:latin typeface="Times New Roman" pitchFamily="18" charset="0"/>
            <a:cs typeface="Times New Roman" pitchFamily="18" charset="0"/>
          </a:endParaRPr>
        </a:p>
      </dsp:txBody>
      <dsp:txXfrm>
        <a:off x="104380" y="4014828"/>
        <a:ext cx="3019794" cy="1378705"/>
      </dsp:txXfrm>
    </dsp:sp>
    <dsp:sp modelId="{50C8CCD1-AA4A-424A-943C-126F2916FE9D}">
      <dsp:nvSpPr>
        <dsp:cNvPr id="0" name=""/>
        <dsp:cNvSpPr/>
      </dsp:nvSpPr>
      <dsp:spPr>
        <a:xfrm>
          <a:off x="4407185" y="3819460"/>
          <a:ext cx="2940221" cy="135477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1B291CB-6640-42CA-B56A-5F8689B52C7C}">
      <dsp:nvSpPr>
        <dsp:cNvPr id="0" name=""/>
        <dsp:cNvSpPr/>
      </dsp:nvSpPr>
      <dsp:spPr>
        <a:xfrm>
          <a:off x="4506739" y="3914037"/>
          <a:ext cx="2940221" cy="135477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uk-UA" sz="4400" b="1" kern="1200" dirty="0" err="1" smtClean="0">
              <a:latin typeface="Times New Roman" pitchFamily="18" charset="0"/>
              <a:cs typeface="Times New Roman" pitchFamily="18" charset="0"/>
            </a:rPr>
            <a:t>жүйелік</a:t>
          </a:r>
          <a:r>
            <a:rPr lang="uk-UA" sz="4400" b="1" kern="1200" dirty="0" smtClean="0">
              <a:latin typeface="Times New Roman" pitchFamily="18" charset="0"/>
              <a:cs typeface="Times New Roman" pitchFamily="18" charset="0"/>
            </a:rPr>
            <a:t> </a:t>
          </a:r>
          <a:r>
            <a:rPr lang="uk-UA" sz="4400" b="1" kern="1200" dirty="0" err="1" smtClean="0">
              <a:latin typeface="Times New Roman" pitchFamily="18" charset="0"/>
              <a:cs typeface="Times New Roman" pitchFamily="18" charset="0"/>
            </a:rPr>
            <a:t>қателер</a:t>
          </a:r>
          <a:endParaRPr lang="ru-RU" sz="4400" b="1" kern="1200" dirty="0">
            <a:latin typeface="Times New Roman" pitchFamily="18" charset="0"/>
            <a:cs typeface="Times New Roman" pitchFamily="18" charset="0"/>
          </a:endParaRPr>
        </a:p>
      </dsp:txBody>
      <dsp:txXfrm>
        <a:off x="4506739" y="3914037"/>
        <a:ext cx="2940221" cy="1354775"/>
      </dsp:txXfrm>
    </dsp:sp>
    <dsp:sp modelId="{5736CD3B-F478-4A8F-A2D7-3FA816B462EC}">
      <dsp:nvSpPr>
        <dsp:cNvPr id="0" name=""/>
        <dsp:cNvSpPr/>
      </dsp:nvSpPr>
      <dsp:spPr>
        <a:xfrm>
          <a:off x="4690683" y="1739445"/>
          <a:ext cx="3439361" cy="1379627"/>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8258ACE-C395-4E70-858B-6168C3C3DA70}">
      <dsp:nvSpPr>
        <dsp:cNvPr id="0" name=""/>
        <dsp:cNvSpPr/>
      </dsp:nvSpPr>
      <dsp:spPr>
        <a:xfrm>
          <a:off x="4790238" y="1834022"/>
          <a:ext cx="3439361" cy="137962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uk-UA" sz="4400" b="1" kern="1200" dirty="0" err="1" smtClean="0">
              <a:latin typeface="Times New Roman" pitchFamily="18" charset="0"/>
              <a:cs typeface="Times New Roman" pitchFamily="18" charset="0"/>
            </a:rPr>
            <a:t>Репрезентативтік</a:t>
          </a:r>
          <a:r>
            <a:rPr lang="uk-UA" sz="4400" b="1" kern="1200" dirty="0" smtClean="0">
              <a:latin typeface="Times New Roman" pitchFamily="18" charset="0"/>
              <a:cs typeface="Times New Roman" pitchFamily="18" charset="0"/>
            </a:rPr>
            <a:t> </a:t>
          </a:r>
          <a:r>
            <a:rPr lang="uk-UA" sz="4400" b="1" kern="1200" dirty="0" err="1" smtClean="0">
              <a:latin typeface="Times New Roman" pitchFamily="18" charset="0"/>
              <a:cs typeface="Times New Roman" pitchFamily="18" charset="0"/>
            </a:rPr>
            <a:t>қате</a:t>
          </a:r>
          <a:endParaRPr lang="ru-RU" sz="4400" b="1" kern="1200" dirty="0">
            <a:latin typeface="Times New Roman" pitchFamily="18" charset="0"/>
            <a:cs typeface="Times New Roman" pitchFamily="18" charset="0"/>
          </a:endParaRPr>
        </a:p>
      </dsp:txBody>
      <dsp:txXfrm>
        <a:off x="4790238" y="1834022"/>
        <a:ext cx="3439361" cy="1379627"/>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91444D-A7B4-4705-8813-0391F011DF85}" type="datetimeFigureOut">
              <a:rPr lang="ru-RU" smtClean="0"/>
              <a:t>02.02.2015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E3030C-4581-4200-ABF5-3D59FA941668}"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DE3030C-4581-4200-ABF5-3D59FA941668}" type="slidenum">
              <a:rPr lang="ru-RU" smtClean="0"/>
              <a:t>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02.02.2015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02.02.2015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02.02.2015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02.02.2015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02.02.2015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02.02.2015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02.02.2015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02.02.2015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02.02.2015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a:xfrm>
            <a:off x="457200" y="476672"/>
            <a:ext cx="8229600" cy="5649491"/>
          </a:xfrm>
        </p:spPr>
        <p:txBody>
          <a:bodyPr>
            <a:normAutofit/>
          </a:bodyPr>
          <a:lstStyle/>
          <a:p>
            <a:r>
              <a:rPr lang="kk-KZ" b="1" dirty="0" smtClean="0"/>
              <a:t>СТАТИСТИКАЛЫҚ БАҚЫЛАУ, ОНЫҢ ТҮРЛЕРІ МЕН ФОРМАЛАРЫ</a:t>
            </a:r>
            <a:endParaRPr lang="ru-RU" dirty="0" smtClean="0"/>
          </a:p>
          <a:p>
            <a:pPr lvl="0"/>
            <a:r>
              <a:rPr lang="kk-KZ" dirty="0" smtClean="0"/>
              <a:t>Статистикалық </a:t>
            </a:r>
            <a:r>
              <a:rPr lang="kk-KZ" dirty="0" smtClean="0"/>
              <a:t>бақылау, жүргізу </a:t>
            </a:r>
            <a:r>
              <a:rPr lang="kk-KZ" dirty="0" smtClean="0"/>
              <a:t>кезеңдері</a:t>
            </a:r>
            <a:endParaRPr lang="ru-RU" dirty="0" smtClean="0"/>
          </a:p>
          <a:p>
            <a:pPr lvl="0"/>
            <a:r>
              <a:rPr lang="kk-KZ" dirty="0" smtClean="0"/>
              <a:t>Статистикалық бақылаудың бағдарламалық-әдістемелік мәселелері</a:t>
            </a:r>
            <a:endParaRPr lang="ru-RU" dirty="0" smtClean="0"/>
          </a:p>
          <a:p>
            <a:pPr lvl="0"/>
            <a:r>
              <a:rPr lang="kk-KZ" dirty="0" smtClean="0"/>
              <a:t>Статистикалық бақылау формалары мен түрлері</a:t>
            </a:r>
            <a:endParaRPr lang="ru-RU" dirty="0" smtClean="0"/>
          </a:p>
          <a:p>
            <a:pPr lvl="0"/>
            <a:r>
              <a:rPr lang="kk-KZ" dirty="0" smtClean="0"/>
              <a:t>Статистикалық бақылау мәліметтерінің сенімділігі</a:t>
            </a:r>
            <a:endParaRPr lang="ru-RU" dirty="0" smtClean="0"/>
          </a:p>
          <a:p>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20688"/>
            <a:ext cx="8229600" cy="5505475"/>
          </a:xfrm>
        </p:spPr>
        <p:txBody>
          <a:bodyPr>
            <a:normAutofit fontScale="92500" lnSpcReduction="10000"/>
          </a:bodyPr>
          <a:lstStyle/>
          <a:p>
            <a:r>
              <a:rPr lang="kk-KZ" b="1" dirty="0" smtClean="0"/>
              <a:t>Статистикалық мәліметтер</a:t>
            </a:r>
            <a:r>
              <a:rPr lang="kk-KZ" dirty="0" smtClean="0"/>
              <a:t> – бұл статистикалық зерттеу нәтижесінде алынған құбылыстар мен процесстердің сандық сипаттамаларының жиынтығы. Статистикалық мәліметтерді бақылау жүргізу арқылы алуға болады.</a:t>
            </a:r>
            <a:endParaRPr lang="ru-RU" dirty="0" smtClean="0"/>
          </a:p>
          <a:p>
            <a:r>
              <a:rPr lang="kk-KZ" b="1" dirty="0" smtClean="0"/>
              <a:t>Статистикалық бақылау</a:t>
            </a:r>
            <a:r>
              <a:rPr lang="kk-KZ" dirty="0" smtClean="0"/>
              <a:t> – жиынтықтың әрбір бірліктерінің таңдап алынған белгілері бойынша тіркеуге жататын экономикалық және әлеуметтік өмір құбылыстарын жаппай, жоспарлы түрде, ғылыми-ұйымдастырылған зерттеу жұмысының алғашқы сатысы</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0" y="188640"/>
          <a:ext cx="8964488" cy="6669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57200" y="332656"/>
          <a:ext cx="8229600" cy="6120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539552" y="332656"/>
          <a:ext cx="8435280" cy="6525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92696"/>
            <a:ext cx="8229600" cy="5433467"/>
          </a:xfrm>
        </p:spPr>
        <p:txBody>
          <a:bodyPr/>
          <a:lstStyle/>
          <a:p>
            <a:r>
              <a:rPr lang="kk-KZ" dirty="0" smtClean="0"/>
              <a:t>Ценз – жиынтықтың барлық бірліктерін қанағаттандыру керек  болатын шектеу белгісі. Мысалы, 18-25 жастағы  жастардың пікірін зерделейміз, - </a:t>
            </a:r>
            <a:r>
              <a:rPr lang="kk-KZ" dirty="0" smtClean="0"/>
              <a:t>жас </a:t>
            </a:r>
            <a:r>
              <a:rPr lang="kk-KZ" dirty="0" smtClean="0"/>
              <a:t>бойынша ценз. Немесе, ай сайын 5 млн. теңгеден кем емес сату көлемдерімен ауылшаруашылық өнімді өңдейтін кәсіпорындарды зерделейміз.</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20688"/>
            <a:ext cx="8229600" cy="5505475"/>
          </a:xfrm>
        </p:spPr>
        <p:txBody>
          <a:bodyPr>
            <a:normAutofit fontScale="92500" lnSpcReduction="20000"/>
          </a:bodyPr>
          <a:lstStyle/>
          <a:p>
            <a:pPr lvl="0"/>
            <a:r>
              <a:rPr lang="kk-KZ" dirty="0" smtClean="0"/>
              <a:t>Бақылау </a:t>
            </a:r>
            <a:r>
              <a:rPr lang="kk-KZ" dirty="0" smtClean="0"/>
              <a:t>уақытын таңдау негізінен 2 мәселені шешумен байланысты:</a:t>
            </a:r>
            <a:endParaRPr lang="ru-RU" dirty="0" smtClean="0"/>
          </a:p>
          <a:p>
            <a:pPr lvl="0"/>
            <a:r>
              <a:rPr lang="kk-KZ" dirty="0" smtClean="0"/>
              <a:t>шекті (критический) </a:t>
            </a:r>
            <a:r>
              <a:rPr lang="kk-KZ" dirty="0" smtClean="0"/>
              <a:t>мезет  </a:t>
            </a:r>
            <a:r>
              <a:rPr lang="kk-KZ" dirty="0" smtClean="0"/>
              <a:t>немесе уақыт интервалын белгілеу;</a:t>
            </a:r>
            <a:endParaRPr lang="ru-RU" dirty="0" smtClean="0"/>
          </a:p>
          <a:p>
            <a:pPr lvl="0"/>
            <a:r>
              <a:rPr lang="kk-KZ" dirty="0" smtClean="0"/>
              <a:t>бақылау мерзімін анықтау.</a:t>
            </a:r>
            <a:endParaRPr lang="ru-RU" dirty="0" smtClean="0"/>
          </a:p>
          <a:p>
            <a:r>
              <a:rPr lang="kk-KZ" b="1" dirty="0" smtClean="0"/>
              <a:t>Шекті </a:t>
            </a:r>
            <a:r>
              <a:rPr lang="kk-KZ" b="1" dirty="0" smtClean="0"/>
              <a:t>мезеті</a:t>
            </a:r>
            <a:r>
              <a:rPr lang="kk-KZ" dirty="0" smtClean="0"/>
              <a:t> </a:t>
            </a:r>
            <a:r>
              <a:rPr lang="kk-KZ" dirty="0" smtClean="0"/>
              <a:t>(дата) ретінде зерттелетін жиынтықтың әрбір бірлігі бойынша белгілерді тіркеуге болатын нақты күн мен  сағат саналады.</a:t>
            </a:r>
            <a:endParaRPr lang="ru-RU" dirty="0" smtClean="0"/>
          </a:p>
          <a:p>
            <a:r>
              <a:rPr lang="kk-KZ" b="1" dirty="0" smtClean="0"/>
              <a:t>Бақылау мерзімі</a:t>
            </a:r>
            <a:r>
              <a:rPr lang="kk-KZ" dirty="0" smtClean="0"/>
              <a:t> – бұл статистикалық формулярды толтыру процесі жүргізілетін уақыт. Яғни, жаппай мәлімет жинауға қажетті уақыт</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64704"/>
            <a:ext cx="8229600" cy="5361459"/>
          </a:xfrm>
        </p:spPr>
        <p:txBody>
          <a:bodyPr>
            <a:normAutofit lnSpcReduction="10000"/>
          </a:bodyPr>
          <a:lstStyle/>
          <a:p>
            <a:r>
              <a:rPr lang="kk-KZ" b="1" dirty="0" smtClean="0"/>
              <a:t>Статистикалық формуляр</a:t>
            </a:r>
            <a:r>
              <a:rPr lang="kk-KZ" dirty="0" smtClean="0"/>
              <a:t> – бұл бақылау бағдарламасы мен нәтижесінен тұратын бір үлгідегі  құжат. Кезкелген формуляр титулдік және адрестік бөліктерден тұрады. Біріншісінде статистикалық бақылаудың атауы мен оны жүргізетін мекеме, осы формуляр формасын кім және қашан бекіткені жөніндегі мағлұмат, оның нөмірі көрсетілсе, екіншісінде есептік бірліктің мекен-жайы, оның бағыныштылығы орын алады.</a:t>
            </a:r>
            <a:endParaRPr lang="ru-RU" dirty="0" smtClean="0"/>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57200" y="332656"/>
          <a:ext cx="8229600" cy="57935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57200" y="548680"/>
          <a:ext cx="8229600"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536" y="692696"/>
            <a:ext cx="8229600" cy="5433467"/>
          </a:xfrm>
        </p:spPr>
        <p:txBody>
          <a:bodyPr>
            <a:normAutofit fontScale="25000" lnSpcReduction="20000"/>
          </a:bodyPr>
          <a:lstStyle/>
          <a:p>
            <a:r>
              <a:rPr lang="uk-UA" sz="9600" dirty="0" err="1" smtClean="0">
                <a:latin typeface="Times New Roman" pitchFamily="18" charset="0"/>
                <a:cs typeface="Times New Roman" pitchFamily="18" charset="0"/>
              </a:rPr>
              <a:t>Зерттелетін</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шамалардың</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есептелген</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және</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нақты</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шамаларының</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арасындағы</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айырмашылықты</a:t>
            </a:r>
            <a:r>
              <a:rPr lang="uk-UA" sz="9600" dirty="0" smtClean="0">
                <a:latin typeface="Times New Roman" pitchFamily="18" charset="0"/>
                <a:cs typeface="Times New Roman" pitchFamily="18" charset="0"/>
              </a:rPr>
              <a:t> </a:t>
            </a:r>
            <a:r>
              <a:rPr lang="uk-UA" sz="9600" b="1" u="sng" dirty="0" err="1" smtClean="0">
                <a:latin typeface="Times New Roman" pitchFamily="18" charset="0"/>
                <a:cs typeface="Times New Roman" pitchFamily="18" charset="0"/>
              </a:rPr>
              <a:t>бақылау</a:t>
            </a:r>
            <a:r>
              <a:rPr lang="uk-UA" sz="9600" b="1" u="sng" dirty="0" smtClean="0">
                <a:latin typeface="Times New Roman" pitchFamily="18" charset="0"/>
                <a:cs typeface="Times New Roman" pitchFamily="18" charset="0"/>
              </a:rPr>
              <a:t> </a:t>
            </a:r>
            <a:r>
              <a:rPr lang="uk-UA" sz="9600" b="1" u="sng" dirty="0" err="1" smtClean="0">
                <a:latin typeface="Times New Roman" pitchFamily="18" charset="0"/>
                <a:cs typeface="Times New Roman" pitchFamily="18" charset="0"/>
              </a:rPr>
              <a:t>қатесі</a:t>
            </a:r>
            <a:r>
              <a:rPr lang="uk-UA" sz="9600" b="1" u="sng" dirty="0" smtClean="0">
                <a:latin typeface="Times New Roman" pitchFamily="18" charset="0"/>
                <a:cs typeface="Times New Roman" pitchFamily="18" charset="0"/>
              </a:rPr>
              <a:t> </a:t>
            </a:r>
            <a:r>
              <a:rPr lang="uk-UA" sz="9600" u="sng" dirty="0" err="1" smtClean="0">
                <a:latin typeface="Times New Roman" pitchFamily="18" charset="0"/>
                <a:cs typeface="Times New Roman" pitchFamily="18" charset="0"/>
              </a:rPr>
              <a:t>деп</a:t>
            </a:r>
            <a:r>
              <a:rPr lang="uk-UA" sz="9600" u="sng" dirty="0" smtClean="0">
                <a:latin typeface="Times New Roman" pitchFamily="18" charset="0"/>
                <a:cs typeface="Times New Roman" pitchFamily="18" charset="0"/>
              </a:rPr>
              <a:t> </a:t>
            </a:r>
            <a:r>
              <a:rPr lang="uk-UA" sz="9600" u="sng" dirty="0" err="1" smtClean="0">
                <a:latin typeface="Times New Roman" pitchFamily="18" charset="0"/>
                <a:cs typeface="Times New Roman" pitchFamily="18" charset="0"/>
              </a:rPr>
              <a:t>атайды</a:t>
            </a:r>
            <a:r>
              <a:rPr lang="uk-UA" sz="9600" b="1" u="sng" dirty="0" smtClean="0">
                <a:latin typeface="Times New Roman" pitchFamily="18" charset="0"/>
                <a:cs typeface="Times New Roman" pitchFamily="18" charset="0"/>
              </a:rPr>
              <a:t>.</a:t>
            </a:r>
            <a:endParaRPr lang="ru-RU" sz="9600" b="1" u="sng" dirty="0" smtClean="0">
              <a:latin typeface="Times New Roman" pitchFamily="18" charset="0"/>
              <a:cs typeface="Times New Roman" pitchFamily="18" charset="0"/>
            </a:endParaRPr>
          </a:p>
          <a:p>
            <a:r>
              <a:rPr lang="uk-UA" sz="9600" dirty="0" err="1" smtClean="0">
                <a:latin typeface="Times New Roman" pitchFamily="18" charset="0"/>
                <a:cs typeface="Times New Roman" pitchFamily="18" charset="0"/>
              </a:rPr>
              <a:t>Пайда</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болу</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себептеріне</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байланысты</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тіркеу</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қатесі</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мен</a:t>
            </a:r>
            <a:r>
              <a:rPr lang="uk-UA" sz="9600" dirty="0" smtClean="0">
                <a:latin typeface="Times New Roman" pitchFamily="18" charset="0"/>
                <a:cs typeface="Times New Roman" pitchFamily="18" charset="0"/>
              </a:rPr>
              <a:t> репрезентативні </a:t>
            </a:r>
            <a:r>
              <a:rPr lang="uk-UA" sz="9600" dirty="0" err="1" smtClean="0">
                <a:latin typeface="Times New Roman" pitchFamily="18" charset="0"/>
                <a:cs typeface="Times New Roman" pitchFamily="18" charset="0"/>
              </a:rPr>
              <a:t>қате</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деп</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бөледі</a:t>
            </a:r>
            <a:r>
              <a:rPr lang="uk-UA" sz="9600" dirty="0" smtClean="0">
                <a:latin typeface="Times New Roman" pitchFamily="18" charset="0"/>
                <a:cs typeface="Times New Roman" pitchFamily="18" charset="0"/>
              </a:rPr>
              <a:t>.</a:t>
            </a:r>
            <a:endParaRPr lang="ru-RU" sz="9600" dirty="0" smtClean="0">
              <a:latin typeface="Times New Roman" pitchFamily="18" charset="0"/>
              <a:cs typeface="Times New Roman" pitchFamily="18" charset="0"/>
            </a:endParaRPr>
          </a:p>
          <a:p>
            <a:r>
              <a:rPr lang="uk-UA" sz="9600" dirty="0" err="1" smtClean="0">
                <a:latin typeface="Times New Roman" pitchFamily="18" charset="0"/>
                <a:cs typeface="Times New Roman" pitchFamily="18" charset="0"/>
              </a:rPr>
              <a:t>Тіркеу</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қатесі</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дегеніміз</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статистикалық</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бақылауды</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жүргізуде</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алынған</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көрсеткіш</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пен</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оның</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нақты</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шамасы</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арасындағы</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ауытқу</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Тіркеу</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қатесі</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кездейсоқ</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және</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жүйелік</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болып</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бөлінеді</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Кездейсоқ</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қателер</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негізінен</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әртүрлі</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кездейсоқ</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факторлардың</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әсері</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нәтижесінде</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пайда</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болады</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Формулярды</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толтыруда</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цифрларды</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орындарымен</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ауыстырып</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алу</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жолдарын</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ауыстыру</a:t>
            </a:r>
            <a:r>
              <a:rPr lang="uk-UA" sz="9600" dirty="0" smtClean="0">
                <a:latin typeface="Times New Roman" pitchFamily="18" charset="0"/>
                <a:cs typeface="Times New Roman" pitchFamily="18" charset="0"/>
              </a:rPr>
              <a:t>).</a:t>
            </a:r>
            <a:endParaRPr lang="ru-RU" sz="9600" dirty="0" smtClean="0">
              <a:latin typeface="Times New Roman" pitchFamily="18" charset="0"/>
              <a:cs typeface="Times New Roman" pitchFamily="18" charset="0"/>
            </a:endParaRPr>
          </a:p>
          <a:p>
            <a:r>
              <a:rPr lang="uk-UA" sz="9600" dirty="0" err="1" smtClean="0">
                <a:latin typeface="Times New Roman" pitchFamily="18" charset="0"/>
                <a:cs typeface="Times New Roman" pitchFamily="18" charset="0"/>
              </a:rPr>
              <a:t>Тіркеудің</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жүйелік</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қателері</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көрсеткіштердің</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шамаларының</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өсу</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немесе</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азаю</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тенденциясына</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ие</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болу</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нәтижесінде</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пайда</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болады</a:t>
            </a:r>
            <a:r>
              <a:rPr lang="uk-UA" sz="9600" dirty="0" smtClean="0">
                <a:latin typeface="Times New Roman" pitchFamily="18" charset="0"/>
                <a:cs typeface="Times New Roman" pitchFamily="18" charset="0"/>
              </a:rPr>
              <a:t>.</a:t>
            </a:r>
            <a:endParaRPr lang="ru-RU" sz="9600" dirty="0" smtClean="0">
              <a:latin typeface="Times New Roman" pitchFamily="18" charset="0"/>
              <a:cs typeface="Times New Roman" pitchFamily="18" charset="0"/>
            </a:endParaRPr>
          </a:p>
          <a:p>
            <a:r>
              <a:rPr lang="uk-UA" sz="9600" dirty="0" err="1" smtClean="0">
                <a:latin typeface="Times New Roman" pitchFamily="18" charset="0"/>
                <a:cs typeface="Times New Roman" pitchFamily="18" charset="0"/>
              </a:rPr>
              <a:t>Репрезентативтік</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қате</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таңдалынған</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жиынтықты</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сипаттайтын</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көрсеткіш</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шамасының</a:t>
            </a:r>
            <a:r>
              <a:rPr lang="uk-UA" sz="9600" dirty="0" smtClean="0">
                <a:latin typeface="Times New Roman" pitchFamily="18" charset="0"/>
                <a:cs typeface="Times New Roman" pitchFamily="18" charset="0"/>
              </a:rPr>
              <a:t> бас </a:t>
            </a:r>
            <a:r>
              <a:rPr lang="uk-UA" sz="9600" dirty="0" err="1" smtClean="0">
                <a:latin typeface="Times New Roman" pitchFamily="18" charset="0"/>
                <a:cs typeface="Times New Roman" pitchFamily="18" charset="0"/>
              </a:rPr>
              <a:t>жиынтықтықтағы</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шамасы</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арасындағы</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ауытқуды</a:t>
            </a:r>
            <a:r>
              <a:rPr lang="uk-UA" sz="9600" dirty="0" smtClean="0">
                <a:latin typeface="Times New Roman" pitchFamily="18" charset="0"/>
                <a:cs typeface="Times New Roman" pitchFamily="18" charset="0"/>
              </a:rPr>
              <a:t> </a:t>
            </a:r>
            <a:r>
              <a:rPr lang="uk-UA" sz="9600" dirty="0" err="1" smtClean="0">
                <a:latin typeface="Times New Roman" pitchFamily="18" charset="0"/>
                <a:cs typeface="Times New Roman" pitchFamily="18" charset="0"/>
              </a:rPr>
              <a:t>атаймыз</a:t>
            </a:r>
            <a:r>
              <a:rPr lang="uk-UA" sz="9600" dirty="0" smtClean="0">
                <a:latin typeface="Times New Roman" pitchFamily="18" charset="0"/>
                <a:cs typeface="Times New Roman" pitchFamily="18" charset="0"/>
              </a:rPr>
              <a:t>.</a:t>
            </a:r>
            <a:endParaRPr lang="ru-RU" sz="9600" dirty="0" smtClean="0">
              <a:latin typeface="Times New Roman" pitchFamily="18" charset="0"/>
              <a:cs typeface="Times New Roman" pitchFamily="18" charset="0"/>
            </a:endParaRPr>
          </a:p>
          <a:p>
            <a:endParaRPr lang="ru-RU" sz="9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57200" y="404664"/>
          <a:ext cx="8229600" cy="57214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TotalTime>
  <Words>758</Words>
  <Application>Microsoft Office PowerPoint</Application>
  <PresentationFormat>Экран (4:3)</PresentationFormat>
  <Paragraphs>77</Paragraphs>
  <Slides>12</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Admin</cp:lastModifiedBy>
  <cp:revision>21</cp:revision>
  <dcterms:created xsi:type="dcterms:W3CDTF">2015-02-02T12:44:43Z</dcterms:created>
  <dcterms:modified xsi:type="dcterms:W3CDTF">2015-02-02T17:52:55Z</dcterms:modified>
</cp:coreProperties>
</file>