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BAB1AF0-04D3-443B-AEA7-68BA422E6C56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78A1540-DDA9-42FD-A203-C07AD771A7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2138121"/>
          </a:xfrm>
        </p:spPr>
        <p:txBody>
          <a:bodyPr>
            <a:normAutofit fontScale="90000"/>
          </a:bodyPr>
          <a:lstStyle/>
          <a:p>
            <a:pPr marL="457200" indent="-114300">
              <a:lnSpc>
                <a:spcPct val="115000"/>
              </a:lnSpc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en-US" dirty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ea typeface="Times New Roman"/>
                <a:cs typeface="Times New Roman"/>
              </a:rPr>
            </a:br>
            <a:r>
              <a:rPr lang="en-US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3100" dirty="0" smtClean="0">
                <a:effectLst/>
                <a:latin typeface="Times New Roman"/>
                <a:ea typeface="Times New Roman"/>
                <a:cs typeface="Times New Roman"/>
              </a:rPr>
              <a:t>НАБРЫЗГБЕТОННАЯ КРЕПЬ</a:t>
            </a:r>
            <a:r>
              <a:rPr lang="ru-RU" sz="3100" dirty="0">
                <a:ea typeface="Calibri"/>
                <a:cs typeface="Times New Roman"/>
              </a:rPr>
              <a:t/>
            </a:r>
            <a:br>
              <a:rPr lang="ru-RU" sz="3100" dirty="0">
                <a:ea typeface="Calibri"/>
                <a:cs typeface="Times New Roman"/>
              </a:rPr>
            </a:b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312996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980728"/>
            <a:ext cx="6255797" cy="4742341"/>
          </a:xfrm>
        </p:spPr>
        <p:txBody>
          <a:bodyPr>
            <a:normAutofit fontScale="85000" lnSpcReduction="20000"/>
          </a:bodyPr>
          <a:lstStyle/>
          <a:p>
            <a:pPr indent="342265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latin typeface="Times New Roman"/>
                <a:ea typeface="Batang"/>
                <a:cs typeface="Times New Roman"/>
              </a:rPr>
              <a:t>Набрызгбетонная</a:t>
            </a:r>
            <a:r>
              <a:rPr lang="ru-RU" dirty="0">
                <a:latin typeface="Times New Roman"/>
                <a:ea typeface="Batang"/>
                <a:cs typeface="Times New Roman"/>
              </a:rPr>
              <a:t> крепь (рисунок </a:t>
            </a:r>
            <a:r>
              <a:rPr lang="en-US" dirty="0" smtClean="0">
                <a:latin typeface="Times New Roman"/>
                <a:ea typeface="Batang"/>
                <a:cs typeface="Times New Roman"/>
              </a:rPr>
              <a:t>1</a:t>
            </a:r>
            <a:r>
              <a:rPr lang="ru-RU" dirty="0" smtClean="0">
                <a:latin typeface="Times New Roman"/>
                <a:ea typeface="Batang"/>
                <a:cs typeface="Times New Roman"/>
              </a:rPr>
              <a:t>) </a:t>
            </a:r>
            <a:r>
              <a:rPr lang="ru-RU" dirty="0">
                <a:latin typeface="Times New Roman"/>
                <a:ea typeface="Batang"/>
                <a:cs typeface="Times New Roman"/>
              </a:rPr>
              <a:t>возводится в крепких трещиноватых породах для предохранения их от выветривания и предотвращения от отдельных вывалов. </a:t>
            </a:r>
            <a:endParaRPr lang="en-US" dirty="0" smtClean="0">
              <a:latin typeface="Times New Roman"/>
              <a:ea typeface="Batang"/>
              <a:cs typeface="Times New Roman"/>
            </a:endParaRPr>
          </a:p>
          <a:p>
            <a:pPr indent="342265"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 smtClean="0">
                <a:latin typeface="Times New Roman"/>
                <a:ea typeface="Batang"/>
                <a:cs typeface="Times New Roman"/>
              </a:rPr>
              <a:t>Набрызгбетонное</a:t>
            </a:r>
            <a:r>
              <a:rPr lang="ru-RU" dirty="0" smtClean="0">
                <a:latin typeface="Times New Roman"/>
                <a:ea typeface="Batang"/>
                <a:cs typeface="Times New Roman"/>
              </a:rPr>
              <a:t>  </a:t>
            </a:r>
            <a:r>
              <a:rPr lang="ru-RU" dirty="0">
                <a:latin typeface="Times New Roman"/>
                <a:ea typeface="Batang"/>
                <a:cs typeface="Times New Roman"/>
              </a:rPr>
              <a:t>крепление выполняет функции  в изолировании породы от шахтной атмосферы исключается их выветривание. Толщина крепи принимается одинаковой по всему периметру выработки</a:t>
            </a:r>
            <a:r>
              <a:rPr lang="ru-RU" dirty="0" smtClean="0">
                <a:latin typeface="Times New Roman"/>
                <a:ea typeface="Batang"/>
                <a:cs typeface="Times New Roman"/>
              </a:rPr>
              <a:t>.</a:t>
            </a:r>
            <a:endParaRPr lang="en-US" dirty="0" smtClean="0">
              <a:latin typeface="Times New Roman"/>
              <a:ea typeface="Batang"/>
              <a:cs typeface="Times New Roman"/>
            </a:endParaRPr>
          </a:p>
          <a:p>
            <a:pPr indent="34226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Batang"/>
                <a:cs typeface="Times New Roman"/>
              </a:rPr>
              <a:t> </a:t>
            </a:r>
            <a:r>
              <a:rPr lang="ru-RU" dirty="0">
                <a:latin typeface="Times New Roman"/>
                <a:ea typeface="Batang"/>
                <a:cs typeface="Times New Roman"/>
              </a:rPr>
              <a:t>Проектная марка </a:t>
            </a:r>
            <a:r>
              <a:rPr lang="ru-RU" dirty="0" err="1">
                <a:latin typeface="Times New Roman"/>
                <a:ea typeface="Batang"/>
                <a:cs typeface="Times New Roman"/>
              </a:rPr>
              <a:t>набрызгбетона</a:t>
            </a:r>
            <a:r>
              <a:rPr lang="ru-RU" dirty="0">
                <a:latin typeface="Times New Roman"/>
                <a:ea typeface="Batang"/>
                <a:cs typeface="Times New Roman"/>
              </a:rPr>
              <a:t> 300-400. </a:t>
            </a:r>
            <a:endParaRPr lang="en-US" dirty="0" smtClean="0">
              <a:latin typeface="Times New Roman"/>
              <a:ea typeface="Batang"/>
              <a:cs typeface="Times New Roman"/>
            </a:endParaRPr>
          </a:p>
          <a:p>
            <a:pPr indent="34226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Batang"/>
                <a:cs typeface="Times New Roman"/>
              </a:rPr>
              <a:t>Для </a:t>
            </a:r>
            <a:r>
              <a:rPr lang="ru-RU" dirty="0">
                <a:latin typeface="Times New Roman"/>
                <a:ea typeface="Batang"/>
                <a:cs typeface="Times New Roman"/>
              </a:rPr>
              <a:t>получения </a:t>
            </a:r>
            <a:r>
              <a:rPr lang="ru-RU" dirty="0" err="1">
                <a:latin typeface="Times New Roman"/>
                <a:ea typeface="Batang"/>
                <a:cs typeface="Times New Roman"/>
              </a:rPr>
              <a:t>набрызгбетона</a:t>
            </a:r>
            <a:r>
              <a:rPr lang="ru-RU" dirty="0">
                <a:latin typeface="Times New Roman"/>
                <a:ea typeface="Batang"/>
                <a:cs typeface="Times New Roman"/>
              </a:rPr>
              <a:t> используется цемент и песок при их соотношении 1:3 до 1:5 песок и мелкий щебень. Цемент рекомендуется марки не ниже 400. Песок не должно быть комков глины, суглинков.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462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342900"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Batang"/>
                <a:cs typeface="Times New Roman"/>
              </a:rPr>
              <a:t>Толщина </a:t>
            </a:r>
            <a:r>
              <a:rPr lang="ru-RU" sz="3200" dirty="0" err="1">
                <a:latin typeface="Times New Roman"/>
                <a:ea typeface="Batang"/>
                <a:cs typeface="Times New Roman"/>
              </a:rPr>
              <a:t>набрызгбетонной</a:t>
            </a:r>
            <a:r>
              <a:rPr lang="ru-RU" sz="3200" dirty="0">
                <a:latin typeface="Times New Roman"/>
                <a:ea typeface="Batang"/>
                <a:cs typeface="Times New Roman"/>
              </a:rPr>
              <a:t> крепи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715040"/>
              </p:ext>
            </p:extLst>
          </p:nvPr>
        </p:nvGraphicFramePr>
        <p:xfrm>
          <a:off x="1619672" y="2636912"/>
          <a:ext cx="6077585" cy="26642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80320"/>
                <a:gridCol w="3197265"/>
              </a:tblGrid>
              <a:tr h="666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Коэффициент крепости пород  </a:t>
                      </a:r>
                      <a:r>
                        <a:rPr lang="en-US" sz="1200" i="1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f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Толщина крепи,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7 – 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4 – 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10 – 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3 –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более 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Batang"/>
                          <a:cs typeface="Times New Roman"/>
                        </a:rPr>
                        <a:t>2 - 3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11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3429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Batang"/>
                <a:cs typeface="Times New Roman"/>
              </a:rPr>
              <a:t>Для ускорения твердения в бетон добавляют фтористый натрий, тонкомолотый алюминиевый спек и другие компоненты в количестве 2-5% от массы цементы.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indent="3429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Для механизации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набрызгбетонных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работ (торкретирования) корпорация «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Нормет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» предлагает ряд специализированных самоходных машин для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набрызгбетонных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работ серии </a:t>
            </a:r>
            <a:r>
              <a:rPr lang="ru-RU" dirty="0" err="1" smtClean="0">
                <a:latin typeface="Times New Roman"/>
                <a:ea typeface="Times New Roman"/>
                <a:cs typeface="Times New Roman"/>
              </a:rPr>
              <a:t>Спреймек</a:t>
            </a:r>
            <a:r>
              <a:rPr lang="en-US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197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-36000" contrast="72000"/>
          </a:blip>
          <a:srcRect/>
          <a:stretch>
            <a:fillRect/>
          </a:stretch>
        </p:blipFill>
        <p:spPr bwMode="auto">
          <a:xfrm>
            <a:off x="1547664" y="1412776"/>
            <a:ext cx="5904656" cy="283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10800000" flipV="1">
            <a:off x="2486258" y="4558274"/>
            <a:ext cx="496606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Рисунок </a:t>
            </a:r>
            <a:r>
              <a:rPr lang="en-US" smtClean="0">
                <a:effectLst/>
                <a:latin typeface="Times New Roman"/>
                <a:ea typeface="Batang"/>
                <a:cs typeface="Times New Roman"/>
              </a:rPr>
              <a:t>1</a:t>
            </a:r>
            <a:r>
              <a:rPr lang="ru-RU" smtClean="0">
                <a:effectLst/>
                <a:latin typeface="Times New Roman"/>
                <a:ea typeface="Batang"/>
                <a:cs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- Конструкция </a:t>
            </a:r>
            <a:r>
              <a:rPr lang="ru-RU" dirty="0" err="1" smtClean="0">
                <a:effectLst/>
                <a:latin typeface="Times New Roman"/>
                <a:ea typeface="Batang"/>
                <a:cs typeface="Times New Roman"/>
              </a:rPr>
              <a:t>набрызгбетонной</a:t>
            </a: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 крепи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8223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284" y="1556792"/>
            <a:ext cx="5472051" cy="2643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10800000" flipV="1">
            <a:off x="1187624" y="3952989"/>
            <a:ext cx="6696744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 </a:t>
            </a:r>
            <a:endParaRPr lang="ru-RU" sz="1400" dirty="0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Рисунок  - Самоходная </a:t>
            </a:r>
            <a:r>
              <a:rPr lang="ru-RU" dirty="0" err="1" smtClean="0">
                <a:effectLst/>
                <a:latin typeface="Times New Roman"/>
                <a:ea typeface="Batang"/>
                <a:cs typeface="Times New Roman"/>
              </a:rPr>
              <a:t>самоходная</a:t>
            </a: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 машина для торкретирования выработок высотой до 6 м  серии </a:t>
            </a:r>
            <a:r>
              <a:rPr lang="ru-RU" dirty="0" err="1" smtClean="0">
                <a:effectLst/>
                <a:latin typeface="Times New Roman"/>
                <a:ea typeface="Batang"/>
                <a:cs typeface="Times New Roman"/>
              </a:rPr>
              <a:t>Спреймек</a:t>
            </a: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 6050  и машина для смешивания, доставки бетона к месту торкретирования </a:t>
            </a:r>
            <a:r>
              <a:rPr lang="ru-RU" dirty="0" err="1" smtClean="0">
                <a:effectLst/>
                <a:latin typeface="Times New Roman"/>
                <a:ea typeface="Batang"/>
                <a:cs typeface="Times New Roman"/>
              </a:rPr>
              <a:t>Утимек</a:t>
            </a: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 1500 корпорации «</a:t>
            </a:r>
            <a:r>
              <a:rPr lang="ru-RU" dirty="0" err="1" smtClean="0">
                <a:effectLst/>
                <a:latin typeface="Times New Roman"/>
                <a:ea typeface="Batang"/>
                <a:cs typeface="Times New Roman"/>
              </a:rPr>
              <a:t>Нормет</a:t>
            </a:r>
            <a:r>
              <a:rPr lang="ru-RU" dirty="0" smtClean="0">
                <a:effectLst/>
                <a:latin typeface="Times New Roman"/>
                <a:ea typeface="Batang"/>
                <a:cs typeface="Times New Roman"/>
              </a:rPr>
              <a:t>»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496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</TotalTime>
  <Words>164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Кнопка</vt:lpstr>
      <vt:lpstr>                         НАБРЫЗГБЕТОННАЯ КРЕПЬ </vt:lpstr>
      <vt:lpstr>Презентация PowerPoint</vt:lpstr>
      <vt:lpstr>Толщина набрызгбетонной крепи 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НАБРЫЗГБЕТОННАЯ КРЕПЬ</dc:title>
  <dc:creator>Samsung</dc:creator>
  <cp:lastModifiedBy>Samsung</cp:lastModifiedBy>
  <cp:revision>3</cp:revision>
  <dcterms:created xsi:type="dcterms:W3CDTF">2016-10-13T04:31:06Z</dcterms:created>
  <dcterms:modified xsi:type="dcterms:W3CDTF">2016-10-15T05:15:57Z</dcterms:modified>
</cp:coreProperties>
</file>