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265" r:id="rId45"/>
    <p:sldId id="266"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34" autoAdjust="0"/>
    <p:restoredTop sz="94660"/>
  </p:normalViewPr>
  <p:slideViewPr>
    <p:cSldViewPr>
      <p:cViewPr varScale="1">
        <p:scale>
          <a:sx n="68" d="100"/>
          <a:sy n="68" d="100"/>
        </p:scale>
        <p:origin x="-121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98E634-E735-49F4-87A9-6187FC981AB8}" type="datetimeFigureOut">
              <a:rPr lang="ru-RU" smtClean="0"/>
              <a:pPr/>
              <a:t>04.09.2020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AD96F9-62D7-4C5F-9EAE-22BC65308ED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CAD96F9-62D7-4C5F-9EAE-22BC65308ED7}"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85AE72-4028-4047-8072-DDF815895FAD}" type="datetimeFigureOut">
              <a:rPr lang="ru-RU" smtClean="0"/>
              <a:pPr/>
              <a:t>04.09.2020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40CDF0-9F45-44CB-A900-3D44B13B4CB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5AE72-4028-4047-8072-DDF815895FAD}" type="datetimeFigureOut">
              <a:rPr lang="ru-RU" smtClean="0"/>
              <a:pPr/>
              <a:t>04.09.2020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0CDF0-9F45-44CB-A900-3D44B13B4CB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45000">
              <a:srgbClr val="FF7A00"/>
            </a:gs>
            <a:gs pos="70000">
              <a:srgbClr val="FF0300"/>
            </a:gs>
            <a:gs pos="100000">
              <a:srgbClr val="4D0808"/>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err="1" smtClean="0"/>
              <a:t>Таби</a:t>
            </a:r>
            <a:r>
              <a:rPr lang="kk-KZ" dirty="0" smtClean="0"/>
              <a:t>ғи ресурстар</a:t>
            </a:r>
            <a:endParaRPr lang="ru-RU" dirty="0"/>
          </a:p>
        </p:txBody>
      </p:sp>
      <p:sp>
        <p:nvSpPr>
          <p:cNvPr id="3" name="Подзаголовок 2"/>
          <p:cNvSpPr>
            <a:spLocks noGrp="1"/>
          </p:cNvSpPr>
          <p:nvPr>
            <p:ph type="subTitle" idx="1"/>
          </p:nvPr>
        </p:nvSpPr>
        <p:spPr>
          <a:xfrm>
            <a:off x="5143504" y="5286388"/>
            <a:ext cx="3714776" cy="1257312"/>
          </a:xfrm>
        </p:spPr>
        <p:txBody>
          <a:bodyPr/>
          <a:lstStyle/>
          <a:p>
            <a:r>
              <a:rPr lang="ru-RU" dirty="0" err="1" smtClean="0"/>
              <a:t>Макатова</a:t>
            </a:r>
            <a:r>
              <a:rPr lang="ru-RU" dirty="0" smtClean="0"/>
              <a:t> С.Ж. </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115328" cy="1214446"/>
          </a:xfrm>
        </p:spPr>
        <p:txBody>
          <a:bodyPr>
            <a:noAutofit/>
          </a:bodyPr>
          <a:lstStyle/>
          <a:p>
            <a:r>
              <a:rPr lang="ru-RU" sz="2000" b="1" i="1" dirty="0" err="1"/>
              <a:t>Табиғи ресурстар</a:t>
            </a:r>
            <a:r>
              <a:rPr lang="ru-RU" sz="2000" b="1" i="1" dirty="0"/>
              <a:t> </a:t>
            </a:r>
            <a:r>
              <a:rPr lang="ru-RU" sz="2000" dirty="0"/>
              <a:t>- </a:t>
            </a:r>
            <a:r>
              <a:rPr lang="ru-RU" sz="2000" dirty="0" err="1"/>
              <a:t>адамның өз мұқтажын қамтамасыз ету</a:t>
            </a:r>
            <a:r>
              <a:rPr lang="ru-RU" sz="2000" dirty="0"/>
              <a:t> </a:t>
            </a:r>
            <a:r>
              <a:rPr lang="ru-RU" sz="2000" dirty="0" err="1"/>
              <a:t>және көздеген мақсатына жету</a:t>
            </a:r>
            <a:r>
              <a:rPr lang="ru-RU" sz="2000" dirty="0"/>
              <a:t> </a:t>
            </a:r>
            <a:r>
              <a:rPr lang="ru-RU" sz="2000" dirty="0" err="1"/>
              <a:t>үшін пайдаланатын</a:t>
            </a:r>
            <a:r>
              <a:rPr lang="ru-RU" sz="2000" dirty="0"/>
              <a:t> </a:t>
            </a:r>
            <a:r>
              <a:rPr lang="ru-RU" sz="2000" dirty="0" err="1"/>
              <a:t>қоршаған ортадағы заттардың, құбылыстардың, табиғи денелердің жиынтығы.</a:t>
            </a:r>
            <a:r>
              <a:rPr lang="ru-RU" sz="2000" dirty="0"/>
              <a:t> </a:t>
            </a:r>
            <a:r>
              <a:rPr lang="ru-RU" sz="2000" dirty="0" err="1" smtClean="0"/>
              <a:t>Оларға ауа</a:t>
            </a:r>
            <a:r>
              <a:rPr lang="ru-RU" sz="2000" dirty="0"/>
              <a:t>, </a:t>
            </a:r>
            <a:r>
              <a:rPr lang="ru-RU" sz="2000" dirty="0" err="1"/>
              <a:t>күн, жел</a:t>
            </a:r>
            <a:r>
              <a:rPr lang="ru-RU" sz="2000" dirty="0"/>
              <a:t>, су, </a:t>
            </a:r>
            <a:r>
              <a:rPr lang="ru-RU" sz="2000" dirty="0" err="1"/>
              <a:t>жер</a:t>
            </a:r>
            <a:r>
              <a:rPr lang="ru-RU" sz="2000" dirty="0"/>
              <a:t>, </a:t>
            </a:r>
            <a:r>
              <a:rPr lang="ru-RU" sz="2000" dirty="0" err="1"/>
              <a:t>орман</a:t>
            </a:r>
            <a:r>
              <a:rPr lang="ru-RU" sz="2000" dirty="0"/>
              <a:t>, </a:t>
            </a:r>
            <a:r>
              <a:rPr lang="ru-RU" sz="2000" dirty="0" err="1"/>
              <a:t>табиғи құрылыс материалдары</a:t>
            </a:r>
            <a:r>
              <a:rPr lang="ru-RU" sz="2000" dirty="0"/>
              <a:t>, </a:t>
            </a:r>
            <a:r>
              <a:rPr lang="ru-RU" sz="2000" dirty="0" err="1"/>
              <a:t>пайдалы</a:t>
            </a:r>
            <a:r>
              <a:rPr lang="ru-RU" sz="2000" dirty="0"/>
              <a:t> </a:t>
            </a:r>
            <a:r>
              <a:rPr lang="ru-RU" sz="2000" dirty="0" err="1"/>
              <a:t>қазбалар және </a:t>
            </a:r>
            <a:r>
              <a:rPr lang="ru-RU" sz="2000" dirty="0"/>
              <a:t>т.б. </a:t>
            </a:r>
            <a:r>
              <a:rPr lang="ru-RU" sz="2000" dirty="0" err="1"/>
              <a:t>жатады</a:t>
            </a:r>
            <a:r>
              <a:rPr lang="ru-RU" sz="2000" dirty="0"/>
              <a:t>.</a:t>
            </a:r>
            <a:r>
              <a:rPr lang="ru-RU" sz="2000" dirty="0" smtClean="0"/>
              <a:t>.</a:t>
            </a:r>
            <a:endParaRPr lang="ru-RU" sz="2000" dirty="0"/>
          </a:p>
        </p:txBody>
      </p:sp>
      <p:pic>
        <p:nvPicPr>
          <p:cNvPr id="4" name="Содержимое 3" descr="1330773783_resurs.jpg"/>
          <p:cNvPicPr>
            <a:picLocks noGrp="1" noChangeAspect="1"/>
          </p:cNvPicPr>
          <p:nvPr>
            <p:ph idx="1"/>
          </p:nvPr>
        </p:nvPicPr>
        <p:blipFill>
          <a:blip r:embed="rId2" cstate="print"/>
          <a:stretch>
            <a:fillRect/>
          </a:stretch>
        </p:blipFill>
        <p:spPr>
          <a:xfrm>
            <a:off x="714348" y="1643050"/>
            <a:ext cx="8072494" cy="478634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2"/>
            </a:gs>
            <a:gs pos="30000">
              <a:srgbClr val="66008F"/>
            </a:gs>
            <a:gs pos="64999">
              <a:srgbClr val="BA0066"/>
            </a:gs>
            <a:gs pos="89999">
              <a:srgbClr val="FF0000"/>
            </a:gs>
            <a:gs pos="100000">
              <a:srgbClr val="FF8200"/>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14400" y="500063"/>
            <a:ext cx="8229600" cy="1143000"/>
          </a:xfrm>
        </p:spPr>
        <p:txBody>
          <a:bodyPr anchor="t" anchorCtr="0"/>
          <a:lstStyle/>
          <a:p>
            <a:r>
              <a:rPr lang="kk-KZ" dirty="0" smtClean="0">
                <a:effectLst>
                  <a:outerShdw blurRad="50800" dist="50800" dir="5400000" algn="ctr" rotWithShape="0">
                    <a:schemeClr val="tx1"/>
                  </a:outerShdw>
                </a:effectLst>
              </a:rPr>
              <a:t>Табиғи ресурстар</a:t>
            </a:r>
            <a:endParaRPr lang="ru-RU" dirty="0">
              <a:effectLst>
                <a:outerShdw blurRad="50800" dist="50800" dir="5400000" algn="ctr" rotWithShape="0">
                  <a:schemeClr val="tx1"/>
                </a:outerShdw>
              </a:effectLst>
            </a:endParaRPr>
          </a:p>
        </p:txBody>
      </p:sp>
      <p:cxnSp>
        <p:nvCxnSpPr>
          <p:cNvPr id="4" name="Прямая со стрелкой 3"/>
          <p:cNvCxnSpPr/>
          <p:nvPr/>
        </p:nvCxnSpPr>
        <p:spPr>
          <a:xfrm rot="5400000">
            <a:off x="1750199" y="1893083"/>
            <a:ext cx="928694"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rot="16200000" flipH="1">
            <a:off x="6429388" y="1785926"/>
            <a:ext cx="857256"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0" y="0"/>
            <a:ext cx="184731" cy="800122"/>
          </a:xfrm>
          <a:prstGeom prst="rect">
            <a:avLst/>
          </a:prstGeom>
          <a:noFill/>
          <a:ln w="9525">
            <a:noFill/>
            <a:miter lim="800000"/>
            <a:headEnd/>
            <a:tailEnd/>
          </a:ln>
          <a:effectLst/>
        </p:spPr>
        <p:txBody>
          <a:bodyPr vert="horz" wrap="non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0"/>
            <a:ext cx="571472" cy="800122"/>
          </a:xfrm>
          <a:prstGeom prst="rect">
            <a:avLst/>
          </a:prstGeom>
          <a:no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928662" y="2357430"/>
            <a:ext cx="8501090" cy="861677"/>
          </a:xfrm>
          <a:prstGeom prst="rect">
            <a:avLst/>
          </a:prstGeom>
          <a:no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D0D0D"/>
                </a:solidFill>
                <a:effectLst/>
                <a:latin typeface="Cambria" pitchFamily="18" charset="0"/>
                <a:ea typeface="Times New Roman" pitchFamily="18" charset="0"/>
                <a:cs typeface="Times New Roman" pitchFamily="18" charset="0"/>
              </a:rPr>
              <a:t>Сар</a:t>
            </a:r>
            <a:r>
              <a:rPr kumimoji="0" lang="kk-KZ" b="1" i="0" u="none" strike="noStrike" cap="none" normalizeH="0" baseline="0" dirty="0" smtClean="0">
                <a:ln>
                  <a:noFill/>
                </a:ln>
                <a:solidFill>
                  <a:srgbClr val="0D0D0D"/>
                </a:solidFill>
                <a:effectLst/>
                <a:latin typeface="Cambria" pitchFamily="18" charset="0"/>
                <a:ea typeface="Times New Roman" pitchFamily="18" charset="0"/>
                <a:cs typeface="Times New Roman" pitchFamily="18" charset="0"/>
              </a:rPr>
              <a:t>қылатын</a:t>
            </a:r>
            <a:endParaRPr kumimoji="0" lang="ru-RU"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0" y="0"/>
            <a:ext cx="45719" cy="800122"/>
          </a:xfrm>
          <a:prstGeom prst="rect">
            <a:avLst/>
          </a:prstGeom>
          <a:no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6429388" y="2285992"/>
            <a:ext cx="2428924" cy="861677"/>
          </a:xfrm>
          <a:prstGeom prst="rect">
            <a:avLst/>
          </a:prstGeom>
          <a:no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rgbClr val="0D0D0D"/>
                </a:solidFill>
                <a:effectLst/>
                <a:latin typeface="Cambria" pitchFamily="18" charset="0"/>
                <a:ea typeface="Times New Roman" pitchFamily="18" charset="0"/>
                <a:cs typeface="Times New Roman" pitchFamily="18" charset="0"/>
              </a:rPr>
              <a:t>Сарқылмайтын</a:t>
            </a:r>
            <a:endParaRPr kumimoji="0" lang="ru-RU"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Прямоугольник 12"/>
          <p:cNvSpPr/>
          <p:nvPr/>
        </p:nvSpPr>
        <p:spPr>
          <a:xfrm>
            <a:off x="4572000" y="3071810"/>
            <a:ext cx="4572000" cy="3477875"/>
          </a:xfrm>
          <a:prstGeom prst="rect">
            <a:avLst/>
          </a:prstGeom>
        </p:spPr>
        <p:txBody>
          <a:bodyPr wrap="square">
            <a:spAutoFit/>
          </a:bodyPr>
          <a:lstStyle/>
          <a:p>
            <a:r>
              <a:rPr lang="ru-RU" sz="2000" b="1" dirty="0" err="1" smtClean="0"/>
              <a:t>Сарқылмайтын ресурстар</a:t>
            </a:r>
            <a:r>
              <a:rPr lang="ru-RU" sz="2000" b="1" dirty="0" smtClean="0"/>
              <a:t> (</a:t>
            </a:r>
            <a:r>
              <a:rPr lang="ru-RU" sz="2000" b="1" dirty="0" err="1" smtClean="0"/>
              <a:t>орыс</a:t>
            </a:r>
            <a:r>
              <a:rPr lang="ru-RU" sz="2000" b="1" dirty="0" smtClean="0"/>
              <a:t>. Неисчерпаемые ресурсы) — </a:t>
            </a:r>
            <a:r>
              <a:rPr lang="ru-RU" sz="2000" b="1" dirty="0" err="1" smtClean="0"/>
              <a:t>табиғи ресурстардың таусылмайтын</a:t>
            </a:r>
            <a:r>
              <a:rPr lang="ru-RU" sz="2000" b="1" dirty="0" smtClean="0"/>
              <a:t> </a:t>
            </a:r>
            <a:r>
              <a:rPr lang="ru-RU" sz="2000" b="1" dirty="0" err="1" smtClean="0"/>
              <a:t>бөлігі </a:t>
            </a:r>
            <a:r>
              <a:rPr lang="ru-RU" sz="2000" b="1" dirty="0" smtClean="0"/>
              <a:t>(</a:t>
            </a:r>
            <a:r>
              <a:rPr lang="ru-RU" sz="2000" b="1" dirty="0" err="1" smtClean="0"/>
              <a:t>күн энергиясы</a:t>
            </a:r>
            <a:r>
              <a:rPr lang="ru-RU" sz="2000" b="1" dirty="0" smtClean="0"/>
              <a:t>, </a:t>
            </a:r>
            <a:r>
              <a:rPr lang="ru-RU" sz="2000" b="1" dirty="0" err="1" smtClean="0"/>
              <a:t>жел</a:t>
            </a:r>
            <a:r>
              <a:rPr lang="ru-RU" sz="2000" b="1" dirty="0" smtClean="0"/>
              <a:t>, </a:t>
            </a:r>
            <a:r>
              <a:rPr lang="ru-RU" sz="2000" b="1" dirty="0" err="1" smtClean="0"/>
              <a:t>ағын</a:t>
            </a:r>
            <a:r>
              <a:rPr lang="ru-RU" sz="2000" b="1" dirty="0" smtClean="0"/>
              <a:t> су,</a:t>
            </a:r>
            <a:r>
              <a:rPr lang="ru-RU" sz="2000" b="1" dirty="0" err="1" smtClean="0"/>
              <a:t>теңіз</a:t>
            </a:r>
            <a:r>
              <a:rPr lang="ru-RU" sz="2000" b="1" dirty="0" smtClean="0"/>
              <a:t> </a:t>
            </a:r>
            <a:r>
              <a:rPr lang="ru-RU" sz="2000" b="1" dirty="0" err="1" smtClean="0"/>
              <a:t>толысуы</a:t>
            </a:r>
            <a:r>
              <a:rPr lang="ru-RU" sz="2000" b="1" dirty="0" smtClean="0"/>
              <a:t>). </a:t>
            </a:r>
            <a:r>
              <a:rPr lang="ru-RU" sz="2000" b="1" dirty="0" err="1" smtClean="0"/>
              <a:t>Сарқылмайтын ресурстарға кейде</a:t>
            </a:r>
            <a:r>
              <a:rPr lang="ru-RU" sz="2000" b="1" dirty="0" smtClean="0"/>
              <a:t> атмосфера мен гидросферами </a:t>
            </a:r>
            <a:r>
              <a:rPr lang="ru-RU" sz="2000" b="1" dirty="0" err="1" smtClean="0"/>
              <a:t>жатқызады</a:t>
            </a:r>
            <a:r>
              <a:rPr lang="ru-RU" sz="2000" b="1" dirty="0" smtClean="0"/>
              <a:t>. </a:t>
            </a:r>
            <a:r>
              <a:rPr lang="ru-RU" sz="2000" b="1" dirty="0" err="1" smtClean="0"/>
              <a:t>Бұлар антропогендік</a:t>
            </a:r>
            <a:r>
              <a:rPr lang="ru-RU" sz="2000" b="1" dirty="0" smtClean="0"/>
              <a:t> </a:t>
            </a:r>
            <a:r>
              <a:rPr lang="ru-RU" sz="2000" b="1" dirty="0" err="1" smtClean="0"/>
              <a:t>улы</a:t>
            </a:r>
            <a:r>
              <a:rPr lang="ru-RU" sz="2000" b="1" dirty="0" smtClean="0"/>
              <a:t> </a:t>
            </a:r>
            <a:r>
              <a:rPr lang="ru-RU" sz="2000" b="1" dirty="0" err="1" smtClean="0"/>
              <a:t>заттектермен</a:t>
            </a:r>
            <a:r>
              <a:rPr lang="ru-RU" sz="2000" b="1" dirty="0" smtClean="0"/>
              <a:t> </a:t>
            </a:r>
            <a:r>
              <a:rPr lang="ru-RU" sz="2000" b="1" dirty="0" err="1" smtClean="0"/>
              <a:t>едәуір ластанғанда сарқылатын ресурстарға айналады</a:t>
            </a:r>
            <a:r>
              <a:rPr lang="ru-RU" sz="2000" b="1" dirty="0" smtClean="0"/>
              <a:t>.[1]</a:t>
            </a:r>
            <a:endParaRPr lang="ru-RU" sz="2000" b="1" dirty="0"/>
          </a:p>
        </p:txBody>
      </p:sp>
      <p:sp>
        <p:nvSpPr>
          <p:cNvPr id="14" name="Прямоугольник 13"/>
          <p:cNvSpPr/>
          <p:nvPr/>
        </p:nvSpPr>
        <p:spPr>
          <a:xfrm>
            <a:off x="214282" y="2887682"/>
            <a:ext cx="4572000" cy="3970318"/>
          </a:xfrm>
          <a:prstGeom prst="rect">
            <a:avLst/>
          </a:prstGeom>
        </p:spPr>
        <p:txBody>
          <a:bodyPr wrap="square">
            <a:spAutoFit/>
          </a:bodyPr>
          <a:lstStyle/>
          <a:p>
            <a:r>
              <a:rPr lang="ru-RU" b="1" dirty="0" err="1" smtClean="0"/>
              <a:t>Сарқылатын ресурстар</a:t>
            </a:r>
            <a:r>
              <a:rPr lang="ru-RU" b="1" dirty="0" smtClean="0"/>
              <a:t> (</a:t>
            </a:r>
            <a:r>
              <a:rPr lang="ru-RU" b="1" dirty="0" err="1" smtClean="0"/>
              <a:t>орыс</a:t>
            </a:r>
            <a:r>
              <a:rPr lang="ru-RU" b="1" dirty="0" smtClean="0"/>
              <a:t>. </a:t>
            </a:r>
            <a:r>
              <a:rPr lang="ru-RU" b="1" dirty="0" err="1" smtClean="0"/>
              <a:t>Исчерпаемые</a:t>
            </a:r>
            <a:r>
              <a:rPr lang="ru-RU" b="1" dirty="0" smtClean="0"/>
              <a:t> ресурсы) — </a:t>
            </a:r>
            <a:r>
              <a:rPr lang="ru-RU" b="1" dirty="0" err="1" smtClean="0"/>
              <a:t>табиғи ортадан</a:t>
            </a:r>
            <a:r>
              <a:rPr lang="ru-RU" b="1" dirty="0" smtClean="0"/>
              <a:t> </a:t>
            </a:r>
            <a:r>
              <a:rPr lang="ru-RU" b="1" dirty="0" err="1" smtClean="0"/>
              <a:t>алынған сайын</a:t>
            </a:r>
            <a:r>
              <a:rPr lang="ru-RU" b="1" dirty="0" smtClean="0"/>
              <a:t> </a:t>
            </a:r>
            <a:r>
              <a:rPr lang="ru-RU" b="1" dirty="0" err="1" smtClean="0"/>
              <a:t>сарқылатын </a:t>
            </a:r>
            <a:r>
              <a:rPr lang="ru-RU" b="1" dirty="0" smtClean="0"/>
              <a:t>ресурстар.</a:t>
            </a:r>
            <a:r>
              <a:rPr lang="ru-RU" b="1" dirty="0" err="1" smtClean="0"/>
              <a:t>Сарқылатын ресурстар</a:t>
            </a:r>
            <a:r>
              <a:rPr lang="ru-RU" b="1" dirty="0" smtClean="0"/>
              <a:t> </a:t>
            </a:r>
            <a:r>
              <a:rPr lang="ru-RU" b="1" dirty="0" err="1" smtClean="0"/>
              <a:t>қалпына келетін</a:t>
            </a:r>
            <a:r>
              <a:rPr lang="ru-RU" b="1" dirty="0" smtClean="0"/>
              <a:t> (таза </a:t>
            </a:r>
            <a:r>
              <a:rPr lang="ru-RU" b="1" dirty="0" err="1" smtClean="0"/>
              <a:t>ауа</a:t>
            </a:r>
            <a:r>
              <a:rPr lang="ru-RU" b="1" dirty="0" smtClean="0"/>
              <a:t>, </a:t>
            </a:r>
            <a:r>
              <a:rPr lang="ru-RU" b="1" dirty="0" err="1" smtClean="0"/>
              <a:t>тұщы</a:t>
            </a:r>
            <a:r>
              <a:rPr lang="ru-RU" b="1" dirty="0" smtClean="0"/>
              <a:t> су, </a:t>
            </a:r>
            <a:r>
              <a:rPr lang="ru-RU" b="1" dirty="0" err="1" smtClean="0"/>
              <a:t>құнарлы топырақ, өсімдік, жануарлар</a:t>
            </a:r>
            <a:r>
              <a:rPr lang="ru-RU" b="1" dirty="0" smtClean="0"/>
              <a:t> </a:t>
            </a:r>
            <a:r>
              <a:rPr lang="ru-RU" b="1" dirty="0" err="1" smtClean="0"/>
              <a:t>әлемі</a:t>
            </a:r>
            <a:r>
              <a:rPr lang="ru-RU" b="1" dirty="0" smtClean="0"/>
              <a:t>) </a:t>
            </a:r>
            <a:r>
              <a:rPr lang="ru-RU" b="1" dirty="0" err="1" smtClean="0"/>
              <a:t>және қалпына келмейтін</a:t>
            </a:r>
            <a:r>
              <a:rPr lang="ru-RU" b="1" dirty="0" smtClean="0"/>
              <a:t> </a:t>
            </a:r>
            <a:r>
              <a:rPr lang="ru-RU" b="1" dirty="0" err="1" smtClean="0"/>
              <a:t>(минералдық</a:t>
            </a:r>
            <a:r>
              <a:rPr lang="ru-RU" b="1" dirty="0" smtClean="0"/>
              <a:t>) </a:t>
            </a:r>
            <a:r>
              <a:rPr lang="ru-RU" b="1" dirty="0" err="1" smtClean="0"/>
              <a:t>ресурстар</a:t>
            </a:r>
            <a:r>
              <a:rPr lang="ru-RU" b="1" dirty="0" smtClean="0"/>
              <a:t> </a:t>
            </a:r>
            <a:r>
              <a:rPr lang="ru-RU" b="1" dirty="0" err="1" smtClean="0"/>
              <a:t>(қазып алынатын</a:t>
            </a:r>
            <a:r>
              <a:rPr lang="ru-RU" b="1" dirty="0" smtClean="0"/>
              <a:t> </a:t>
            </a:r>
            <a:r>
              <a:rPr lang="ru-RU" b="1" dirty="0" err="1" smtClean="0"/>
              <a:t>отын</a:t>
            </a:r>
            <a:r>
              <a:rPr lang="ru-RU" b="1" dirty="0" smtClean="0"/>
              <a:t>, </a:t>
            </a:r>
            <a:r>
              <a:rPr lang="ru-RU" b="1" dirty="0" err="1" smtClean="0"/>
              <a:t>металдық </a:t>
            </a:r>
            <a:r>
              <a:rPr lang="ru-RU" b="1" dirty="0" smtClean="0"/>
              <a:t>минерал </a:t>
            </a:r>
            <a:r>
              <a:rPr lang="ru-RU" b="1" dirty="0" err="1" smtClean="0"/>
              <a:t>шикізаттар</a:t>
            </a:r>
            <a:r>
              <a:rPr lang="ru-RU" b="1" dirty="0" smtClean="0"/>
              <a:t> (</a:t>
            </a:r>
            <a:r>
              <a:rPr lang="ru-RU" b="1" dirty="0" err="1" smtClean="0"/>
              <a:t>темір,мыс</a:t>
            </a:r>
            <a:r>
              <a:rPr lang="ru-RU" b="1" dirty="0" smtClean="0"/>
              <a:t>, т.б.), </a:t>
            </a:r>
            <a:r>
              <a:rPr lang="ru-RU" b="1" dirty="0" err="1" smtClean="0"/>
              <a:t>бейметалдық </a:t>
            </a:r>
            <a:r>
              <a:rPr lang="ru-RU" b="1" dirty="0" smtClean="0"/>
              <a:t>минерал </a:t>
            </a:r>
            <a:r>
              <a:rPr lang="ru-RU" b="1" dirty="0" err="1" smtClean="0"/>
              <a:t>шикізаттар</a:t>
            </a:r>
            <a:r>
              <a:rPr lang="ru-RU" b="1" dirty="0" smtClean="0"/>
              <a:t> (саз,</a:t>
            </a:r>
            <a:r>
              <a:rPr lang="ru-RU" b="1" dirty="0" err="1" smtClean="0"/>
              <a:t>құм</a:t>
            </a:r>
            <a:r>
              <a:rPr lang="ru-RU" b="1" dirty="0" smtClean="0"/>
              <a:t>, </a:t>
            </a:r>
            <a:r>
              <a:rPr lang="ru-RU" b="1" dirty="0" err="1" smtClean="0"/>
              <a:t>фосфаттар</a:t>
            </a:r>
            <a:r>
              <a:rPr lang="ru-RU" b="1" dirty="0" smtClean="0"/>
              <a:t>, т.б.) </a:t>
            </a:r>
            <a:r>
              <a:rPr lang="ru-RU" b="1" dirty="0" err="1" smtClean="0"/>
              <a:t>болып</a:t>
            </a:r>
            <a:r>
              <a:rPr lang="ru-RU" b="1" dirty="0" smtClean="0"/>
              <a:t> </a:t>
            </a:r>
            <a:r>
              <a:rPr lang="ru-RU" b="1" dirty="0" err="1" smtClean="0"/>
              <a:t>бөлінеді.</a:t>
            </a:r>
            <a:r>
              <a:rPr lang="ru-RU" b="1" dirty="0" smtClean="0"/>
              <a:t> </a:t>
            </a:r>
            <a:r>
              <a:rPr lang="ru-RU" b="1" dirty="0" err="1" smtClean="0"/>
              <a:t>Бұлар табиғи процестердің нәтижесінде орны</a:t>
            </a:r>
            <a:r>
              <a:rPr lang="ru-RU" b="1" dirty="0" smtClean="0"/>
              <a:t> </a:t>
            </a:r>
            <a:r>
              <a:rPr lang="ru-RU" b="1" dirty="0" err="1" smtClean="0"/>
              <a:t>толмайтындықтан сарқылады </a:t>
            </a:r>
            <a:r>
              <a:rPr lang="ru-RU" b="1" dirty="0" smtClean="0"/>
              <a:t>(мыс, алюминий, т.б.).[1]</a:t>
            </a:r>
            <a:endParaRPr lang="ru-RU"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ÒÐ°Ð»Ð¿ÑÐ½Ð° ÐºÐµÐ»Ð¼ÐµÐ¹ÑÑÐ½ ÑÐ°ÑÒÑÐ»Ð°ÑÑÐ½ ÑÐµÑÑÑÑÑÐ°Ñ"/>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ÒÐ°Ð»Ð¿ÑÐ½Ð° ÐºÐµÐ»ÐµÑÑÐ½ ÑÐ°ÑÒÑÐ»Ð°ÑÑÐ½ ÑÐµÑÑÑÑÑÐ°Ñ"/>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cf.ppt-online.org/files/slide/r/rmHXgES3Oqoe9LBkwYszNMKR5QGf4d7WnF86p1/slide-1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cf.ppt-online.org/files/slide/r/rmHXgES3Oqoe9LBkwYszNMKR5QGf4d7WnF86p1/slide-1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cf.ppt-online.org/files/slide/r/rmHXgES3Oqoe9LBkwYszNMKR5QGf4d7WnF86p1/slide-2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cf.ppt-online.org/files/slide/r/rmHXgES3Oqoe9LBkwYszNMKR5QGf4d7WnF86p1/slide-3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табиги ресурстар презентация\-4-638.jpg"/>
          <p:cNvPicPr>
            <a:picLocks noChangeAspect="1" noChangeArrowheads="1"/>
          </p:cNvPicPr>
          <p:nvPr/>
        </p:nvPicPr>
        <p:blipFill>
          <a:blip r:embed="rId2" cstate="print"/>
          <a:srcRect/>
          <a:stretch>
            <a:fillRect/>
          </a:stretch>
        </p:blipFill>
        <p:spPr bwMode="auto">
          <a:xfrm>
            <a:off x="543760" y="404664"/>
            <a:ext cx="8204703" cy="590465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табиги ресурстар презентация\1875522213d04efcc30070201df5f16f-800x.jpg"/>
          <p:cNvPicPr>
            <a:picLocks noChangeAspect="1" noChangeArrowheads="1"/>
          </p:cNvPicPr>
          <p:nvPr/>
        </p:nvPicPr>
        <p:blipFill>
          <a:blip r:embed="rId2" cstate="print"/>
          <a:srcRect/>
          <a:stretch>
            <a:fillRect/>
          </a:stretch>
        </p:blipFill>
        <p:spPr bwMode="auto">
          <a:xfrm>
            <a:off x="683568" y="764704"/>
            <a:ext cx="7620000" cy="5715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табиги ресурстар презентация\image-5.jpg"/>
          <p:cNvPicPr>
            <a:picLocks noChangeAspect="1" noChangeArrowheads="1"/>
          </p:cNvPicPr>
          <p:nvPr/>
        </p:nvPicPr>
        <p:blipFill>
          <a:blip r:embed="rId2" cstate="print"/>
          <a:srcRect/>
          <a:stretch>
            <a:fillRect/>
          </a:stretch>
        </p:blipFill>
        <p:spPr bwMode="auto">
          <a:xfrm>
            <a:off x="827584" y="288900"/>
            <a:ext cx="7586166" cy="568962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табиги ресурстар презентация\image-10.jpg"/>
          <p:cNvPicPr>
            <a:picLocks noChangeAspect="1" noChangeArrowheads="1"/>
          </p:cNvPicPr>
          <p:nvPr/>
        </p:nvPicPr>
        <p:blipFill>
          <a:blip r:embed="rId2" cstate="print"/>
          <a:srcRect/>
          <a:stretch>
            <a:fillRect/>
          </a:stretch>
        </p:blipFill>
        <p:spPr bwMode="auto">
          <a:xfrm>
            <a:off x="1331640" y="1196752"/>
            <a:ext cx="6858001" cy="51435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табиги ресурстар презентация\images (1).jpg"/>
          <p:cNvPicPr>
            <a:picLocks noChangeAspect="1" noChangeArrowheads="1"/>
          </p:cNvPicPr>
          <p:nvPr/>
        </p:nvPicPr>
        <p:blipFill>
          <a:blip r:embed="rId2" cstate="print"/>
          <a:srcRect/>
          <a:stretch>
            <a:fillRect/>
          </a:stretch>
        </p:blipFill>
        <p:spPr bwMode="auto">
          <a:xfrm>
            <a:off x="539552" y="692696"/>
            <a:ext cx="7743948" cy="561662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er\Desktop\табиги ресурстар презентация\images (2).jpg"/>
          <p:cNvPicPr>
            <a:picLocks noChangeAspect="1" noChangeArrowheads="1"/>
          </p:cNvPicPr>
          <p:nvPr/>
        </p:nvPicPr>
        <p:blipFill>
          <a:blip r:embed="rId2" cstate="print"/>
          <a:srcRect/>
          <a:stretch>
            <a:fillRect/>
          </a:stretch>
        </p:blipFill>
        <p:spPr bwMode="auto">
          <a:xfrm>
            <a:off x="683568" y="476672"/>
            <a:ext cx="7920880" cy="612068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er\Desktop\табиги ресурстар презентация\images.jpg"/>
          <p:cNvPicPr>
            <a:picLocks noChangeAspect="1" noChangeArrowheads="1"/>
          </p:cNvPicPr>
          <p:nvPr/>
        </p:nvPicPr>
        <p:blipFill>
          <a:blip r:embed="rId2" cstate="print"/>
          <a:srcRect/>
          <a:stretch>
            <a:fillRect/>
          </a:stretch>
        </p:blipFill>
        <p:spPr bwMode="auto">
          <a:xfrm>
            <a:off x="827585" y="548680"/>
            <a:ext cx="7488832" cy="576064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er\Desktop\табиги ресурстар презентация\maxresdefault.jpg"/>
          <p:cNvPicPr>
            <a:picLocks noChangeAspect="1" noChangeArrowheads="1"/>
          </p:cNvPicPr>
          <p:nvPr/>
        </p:nvPicPr>
        <p:blipFill>
          <a:blip r:embed="rId2" cstate="print"/>
          <a:srcRect/>
          <a:stretch>
            <a:fillRect/>
          </a:stretch>
        </p:blipFill>
        <p:spPr bwMode="auto">
          <a:xfrm>
            <a:off x="38230" y="908720"/>
            <a:ext cx="9105769" cy="5441727"/>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er\Desktop\табиги ресурстар презентация\slide-1 (1).jpg"/>
          <p:cNvPicPr>
            <a:picLocks noChangeAspect="1" noChangeArrowheads="1"/>
          </p:cNvPicPr>
          <p:nvPr/>
        </p:nvPicPr>
        <p:blipFill>
          <a:blip r:embed="rId2" cstate="print"/>
          <a:srcRect/>
          <a:stretch>
            <a:fillRect/>
          </a:stretch>
        </p:blipFill>
        <p:spPr bwMode="auto">
          <a:xfrm>
            <a:off x="467544" y="980728"/>
            <a:ext cx="8064896" cy="5400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er\Desktop\табиги ресурстар презентация\slide-1 (2).jpg"/>
          <p:cNvPicPr>
            <a:picLocks noChangeAspect="1" noChangeArrowheads="1"/>
          </p:cNvPicPr>
          <p:nvPr/>
        </p:nvPicPr>
        <p:blipFill>
          <a:blip r:embed="rId2" cstate="print"/>
          <a:srcRect/>
          <a:stretch>
            <a:fillRect/>
          </a:stretch>
        </p:blipFill>
        <p:spPr bwMode="auto">
          <a:xfrm>
            <a:off x="683568" y="400758"/>
            <a:ext cx="8215957" cy="616196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C:\Users\User\Desktop\табиги ресурстар презентация\slide-1 (4).jpg"/>
          <p:cNvPicPr>
            <a:picLocks noChangeAspect="1" noChangeArrowheads="1"/>
          </p:cNvPicPr>
          <p:nvPr/>
        </p:nvPicPr>
        <p:blipFill>
          <a:blip r:embed="rId2" cstate="print"/>
          <a:srcRect/>
          <a:stretch>
            <a:fillRect/>
          </a:stretch>
        </p:blipFill>
        <p:spPr bwMode="auto">
          <a:xfrm>
            <a:off x="683568" y="764704"/>
            <a:ext cx="8064896" cy="576064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er\Desktop\табиги ресурстар презентация\slide-1.jpg"/>
          <p:cNvPicPr>
            <a:picLocks noChangeAspect="1" noChangeArrowheads="1"/>
          </p:cNvPicPr>
          <p:nvPr/>
        </p:nvPicPr>
        <p:blipFill>
          <a:blip r:embed="rId2" cstate="print"/>
          <a:srcRect/>
          <a:stretch>
            <a:fillRect/>
          </a:stretch>
        </p:blipFill>
        <p:spPr bwMode="auto">
          <a:xfrm>
            <a:off x="611560" y="260649"/>
            <a:ext cx="8210178" cy="594965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er\Desktop\табиги ресурстар презентация\slide-2 (1).jpg"/>
          <p:cNvPicPr>
            <a:picLocks noChangeAspect="1" noChangeArrowheads="1"/>
          </p:cNvPicPr>
          <p:nvPr/>
        </p:nvPicPr>
        <p:blipFill>
          <a:blip r:embed="rId2" cstate="print"/>
          <a:srcRect/>
          <a:stretch>
            <a:fillRect/>
          </a:stretch>
        </p:blipFill>
        <p:spPr bwMode="auto">
          <a:xfrm>
            <a:off x="467544" y="980728"/>
            <a:ext cx="7992888" cy="5328592"/>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er\Desktop\табиги ресурстар презентация\slide-2 (3).jpg"/>
          <p:cNvPicPr>
            <a:picLocks noChangeAspect="1" noChangeArrowheads="1"/>
          </p:cNvPicPr>
          <p:nvPr/>
        </p:nvPicPr>
        <p:blipFill>
          <a:blip r:embed="rId2" cstate="print"/>
          <a:srcRect/>
          <a:stretch>
            <a:fillRect/>
          </a:stretch>
        </p:blipFill>
        <p:spPr bwMode="auto">
          <a:xfrm>
            <a:off x="251521" y="332656"/>
            <a:ext cx="8892480" cy="576064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er\Desktop\табиги ресурстар презентация\slide-2 (4).jpg"/>
          <p:cNvPicPr>
            <a:picLocks noChangeAspect="1" noChangeArrowheads="1"/>
          </p:cNvPicPr>
          <p:nvPr/>
        </p:nvPicPr>
        <p:blipFill>
          <a:blip r:embed="rId2" cstate="print"/>
          <a:srcRect/>
          <a:stretch>
            <a:fillRect/>
          </a:stretch>
        </p:blipFill>
        <p:spPr bwMode="auto">
          <a:xfrm>
            <a:off x="755576" y="353560"/>
            <a:ext cx="7891537" cy="591865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er\Desktop\табиги ресурстар презентация\slide-2 (5).jpg"/>
          <p:cNvPicPr>
            <a:picLocks noChangeAspect="1" noChangeArrowheads="1"/>
          </p:cNvPicPr>
          <p:nvPr/>
        </p:nvPicPr>
        <p:blipFill>
          <a:blip r:embed="rId2" cstate="print"/>
          <a:srcRect/>
          <a:stretch>
            <a:fillRect/>
          </a:stretch>
        </p:blipFill>
        <p:spPr bwMode="auto">
          <a:xfrm>
            <a:off x="750888" y="404664"/>
            <a:ext cx="7637536" cy="596121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er\Desktop\табиги ресурстар презентация\slide-2 (6).jpg"/>
          <p:cNvPicPr>
            <a:picLocks noChangeAspect="1" noChangeArrowheads="1"/>
          </p:cNvPicPr>
          <p:nvPr/>
        </p:nvPicPr>
        <p:blipFill>
          <a:blip r:embed="rId2" cstate="print"/>
          <a:srcRect/>
          <a:stretch>
            <a:fillRect/>
          </a:stretch>
        </p:blipFill>
        <p:spPr bwMode="auto">
          <a:xfrm>
            <a:off x="395536" y="548680"/>
            <a:ext cx="8042250" cy="597666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Desktop\табиги ресурстар презентация\slide-5 (1).jpg"/>
          <p:cNvPicPr>
            <a:picLocks noChangeAspect="1" noChangeArrowheads="1"/>
          </p:cNvPicPr>
          <p:nvPr/>
        </p:nvPicPr>
        <p:blipFill>
          <a:blip r:embed="rId2" cstate="print"/>
          <a:srcRect/>
          <a:stretch>
            <a:fillRect/>
          </a:stretch>
        </p:blipFill>
        <p:spPr bwMode="auto">
          <a:xfrm>
            <a:off x="477838" y="376022"/>
            <a:ext cx="8126610" cy="6086691"/>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User\Desktop\табиги ресурстар презентация\slide-5 (2).jpg"/>
          <p:cNvPicPr>
            <a:picLocks noChangeAspect="1" noChangeArrowheads="1"/>
          </p:cNvPicPr>
          <p:nvPr/>
        </p:nvPicPr>
        <p:blipFill>
          <a:blip r:embed="rId2" cstate="print"/>
          <a:srcRect/>
          <a:stretch>
            <a:fillRect/>
          </a:stretch>
        </p:blipFill>
        <p:spPr bwMode="auto">
          <a:xfrm>
            <a:off x="1003299" y="836713"/>
            <a:ext cx="7376451" cy="553233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er\Desktop\табиги ресурстар презентация\slide-5 (3).jpg"/>
          <p:cNvPicPr>
            <a:picLocks noChangeAspect="1" noChangeArrowheads="1"/>
          </p:cNvPicPr>
          <p:nvPr/>
        </p:nvPicPr>
        <p:blipFill>
          <a:blip r:embed="rId2" cstate="print"/>
          <a:srcRect/>
          <a:stretch>
            <a:fillRect/>
          </a:stretch>
        </p:blipFill>
        <p:spPr bwMode="auto">
          <a:xfrm>
            <a:off x="971600" y="260648"/>
            <a:ext cx="7694563" cy="633670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C:\Users\User\Desktop\табиги ресурстар презентация\slide-5 (4).jpg"/>
          <p:cNvPicPr>
            <a:picLocks noChangeAspect="1" noChangeArrowheads="1"/>
          </p:cNvPicPr>
          <p:nvPr/>
        </p:nvPicPr>
        <p:blipFill>
          <a:blip r:embed="rId2" cstate="print"/>
          <a:srcRect/>
          <a:stretch>
            <a:fillRect/>
          </a:stretch>
        </p:blipFill>
        <p:spPr bwMode="auto">
          <a:xfrm>
            <a:off x="539552" y="713209"/>
            <a:ext cx="8193053" cy="614479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User\Desktop\табиги ресурстар презентация\slide-5.jpg"/>
          <p:cNvPicPr>
            <a:picLocks noChangeAspect="1" noChangeArrowheads="1"/>
          </p:cNvPicPr>
          <p:nvPr/>
        </p:nvPicPr>
        <p:blipFill>
          <a:blip r:embed="rId2" cstate="print"/>
          <a:srcRect/>
          <a:stretch>
            <a:fillRect/>
          </a:stretch>
        </p:blipFill>
        <p:spPr bwMode="auto">
          <a:xfrm>
            <a:off x="1115616" y="620688"/>
            <a:ext cx="7210580" cy="54006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User\Desktop\табиги ресурстар презентация\slide-6 (1).jpg"/>
          <p:cNvPicPr>
            <a:picLocks noChangeAspect="1" noChangeArrowheads="1"/>
          </p:cNvPicPr>
          <p:nvPr/>
        </p:nvPicPr>
        <p:blipFill>
          <a:blip r:embed="rId2" cstate="print"/>
          <a:srcRect/>
          <a:stretch>
            <a:fillRect/>
          </a:stretch>
        </p:blipFill>
        <p:spPr bwMode="auto">
          <a:xfrm>
            <a:off x="496888" y="404665"/>
            <a:ext cx="8251576" cy="609773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User\Desktop\табиги ресурстар презентация\slide-6.jpg"/>
          <p:cNvPicPr>
            <a:picLocks noChangeAspect="1" noChangeArrowheads="1"/>
          </p:cNvPicPr>
          <p:nvPr/>
        </p:nvPicPr>
        <p:blipFill>
          <a:blip r:embed="rId2" cstate="print"/>
          <a:srcRect/>
          <a:stretch>
            <a:fillRect/>
          </a:stretch>
        </p:blipFill>
        <p:spPr bwMode="auto">
          <a:xfrm>
            <a:off x="467544" y="692696"/>
            <a:ext cx="8280920" cy="5616624"/>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User\Desktop\табиги ресурстар презентация\unnamed (1).jpg"/>
          <p:cNvPicPr>
            <a:picLocks noChangeAspect="1" noChangeArrowheads="1"/>
          </p:cNvPicPr>
          <p:nvPr/>
        </p:nvPicPr>
        <p:blipFill>
          <a:blip r:embed="rId2" cstate="print"/>
          <a:srcRect/>
          <a:stretch>
            <a:fillRect/>
          </a:stretch>
        </p:blipFill>
        <p:spPr bwMode="auto">
          <a:xfrm>
            <a:off x="693738" y="404664"/>
            <a:ext cx="7550670" cy="5832648"/>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User\Desktop\табиги ресурстар презентация\slide-22.jpg"/>
          <p:cNvPicPr>
            <a:picLocks noChangeAspect="1" noChangeArrowheads="1"/>
          </p:cNvPicPr>
          <p:nvPr/>
        </p:nvPicPr>
        <p:blipFill>
          <a:blip r:embed="rId2" cstate="print"/>
          <a:srcRect/>
          <a:stretch>
            <a:fillRect/>
          </a:stretch>
        </p:blipFill>
        <p:spPr bwMode="auto">
          <a:xfrm>
            <a:off x="0" y="548680"/>
            <a:ext cx="9036050" cy="568863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User\Desktop\табиги ресурстар презентация\slide-25.jpg"/>
          <p:cNvPicPr>
            <a:picLocks noChangeAspect="1" noChangeArrowheads="1"/>
          </p:cNvPicPr>
          <p:nvPr/>
        </p:nvPicPr>
        <p:blipFill>
          <a:blip r:embed="rId2" cstate="print"/>
          <a:srcRect/>
          <a:stretch>
            <a:fillRect/>
          </a:stretch>
        </p:blipFill>
        <p:spPr bwMode="auto">
          <a:xfrm>
            <a:off x="539552" y="404664"/>
            <a:ext cx="8244408" cy="645333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User\Desktop\табиги ресурстар презентация\slide-26.jpg"/>
          <p:cNvPicPr>
            <a:picLocks noChangeAspect="1" noChangeArrowheads="1"/>
          </p:cNvPicPr>
          <p:nvPr/>
        </p:nvPicPr>
        <p:blipFill>
          <a:blip r:embed="rId2" cstate="print"/>
          <a:srcRect/>
          <a:stretch>
            <a:fillRect/>
          </a:stretch>
        </p:blipFill>
        <p:spPr bwMode="auto">
          <a:xfrm>
            <a:off x="0" y="1146174"/>
            <a:ext cx="8820472" cy="5235153"/>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User\Desktop\табиги ресурстар презентация\unnamed (2).jpg"/>
          <p:cNvPicPr>
            <a:picLocks noChangeAspect="1" noChangeArrowheads="1"/>
          </p:cNvPicPr>
          <p:nvPr/>
        </p:nvPicPr>
        <p:blipFill>
          <a:blip r:embed="rId2" cstate="print"/>
          <a:srcRect/>
          <a:stretch>
            <a:fillRect/>
          </a:stretch>
        </p:blipFill>
        <p:spPr bwMode="auto">
          <a:xfrm>
            <a:off x="323528" y="260648"/>
            <a:ext cx="8064896" cy="5347692"/>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User\Desktop\табиги ресурстар презентация\unnamed (3).jpg"/>
          <p:cNvPicPr>
            <a:picLocks noChangeAspect="1" noChangeArrowheads="1"/>
          </p:cNvPicPr>
          <p:nvPr/>
        </p:nvPicPr>
        <p:blipFill>
          <a:blip r:embed="rId2" cstate="print"/>
          <a:srcRect/>
          <a:stretch>
            <a:fillRect/>
          </a:stretch>
        </p:blipFill>
        <p:spPr bwMode="auto">
          <a:xfrm>
            <a:off x="1044574" y="692696"/>
            <a:ext cx="7487865" cy="568863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User\Desktop\табиги ресурстар презентация\unnamed (4).jpg"/>
          <p:cNvPicPr>
            <a:picLocks noChangeAspect="1" noChangeArrowheads="1"/>
          </p:cNvPicPr>
          <p:nvPr/>
        </p:nvPicPr>
        <p:blipFill>
          <a:blip r:embed="rId2" cstate="print"/>
          <a:srcRect/>
          <a:stretch>
            <a:fillRect/>
          </a:stretch>
        </p:blipFill>
        <p:spPr bwMode="auto">
          <a:xfrm>
            <a:off x="683568" y="688095"/>
            <a:ext cx="7848872" cy="5886654"/>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User\Desktop\табиги ресурстар презентация\unnamed.jpg"/>
          <p:cNvPicPr>
            <a:picLocks noChangeAspect="1" noChangeArrowheads="1"/>
          </p:cNvPicPr>
          <p:nvPr/>
        </p:nvPicPr>
        <p:blipFill>
          <a:blip r:embed="rId2" cstate="print"/>
          <a:srcRect/>
          <a:stretch>
            <a:fillRect/>
          </a:stretch>
        </p:blipFill>
        <p:spPr bwMode="auto">
          <a:xfrm>
            <a:off x="323528" y="476672"/>
            <a:ext cx="8521989" cy="5749503"/>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User\Desktop\табиги ресурстар презентация\slide-20.jpg"/>
          <p:cNvPicPr>
            <a:picLocks noChangeAspect="1" noChangeArrowheads="1"/>
          </p:cNvPicPr>
          <p:nvPr/>
        </p:nvPicPr>
        <p:blipFill>
          <a:blip r:embed="rId2" cstate="print"/>
          <a:srcRect/>
          <a:stretch>
            <a:fillRect/>
          </a:stretch>
        </p:blipFill>
        <p:spPr bwMode="auto">
          <a:xfrm>
            <a:off x="251520" y="260648"/>
            <a:ext cx="8224451" cy="6159972"/>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User\Desktop\табиги ресурстар презентация\slide-11 (2).jpg"/>
          <p:cNvPicPr>
            <a:picLocks noChangeAspect="1" noChangeArrowheads="1"/>
          </p:cNvPicPr>
          <p:nvPr/>
        </p:nvPicPr>
        <p:blipFill>
          <a:blip r:embed="rId2" cstate="print"/>
          <a:srcRect/>
          <a:stretch>
            <a:fillRect/>
          </a:stretch>
        </p:blipFill>
        <p:spPr bwMode="auto">
          <a:xfrm>
            <a:off x="847724" y="288924"/>
            <a:ext cx="7612707" cy="5660355"/>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cf.ppt-online.org/files/slide/r/rmHXgES3Oqoe9LBkwYszNMKR5QGf4d7WnF86p1/slide-3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500166" y="2571744"/>
            <a:ext cx="5857916" cy="1292565"/>
          </a:xfrm>
          <a:prstGeom prst="rect">
            <a:avLst/>
          </a:prstGeom>
          <a:no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rgbClr val="0D0D0D"/>
                </a:solidFill>
                <a:effectLst/>
                <a:latin typeface="Cambria" pitchFamily="18" charset="0"/>
                <a:ea typeface="Times New Roman" pitchFamily="18" charset="0"/>
                <a:cs typeface="Times New Roman" pitchFamily="18" charset="0"/>
              </a:rPr>
              <a:t>Назарларыңызға рахмет!</a:t>
            </a:r>
            <a:endParaRPr kumimoji="0" lang="ru-RU" sz="32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Ромб 5"/>
          <p:cNvSpPr/>
          <p:nvPr/>
        </p:nvSpPr>
        <p:spPr>
          <a:xfrm>
            <a:off x="0" y="0"/>
            <a:ext cx="9144000" cy="6858000"/>
          </a:xfrm>
          <a:prstGeom prst="diamon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8674" name="Rectangle 2"/>
          <p:cNvSpPr>
            <a:spLocks noChangeArrowheads="1"/>
          </p:cNvSpPr>
          <p:nvPr/>
        </p:nvSpPr>
        <p:spPr bwMode="auto">
          <a:xfrm>
            <a:off x="1928794" y="2643182"/>
            <a:ext cx="5286412" cy="1292565"/>
          </a:xfrm>
          <a:prstGeom prst="rect">
            <a:avLst/>
          </a:prstGeom>
          <a:no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rgbClr val="0D0D0D"/>
                </a:solidFill>
                <a:effectLst/>
                <a:latin typeface="Cambria" pitchFamily="18" charset="0"/>
                <a:ea typeface="Times New Roman" pitchFamily="18" charset="0"/>
                <a:cs typeface="Times New Roman" pitchFamily="18" charset="0"/>
              </a:rPr>
              <a:t>Назарларыңызға рахмет!</a:t>
            </a:r>
            <a:endParaRPr kumimoji="0" lang="ru-RU" sz="3200" b="1" i="0" u="none" strike="noStrike" cap="none" normalizeH="0" baseline="0" dirty="0" smtClean="0">
              <a:ln>
                <a:noFill/>
              </a:ln>
              <a:solidFill>
                <a:srgbClr val="365F9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23</Words>
  <Application>Microsoft Office PowerPoint</Application>
  <PresentationFormat>Экран (4:3)</PresentationFormat>
  <Paragraphs>11</Paragraphs>
  <Slides>45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Тема Office</vt:lpstr>
      <vt:lpstr>Табиғи ресурстар</vt:lpstr>
      <vt:lpstr>Табиғи ресурстар - адамның өз мұқтажын қамтамасыз ету және көздеген мақсатына жету үшін пайдаланатын қоршаған ортадағы заттардың, құбылыстардың, табиғи денелердің жиынтығы. Оларға ауа, күн, жел, су, жер, орман, табиғи құрылыс материалдары, пайдалы қазбалар және т.б. жатады..</vt:lpstr>
      <vt:lpstr>Табиғи ресурстар</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Табиғи ресурстар</dc:title>
  <dc:creator>ПК</dc:creator>
  <cp:lastModifiedBy>User</cp:lastModifiedBy>
  <cp:revision>13</cp:revision>
  <dcterms:created xsi:type="dcterms:W3CDTF">2018-04-07T12:47:51Z</dcterms:created>
  <dcterms:modified xsi:type="dcterms:W3CDTF">2020-09-03T19:09:54Z</dcterms:modified>
</cp:coreProperties>
</file>