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notesMasterIdLst>
    <p:notesMasterId r:id="rId23"/>
  </p:notesMasterIdLst>
  <p:sldIdLst>
    <p:sldId id="314" r:id="rId2"/>
    <p:sldId id="266" r:id="rId3"/>
    <p:sldId id="305" r:id="rId4"/>
    <p:sldId id="311" r:id="rId5"/>
    <p:sldId id="304" r:id="rId6"/>
    <p:sldId id="313" r:id="rId7"/>
    <p:sldId id="267" r:id="rId8"/>
    <p:sldId id="268" r:id="rId9"/>
    <p:sldId id="285" r:id="rId10"/>
    <p:sldId id="284" r:id="rId11"/>
    <p:sldId id="307" r:id="rId12"/>
    <p:sldId id="308" r:id="rId13"/>
    <p:sldId id="309" r:id="rId14"/>
    <p:sldId id="310" r:id="rId15"/>
    <p:sldId id="286" r:id="rId16"/>
    <p:sldId id="270" r:id="rId17"/>
    <p:sldId id="271" r:id="rId18"/>
    <p:sldId id="306" r:id="rId19"/>
    <p:sldId id="272" r:id="rId20"/>
    <p:sldId id="312" r:id="rId21"/>
    <p:sldId id="30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2" autoAdjust="0"/>
    <p:restoredTop sz="94660"/>
  </p:normalViewPr>
  <p:slideViewPr>
    <p:cSldViewPr>
      <p:cViewPr varScale="1">
        <p:scale>
          <a:sx n="70" d="100"/>
          <a:sy n="70" d="100"/>
        </p:scale>
        <p:origin x="152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7D612-4320-4CB6-84BD-535D79E0A883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5D149-5A01-438E-9C2D-87AD56E2E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21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5D149-5A01-438E-9C2D-87AD56E2EC8B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27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03374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50301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45462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72462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99694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54485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29979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02977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19665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294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7210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308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3706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122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52580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45901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232CC-5997-4956-8B87-8D76C7ACA338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286C1A2-23C1-4F3C-8222-68719CBF2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3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3120" y="1124744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туралы жалпы түсінік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636912"/>
            <a:ext cx="5048250" cy="3514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839903"/>
      </p:ext>
    </p:extLst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548680"/>
            <a:ext cx="698477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Географиялық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жүйе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геоақпараттық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жүйе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(ГАЖ) –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кеңістіктік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олармен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кеңістіктік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мәліметтерді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жинау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сақтау,өңдеу,талдау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кескіндеуді</a:t>
            </a:r>
            <a:r>
              <a:rPr lang="ru-RU" sz="2600" b="1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негізіндегі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кеңістік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қамтитын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жүйе</a:t>
            </a:r>
            <a:r>
              <a:rPr lang="ru-RU" sz="2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b="1" i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-99392"/>
            <a:ext cx="17281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77" y="3933057"/>
            <a:ext cx="3675939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539" y="4005064"/>
            <a:ext cx="3940837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88640"/>
            <a:ext cx="774521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 </a:t>
            </a:r>
            <a:r>
              <a:rPr lang="ru-RU" sz="2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(ГАЖ),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базасының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құрастырушысы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келкі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ақпараттарды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біріктірудің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аумақтық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басқармалардағы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қабылдаудың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инфрақұрылымдарды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ахуалын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ГАЖ-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дың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ықпалына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көрсетіп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ГАЖ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технологиялармен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шешілетін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көптұрғыдағы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шешуде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қолданылуда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030820"/>
            <a:ext cx="3456384" cy="2822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032044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3905"/>
            <a:ext cx="8568952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ГАЖ </a:t>
            </a:r>
            <a:r>
              <a:rPr lang="ru-RU" sz="32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мүмкіншіліктері</a:t>
            </a:r>
            <a:r>
              <a:rPr lang="ru-RU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ГАЖ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жасап,оның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ГАЖ-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базасында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іздеулер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азайтады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жүйе-бұл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шығаратын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жылдамдататын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арттыратын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жүйе.Ол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кретирийлер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территориялық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сұраныстарға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ГАЖ-да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карталарға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ГАЖ-да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бқрыннан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картографиялаудан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гөрі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келеді.Ол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құрудан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кәдімгі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оцифровкасын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ГАЖ-да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масштабпен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байланыстырылмауы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территориядағы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масштабтағы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шығаруға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252735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302359"/>
            <a:ext cx="496855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технология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қосымшалар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тұғыр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геокеңістіктік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жүйеде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базасындаға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ақпараттарды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біріктіру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ГАЖ-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дың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шешімдеріне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жан-жақтан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тоғысқан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талдауларға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548680"/>
            <a:ext cx="298782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171265"/>
            <a:ext cx="391412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244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60648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ГАЖ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қосалқы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қосалқы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Бұл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жүйешік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зондылау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Бұл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жедел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Бұл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есептік-аналитикалық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блок-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(беру)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428702"/>
            <a:ext cx="3249363" cy="2292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955074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345845"/>
            <a:ext cx="2465938" cy="2943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500034" y="714356"/>
            <a:ext cx="65722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Географиялық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кеңістіктік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мәліметтер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нысандардың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кеңістікте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таралуын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алуды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саламен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айналысатын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ұйымдар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пайдаланатын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көлемінің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жартысынан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астамын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ГАЖ  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кеңістіктік мәліметтерді талдаудың 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негізіндегі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оңтайлы басқару 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шешімін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қабылдау мүмкіндігін қамтамасыз етуге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88640"/>
            <a:ext cx="72152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Кеңістіктік мәліметтерді талдау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кеңістіктік талдау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ГАЖ-ды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анықтаудағы түйін сөздер болып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ГАЖ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сұрақтарға жауап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облыста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 </a:t>
            </a:r>
            <a:b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жиынтығын қанағаттандыратын облыс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қайда орналасқан?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ГАЖ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тақырыптық қабат түріндегі 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графикалық мәліметтерді сақтау есебінен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қолдануды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олардың нысандардың 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сапалық және сандық сипаттамаларын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мәліметтер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базасы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түрінде қолдануды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кеңейтті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357543"/>
            <a:ext cx="2783397" cy="2188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2714620"/>
            <a:ext cx="5274393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ru-RU" sz="4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 даму </a:t>
            </a:r>
            <a:r>
              <a:rPr lang="ru-RU" sz="48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тарихы</a:t>
            </a:r>
            <a:endParaRPr lang="ru-RU" sz="48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0648"/>
            <a:ext cx="71287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 туралы деректер 50 жылдың аяғы 60 басында пайда болды;</a:t>
            </a:r>
          </a:p>
          <a:p>
            <a:r>
              <a:rPr lang="kk-KZ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ГАЖ-дың шығуы және жылдам таралуы бірнеше себеп болды:</a:t>
            </a:r>
          </a:p>
          <a:p>
            <a:r>
              <a:rPr lang="kk-KZ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топографиялық жұмыстардың мол тәжірибесі, әсіресе тематикалық картографияның;</a:t>
            </a:r>
          </a:p>
          <a:p>
            <a:r>
              <a:rPr lang="kk-KZ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картографиялық процесстерді автоматтандыру;</a:t>
            </a:r>
          </a:p>
          <a:p>
            <a:pPr>
              <a:buFontTx/>
              <a:buChar char="-"/>
            </a:pPr>
            <a:r>
              <a:rPr lang="kk-KZ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компьютерлі </a:t>
            </a:r>
          </a:p>
          <a:p>
            <a:r>
              <a:rPr lang="kk-KZ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технологиялық </a:t>
            </a:r>
          </a:p>
          <a:p>
            <a:r>
              <a:rPr lang="kk-KZ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 жетістіктері</a:t>
            </a:r>
            <a:endParaRPr lang="kk-KZ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http://img1.liveinternet.ru/images/attach/c/4/79/720/79720659_0_5a2f4_29d53164_XLjp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093349"/>
            <a:ext cx="3214710" cy="2764651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260648"/>
            <a:ext cx="727280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ГАЖ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ГАЖ даму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4-ке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келесег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ідей: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Штриховая стрелка вправо 2"/>
          <p:cNvSpPr/>
          <p:nvPr/>
        </p:nvSpPr>
        <p:spPr>
          <a:xfrm>
            <a:off x="2051720" y="2492896"/>
            <a:ext cx="5904656" cy="316835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0843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548680"/>
            <a:ext cx="727280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4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1950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соңы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1970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басы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шекаралас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эмпирикалық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жіберілді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50-жж.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(ЭСМ), 60-жж.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плоттерлерді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дисплейлерді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дисплейлерде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плоттерлердің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1963-1971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Р.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Томлисон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Канадада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алғшқы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374446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2339" y="476672"/>
            <a:ext cx="7787275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2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бастамалар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1970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1980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басына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өтетін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базаларын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өткізілуіне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навигация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қоқыстарды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2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2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1980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кезге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жалғасын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табуда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нарығы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үстілік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базаларымен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кеңеюі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торлық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қосымшалардың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қолданушылар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санының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көбеюі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компьютерлердегі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қолдайтын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мекемелердің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түрлерінің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436201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476672"/>
            <a:ext cx="7200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</a:t>
            </a:r>
            <a:r>
              <a:rPr lang="ru-RU" sz="24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1980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басталып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кезге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жалғасып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геоинформациялық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шығарушылар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бәсекелестіктің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қолданушыларына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жетімділігі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ашықтығы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клубтары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телеконференциялары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тақырыпппен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біріккен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геомәліметке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өсуімен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ерекшеленеді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242601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00180"/>
            <a:ext cx="407196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k-KZ" sz="2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Географияда пайда болған теориялық жұмыстар және Геоинформатика мен ГАЖ-дың шартты дамуына және жетістігіне ықпал еткен Канаданың ГАЖ-ның “атасы” болып </a:t>
            </a:r>
            <a:r>
              <a:rPr lang="kk-KZ" sz="2800" b="1" i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Роджер Томплинсон </a:t>
            </a:r>
            <a:r>
              <a:rPr lang="kk-KZ" sz="2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болып табылады</a:t>
            </a:r>
            <a:endParaRPr lang="kk-KZ" sz="28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blogs.esri.com/esri/esri-insider/files/2014/02/roger_timlin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20725"/>
            <a:ext cx="4632449" cy="4191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62372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жүйесі экологиялық жағдайлардың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табиғи ресурстарды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орынды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мониторингінің ғылыми және қолданбалы мәселелерін шешу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мақсатында және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инфрақұрылымдық жобалау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қалалық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 аймақтық жоспарлау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төтенше жағдайлардағы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шара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қабылдау үшін пайдаланылады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Өмірде кездесетін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алуан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түрлі мәселелер  келесі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белгілер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жіктелетін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ГАЖ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құруға алып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келді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604960"/>
            <a:ext cx="3600400" cy="3014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nfokart.ru/wp-content/uploads/2013/11/gis-karti-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88226"/>
            <a:ext cx="2952328" cy="287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248796"/>
            <a:ext cx="70567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Функционалды</a:t>
            </a:r>
            <a:r>
              <a:rPr lang="ru-RU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мүмкіндіктері бойынша</a:t>
            </a:r>
            <a:r>
              <a:rPr lang="ru-RU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мақсаттағы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толықфункционалды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ГАЖ;</a:t>
            </a:r>
          </a:p>
          <a:p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Маманданған 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қандайда 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саладағы нақты мәселелерді 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шешуге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Үйде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ақпараттық-анықтамалық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анықтамалық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жүйелер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260648"/>
            <a:ext cx="727280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Территорияның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қамтылуына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ғаламдық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GIS),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субконтиненталдық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мәртебеге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GIS),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субаймақтық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GIS).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модельдеу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саласының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пәніне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қойнауын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ГАЖ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urban GIS),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таулы-геологиялық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GIS)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Мәселелік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мониторинг,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129735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42852"/>
            <a:ext cx="756084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Географиялық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ақпараттарды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өңдеу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үшін берілген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мәліметтерді компьютерлік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өңдеуден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өткізу жүйесін құру керек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 –  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жинақтау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өзгерту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 геоақпараттарды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беру ЭЕМ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 автоматтандырылған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 –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дың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құрылымын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В. Г.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Линниктің төмендегідей жобасы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құруға болады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Көп  мақсаттағы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ГАЖ – дар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көптеген жұмыстарды шешуде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Осы  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атқару барысында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төмендегідей функционалдық мүмкіндіктер пайдаланылады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заттың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банкідегі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дайындығы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кіріспесі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анықтамалық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үлгілеу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Имитациялық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үлгілеу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Эксперттік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үлгілеу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Автоматтандырылған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карта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Картометриялық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://www.pictureshack.ru/images/31985_globus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93096"/>
            <a:ext cx="2304256" cy="233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6902" y="116632"/>
            <a:ext cx="799288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түпкірінде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жүздеген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ауқымды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индустрия.Геоақпараттық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универсеттерде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колледждерде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Бұл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әс-әрекетінің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салаларында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ластануы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ормандардың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азаюы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апаттары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жаһандық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кеңсені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пунктер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уйді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мекен-жайы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жекеленген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695650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722" y="2000240"/>
            <a:ext cx="748634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Назар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аударып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kk-KZ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</a:t>
            </a:r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ыңдағандарыңызға</a:t>
            </a:r>
          </a:p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РАХМЕТ!!!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621</TotalTime>
  <Words>927</Words>
  <Application>Microsoft Office PowerPoint</Application>
  <PresentationFormat>Экран (4:3)</PresentationFormat>
  <Paragraphs>51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46</cp:revision>
  <dcterms:created xsi:type="dcterms:W3CDTF">2015-10-29T08:16:12Z</dcterms:created>
  <dcterms:modified xsi:type="dcterms:W3CDTF">2016-04-22T17:51:46Z</dcterms:modified>
</cp:coreProperties>
</file>