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2" r:id="rId6"/>
    <p:sldId id="268" r:id="rId7"/>
    <p:sldId id="269" r:id="rId8"/>
    <p:sldId id="264" r:id="rId9"/>
    <p:sldId id="270" r:id="rId10"/>
    <p:sldId id="271" r:id="rId11"/>
    <p:sldId id="272" r:id="rId12"/>
    <p:sldId id="273" r:id="rId13"/>
    <p:sldId id="274" r:id="rId14"/>
    <p:sldId id="275" r:id="rId15"/>
    <p:sldId id="276" r:id="rId16"/>
    <p:sldId id="277" r:id="rId17"/>
    <p:sldId id="279" r:id="rId18"/>
    <p:sldId id="278" r:id="rId19"/>
    <p:sldId id="280" r:id="rId20"/>
    <p:sldId id="281" r:id="rId21"/>
    <p:sldId id="284" r:id="rId22"/>
    <p:sldId id="282" r:id="rId23"/>
    <p:sldId id="283" r:id="rId24"/>
    <p:sldId id="266" r:id="rId25"/>
    <p:sldId id="267"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88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plotArea>
      <c:layout/>
      <c:barChart>
        <c:barDir val="col"/>
        <c:grouping val="percentStacked"/>
        <c:ser>
          <c:idx val="0"/>
          <c:order val="0"/>
          <c:tx>
            <c:strRef>
              <c:f>Лист1!$B$1</c:f>
              <c:strCache>
                <c:ptCount val="1"/>
                <c:pt idx="0">
                  <c:v>қала халқы</c:v>
                </c:pt>
              </c:strCache>
            </c:strRef>
          </c:tx>
          <c:cat>
            <c:numRef>
              <c:f>Лист1!$A$2:$A$5</c:f>
              <c:numCache>
                <c:formatCode>General</c:formatCode>
                <c:ptCount val="4"/>
                <c:pt idx="0">
                  <c:v>2008</c:v>
                </c:pt>
                <c:pt idx="1">
                  <c:v>2009</c:v>
                </c:pt>
                <c:pt idx="2">
                  <c:v>2010</c:v>
                </c:pt>
                <c:pt idx="3">
                  <c:v>2011</c:v>
                </c:pt>
              </c:numCache>
            </c:numRef>
          </c:cat>
          <c:val>
            <c:numRef>
              <c:f>Лист1!$B$2:$B$5</c:f>
              <c:numCache>
                <c:formatCode>General</c:formatCode>
                <c:ptCount val="4"/>
                <c:pt idx="0">
                  <c:v>4.3</c:v>
                </c:pt>
                <c:pt idx="1">
                  <c:v>4.5</c:v>
                </c:pt>
                <c:pt idx="2">
                  <c:v>3.5</c:v>
                </c:pt>
                <c:pt idx="3">
                  <c:v>4.5</c:v>
                </c:pt>
              </c:numCache>
            </c:numRef>
          </c:val>
        </c:ser>
        <c:ser>
          <c:idx val="1"/>
          <c:order val="1"/>
          <c:tx>
            <c:strRef>
              <c:f>Лист1!$C$1</c:f>
              <c:strCache>
                <c:ptCount val="1"/>
                <c:pt idx="0">
                  <c:v>ауыл халқы</c:v>
                </c:pt>
              </c:strCache>
            </c:strRef>
          </c:tx>
          <c:cat>
            <c:numRef>
              <c:f>Лист1!$A$2:$A$5</c:f>
              <c:numCache>
                <c:formatCode>General</c:formatCode>
                <c:ptCount val="4"/>
                <c:pt idx="0">
                  <c:v>2008</c:v>
                </c:pt>
                <c:pt idx="1">
                  <c:v>2009</c:v>
                </c:pt>
                <c:pt idx="2">
                  <c:v>2010</c:v>
                </c:pt>
                <c:pt idx="3">
                  <c:v>2011</c:v>
                </c:pt>
              </c:numCache>
            </c:numRef>
          </c:cat>
          <c:val>
            <c:numRef>
              <c:f>Лист1!$C$2:$C$5</c:f>
              <c:numCache>
                <c:formatCode>General</c:formatCode>
                <c:ptCount val="4"/>
                <c:pt idx="0">
                  <c:v>2.4</c:v>
                </c:pt>
                <c:pt idx="1">
                  <c:v>2.5</c:v>
                </c:pt>
                <c:pt idx="2">
                  <c:v>1.8</c:v>
                </c:pt>
                <c:pt idx="3">
                  <c:v>2.8</c:v>
                </c:pt>
              </c:numCache>
            </c:numRef>
          </c:val>
        </c:ser>
        <c:overlap val="100"/>
        <c:axId val="112955776"/>
        <c:axId val="112957312"/>
      </c:barChart>
      <c:catAx>
        <c:axId val="112955776"/>
        <c:scaling>
          <c:orientation val="minMax"/>
        </c:scaling>
        <c:axPos val="b"/>
        <c:numFmt formatCode="General" sourceLinked="1"/>
        <c:tickLblPos val="nextTo"/>
        <c:crossAx val="112957312"/>
        <c:crosses val="autoZero"/>
        <c:auto val="1"/>
        <c:lblAlgn val="ctr"/>
        <c:lblOffset val="100"/>
      </c:catAx>
      <c:valAx>
        <c:axId val="112957312"/>
        <c:scaling>
          <c:orientation val="minMax"/>
        </c:scaling>
        <c:axPos val="l"/>
        <c:majorGridlines/>
        <c:numFmt formatCode="0%" sourceLinked="1"/>
        <c:tickLblPos val="nextTo"/>
        <c:crossAx val="112955776"/>
        <c:crosses val="autoZero"/>
        <c:crossBetween val="between"/>
      </c:valAx>
    </c:plotArea>
    <c:legend>
      <c:legendPos val="r"/>
      <c:layout/>
    </c:legend>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chart>
    <c:plotArea>
      <c:layout/>
      <c:barChart>
        <c:barDir val="bar"/>
        <c:grouping val="stacked"/>
        <c:ser>
          <c:idx val="0"/>
          <c:order val="0"/>
          <c:tx>
            <c:strRef>
              <c:f>Лист1!$B$1</c:f>
              <c:strCache>
                <c:ptCount val="1"/>
                <c:pt idx="0">
                  <c:v>Өндіріс</c:v>
                </c:pt>
              </c:strCache>
            </c:strRef>
          </c:tx>
          <c:cat>
            <c:strRef>
              <c:f>Лист1!$A$2:$A$5</c:f>
              <c:strCache>
                <c:ptCount val="4"/>
                <c:pt idx="0">
                  <c:v>электр энергиясын есептеуіштер</c:v>
                </c:pt>
                <c:pt idx="1">
                  <c:v>мақта маталары</c:v>
                </c:pt>
                <c:pt idx="2">
                  <c:v>теледидарлар</c:v>
                </c:pt>
                <c:pt idx="3">
                  <c:v>автокөлік</c:v>
                </c:pt>
              </c:strCache>
            </c:strRef>
          </c:cat>
          <c:val>
            <c:numRef>
              <c:f>Лист1!$B$2:$B$5</c:f>
              <c:numCache>
                <c:formatCode>General</c:formatCode>
                <c:ptCount val="4"/>
                <c:pt idx="0">
                  <c:v>44</c:v>
                </c:pt>
                <c:pt idx="1">
                  <c:v>40</c:v>
                </c:pt>
                <c:pt idx="2">
                  <c:v>25</c:v>
                </c:pt>
                <c:pt idx="3">
                  <c:v>18</c:v>
                </c:pt>
              </c:numCache>
            </c:numRef>
          </c:val>
        </c:ser>
        <c:ser>
          <c:idx val="1"/>
          <c:order val="1"/>
          <c:tx>
            <c:strRef>
              <c:f>Лист1!$C$1</c:f>
              <c:strCache>
                <c:ptCount val="1"/>
                <c:pt idx="0">
                  <c:v>Импорт</c:v>
                </c:pt>
              </c:strCache>
            </c:strRef>
          </c:tx>
          <c:cat>
            <c:strRef>
              <c:f>Лист1!$A$2:$A$5</c:f>
              <c:strCache>
                <c:ptCount val="4"/>
                <c:pt idx="0">
                  <c:v>электр энергиясын есептеуіштер</c:v>
                </c:pt>
                <c:pt idx="1">
                  <c:v>мақта маталары</c:v>
                </c:pt>
                <c:pt idx="2">
                  <c:v>теледидарлар</c:v>
                </c:pt>
                <c:pt idx="3">
                  <c:v>автокөлік</c:v>
                </c:pt>
              </c:strCache>
            </c:strRef>
          </c:cat>
          <c:val>
            <c:numRef>
              <c:f>Лист1!$C$2:$C$5</c:f>
              <c:numCache>
                <c:formatCode>General</c:formatCode>
                <c:ptCount val="4"/>
                <c:pt idx="0">
                  <c:v>56</c:v>
                </c:pt>
                <c:pt idx="1">
                  <c:v>60</c:v>
                </c:pt>
                <c:pt idx="2">
                  <c:v>75</c:v>
                </c:pt>
                <c:pt idx="3">
                  <c:v>82</c:v>
                </c:pt>
              </c:numCache>
            </c:numRef>
          </c:val>
        </c:ser>
        <c:overlap val="100"/>
        <c:axId val="51128576"/>
        <c:axId val="51138560"/>
      </c:barChart>
      <c:catAx>
        <c:axId val="51128576"/>
        <c:scaling>
          <c:orientation val="minMax"/>
        </c:scaling>
        <c:axPos val="l"/>
        <c:tickLblPos val="nextTo"/>
        <c:crossAx val="51138560"/>
        <c:crosses val="autoZero"/>
        <c:auto val="1"/>
        <c:lblAlgn val="ctr"/>
        <c:lblOffset val="100"/>
      </c:catAx>
      <c:valAx>
        <c:axId val="51138560"/>
        <c:scaling>
          <c:orientation val="minMax"/>
        </c:scaling>
        <c:axPos val="b"/>
        <c:majorGridlines/>
        <c:numFmt formatCode="General" sourceLinked="1"/>
        <c:tickLblPos val="nextTo"/>
        <c:crossAx val="51128576"/>
        <c:crosses val="autoZero"/>
        <c:crossBetween val="between"/>
      </c:valAx>
    </c:plotArea>
    <c:legend>
      <c:legendPos val="r"/>
      <c:layout/>
    </c:legend>
    <c:plotVisOnly val="1"/>
  </c:chart>
  <c:txPr>
    <a:bodyPr/>
    <a:lstStyle/>
    <a:p>
      <a:pPr>
        <a:defRPr sz="1800"/>
      </a:pPr>
      <a:endParaRPr lang="ru-RU"/>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C5E745-1408-4064-A559-6098BFC8A1E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3C3AFA15-B1FD-49EF-8A67-BB8266D6B29B}">
      <dgm:prSet phldrT="[Текст]" custT="1"/>
      <dgm:spPr/>
      <dgm:t>
        <a:bodyPr/>
        <a:lstStyle/>
        <a:p>
          <a:r>
            <a:rPr lang="kk-KZ" sz="2400" dirty="0" smtClean="0"/>
            <a:t>Статистикалық кестелер</a:t>
          </a:r>
          <a:endParaRPr lang="ru-RU" sz="2400" dirty="0"/>
        </a:p>
      </dgm:t>
    </dgm:pt>
    <dgm:pt modelId="{C1FB63CA-D04E-4AE2-9F3A-0FCFFE52DB75}" type="parTrans" cxnId="{C351A12A-DD28-48E1-9A91-E501B1FA9781}">
      <dgm:prSet/>
      <dgm:spPr/>
      <dgm:t>
        <a:bodyPr/>
        <a:lstStyle/>
        <a:p>
          <a:endParaRPr lang="ru-RU"/>
        </a:p>
      </dgm:t>
    </dgm:pt>
    <dgm:pt modelId="{63B9F9C9-D5F0-4C93-A19E-91377BA45149}" type="sibTrans" cxnId="{C351A12A-DD28-48E1-9A91-E501B1FA9781}">
      <dgm:prSet/>
      <dgm:spPr/>
      <dgm:t>
        <a:bodyPr/>
        <a:lstStyle/>
        <a:p>
          <a:endParaRPr lang="ru-RU"/>
        </a:p>
      </dgm:t>
    </dgm:pt>
    <dgm:pt modelId="{5EA7F88A-4F3A-4C97-B5FE-B9525F3EE558}">
      <dgm:prSet phldrT="[Текст]" custT="1"/>
      <dgm:spPr/>
      <dgm:t>
        <a:bodyPr/>
        <a:lstStyle/>
        <a:p>
          <a:r>
            <a:rPr lang="kk-KZ" sz="2400" dirty="0" smtClean="0"/>
            <a:t>Бастауыштың құрылымына байланысты:</a:t>
          </a:r>
          <a:endParaRPr lang="ru-RU" sz="2400" dirty="0"/>
        </a:p>
      </dgm:t>
    </dgm:pt>
    <dgm:pt modelId="{C7860CA3-F0F9-4EE5-A9A8-EEAA96AE814E}" type="parTrans" cxnId="{F8F10D24-18CF-4BC6-B25C-09EC10A69781}">
      <dgm:prSet/>
      <dgm:spPr/>
      <dgm:t>
        <a:bodyPr/>
        <a:lstStyle/>
        <a:p>
          <a:endParaRPr lang="ru-RU"/>
        </a:p>
      </dgm:t>
    </dgm:pt>
    <dgm:pt modelId="{4B67E24C-78C8-437B-95A1-3CCC75AF3909}" type="sibTrans" cxnId="{F8F10D24-18CF-4BC6-B25C-09EC10A69781}">
      <dgm:prSet/>
      <dgm:spPr/>
      <dgm:t>
        <a:bodyPr/>
        <a:lstStyle/>
        <a:p>
          <a:endParaRPr lang="ru-RU"/>
        </a:p>
      </dgm:t>
    </dgm:pt>
    <dgm:pt modelId="{AC36901B-3019-48C8-801C-60545D6CF33C}">
      <dgm:prSet phldrT="[Текст]" custT="1"/>
      <dgm:spPr/>
      <dgm:t>
        <a:bodyPr/>
        <a:lstStyle/>
        <a:p>
          <a:r>
            <a:rPr lang="kk-KZ" sz="2400" dirty="0" smtClean="0"/>
            <a:t>Жай</a:t>
          </a:r>
        </a:p>
      </dgm:t>
    </dgm:pt>
    <dgm:pt modelId="{3EBE10E6-1DB7-416D-995F-0627CC501150}" type="parTrans" cxnId="{DFE4D6EE-1A0A-4B93-8B9E-E0A1AB169719}">
      <dgm:prSet/>
      <dgm:spPr/>
      <dgm:t>
        <a:bodyPr/>
        <a:lstStyle/>
        <a:p>
          <a:endParaRPr lang="ru-RU"/>
        </a:p>
      </dgm:t>
    </dgm:pt>
    <dgm:pt modelId="{DAFDF642-A24E-4FD4-BE53-0A4AA13BCF2F}" type="sibTrans" cxnId="{DFE4D6EE-1A0A-4B93-8B9E-E0A1AB169719}">
      <dgm:prSet/>
      <dgm:spPr/>
      <dgm:t>
        <a:bodyPr/>
        <a:lstStyle/>
        <a:p>
          <a:endParaRPr lang="ru-RU"/>
        </a:p>
      </dgm:t>
    </dgm:pt>
    <dgm:pt modelId="{5E141AD9-33A9-45D0-BC7C-13AC2EF74C52}">
      <dgm:prSet phldrT="[Текст]" custT="1"/>
      <dgm:spPr/>
      <dgm:t>
        <a:bodyPr/>
        <a:lstStyle/>
        <a:p>
          <a:r>
            <a:rPr lang="kk-KZ" sz="2400" dirty="0" smtClean="0"/>
            <a:t>Топтастырылған</a:t>
          </a:r>
          <a:endParaRPr lang="ru-RU" sz="2400" dirty="0"/>
        </a:p>
      </dgm:t>
    </dgm:pt>
    <dgm:pt modelId="{A35FE290-BCB0-445A-8F4F-8F7A51081A19}" type="parTrans" cxnId="{BCC40D4B-3FAD-43BA-8D04-E56F6F408002}">
      <dgm:prSet/>
      <dgm:spPr/>
      <dgm:t>
        <a:bodyPr/>
        <a:lstStyle/>
        <a:p>
          <a:endParaRPr lang="ru-RU"/>
        </a:p>
      </dgm:t>
    </dgm:pt>
    <dgm:pt modelId="{6095FF29-9588-479E-B2EA-A6B7D3DDB55B}" type="sibTrans" cxnId="{BCC40D4B-3FAD-43BA-8D04-E56F6F408002}">
      <dgm:prSet/>
      <dgm:spPr/>
      <dgm:t>
        <a:bodyPr/>
        <a:lstStyle/>
        <a:p>
          <a:endParaRPr lang="ru-RU"/>
        </a:p>
      </dgm:t>
    </dgm:pt>
    <dgm:pt modelId="{B6827B6B-4C6E-4D81-962F-8E4D8B0332AE}">
      <dgm:prSet phldrT="[Текст]" custT="1"/>
      <dgm:spPr/>
      <dgm:t>
        <a:bodyPr/>
        <a:lstStyle/>
        <a:p>
          <a:r>
            <a:rPr lang="kk-KZ" sz="2400" dirty="0" smtClean="0"/>
            <a:t>Баяндауыштың құрылымына байланысты:</a:t>
          </a:r>
          <a:endParaRPr lang="ru-RU" sz="2400" dirty="0"/>
        </a:p>
      </dgm:t>
    </dgm:pt>
    <dgm:pt modelId="{413327C6-2219-4521-B134-9DD4A0D9011C}" type="parTrans" cxnId="{E290CD6E-7315-4D4B-943B-1EF1E6DD7167}">
      <dgm:prSet/>
      <dgm:spPr/>
      <dgm:t>
        <a:bodyPr/>
        <a:lstStyle/>
        <a:p>
          <a:endParaRPr lang="ru-RU"/>
        </a:p>
      </dgm:t>
    </dgm:pt>
    <dgm:pt modelId="{0948D247-F117-448D-A81B-685F52678545}" type="sibTrans" cxnId="{E290CD6E-7315-4D4B-943B-1EF1E6DD7167}">
      <dgm:prSet/>
      <dgm:spPr/>
      <dgm:t>
        <a:bodyPr/>
        <a:lstStyle/>
        <a:p>
          <a:endParaRPr lang="ru-RU"/>
        </a:p>
      </dgm:t>
    </dgm:pt>
    <dgm:pt modelId="{B7CC43A3-3D79-4B1B-AD04-8E7874333285}">
      <dgm:prSet phldrT="[Текст]" custT="1"/>
      <dgm:spPr/>
      <dgm:t>
        <a:bodyPr/>
        <a:lstStyle/>
        <a:p>
          <a:r>
            <a:rPr lang="kk-KZ" sz="2400" dirty="0" smtClean="0"/>
            <a:t>жай</a:t>
          </a:r>
          <a:endParaRPr lang="ru-RU" sz="2400" dirty="0"/>
        </a:p>
      </dgm:t>
    </dgm:pt>
    <dgm:pt modelId="{4A3B87B7-4981-4F4C-AAB0-D997291E74EF}" type="parTrans" cxnId="{2DCF482C-990C-42FB-8DAC-2557BA7567D6}">
      <dgm:prSet/>
      <dgm:spPr/>
      <dgm:t>
        <a:bodyPr/>
        <a:lstStyle/>
        <a:p>
          <a:endParaRPr lang="ru-RU"/>
        </a:p>
      </dgm:t>
    </dgm:pt>
    <dgm:pt modelId="{5253584A-C0F1-4177-8BD3-ADB04CA474A4}" type="sibTrans" cxnId="{2DCF482C-990C-42FB-8DAC-2557BA7567D6}">
      <dgm:prSet/>
      <dgm:spPr/>
      <dgm:t>
        <a:bodyPr/>
        <a:lstStyle/>
        <a:p>
          <a:endParaRPr lang="ru-RU"/>
        </a:p>
      </dgm:t>
    </dgm:pt>
    <dgm:pt modelId="{9983B1B5-7971-4F6A-92A2-AE8980962CDE}">
      <dgm:prSet custT="1"/>
      <dgm:spPr/>
      <dgm:t>
        <a:bodyPr/>
        <a:lstStyle/>
        <a:p>
          <a:r>
            <a:rPr lang="kk-KZ" sz="2400" dirty="0" smtClean="0"/>
            <a:t>Құрама</a:t>
          </a:r>
          <a:endParaRPr lang="ru-RU" sz="2400" dirty="0"/>
        </a:p>
      </dgm:t>
    </dgm:pt>
    <dgm:pt modelId="{B9BEE3B6-1DFA-45E3-92EE-1DE886F2F702}" type="parTrans" cxnId="{42D885D6-4F1F-4177-B951-0182BDABD475}">
      <dgm:prSet/>
      <dgm:spPr/>
      <dgm:t>
        <a:bodyPr/>
        <a:lstStyle/>
        <a:p>
          <a:endParaRPr lang="ru-RU"/>
        </a:p>
      </dgm:t>
    </dgm:pt>
    <dgm:pt modelId="{2E5414DB-1652-4DAF-9778-A08C3440C99A}" type="sibTrans" cxnId="{42D885D6-4F1F-4177-B951-0182BDABD475}">
      <dgm:prSet/>
      <dgm:spPr/>
      <dgm:t>
        <a:bodyPr/>
        <a:lstStyle/>
        <a:p>
          <a:endParaRPr lang="ru-RU"/>
        </a:p>
      </dgm:t>
    </dgm:pt>
    <dgm:pt modelId="{CDFA209E-E3EA-42A9-9E12-B13057DB5A60}">
      <dgm:prSet custT="1"/>
      <dgm:spPr/>
      <dgm:t>
        <a:bodyPr/>
        <a:lstStyle/>
        <a:p>
          <a:r>
            <a:rPr lang="kk-KZ" sz="2400" dirty="0" smtClean="0"/>
            <a:t>тізімдік</a:t>
          </a:r>
          <a:endParaRPr lang="ru-RU" sz="2400" dirty="0"/>
        </a:p>
      </dgm:t>
    </dgm:pt>
    <dgm:pt modelId="{71A21A1E-B990-498D-A06A-D83596ED21D5}" type="parTrans" cxnId="{2EA70AB0-9B14-474A-9D97-6E6966307965}">
      <dgm:prSet/>
      <dgm:spPr/>
      <dgm:t>
        <a:bodyPr/>
        <a:lstStyle/>
        <a:p>
          <a:endParaRPr lang="ru-RU"/>
        </a:p>
      </dgm:t>
    </dgm:pt>
    <dgm:pt modelId="{4F22E5C7-6F85-48A2-98F0-F0FEAB072266}" type="sibTrans" cxnId="{2EA70AB0-9B14-474A-9D97-6E6966307965}">
      <dgm:prSet/>
      <dgm:spPr/>
      <dgm:t>
        <a:bodyPr/>
        <a:lstStyle/>
        <a:p>
          <a:endParaRPr lang="ru-RU"/>
        </a:p>
      </dgm:t>
    </dgm:pt>
    <dgm:pt modelId="{D129E8CF-1815-4071-814B-C7CC0729C841}">
      <dgm:prSet custT="1"/>
      <dgm:spPr/>
      <dgm:t>
        <a:bodyPr/>
        <a:lstStyle/>
        <a:p>
          <a:r>
            <a:rPr lang="kk-KZ" sz="2400" dirty="0" smtClean="0"/>
            <a:t>хронологиялық</a:t>
          </a:r>
          <a:endParaRPr lang="ru-RU" sz="2400" dirty="0"/>
        </a:p>
      </dgm:t>
    </dgm:pt>
    <dgm:pt modelId="{10E9C758-BE1C-4C52-919E-E48FB331833F}" type="parTrans" cxnId="{DB98135A-7804-4FFD-BBE2-C7BC94D68733}">
      <dgm:prSet/>
      <dgm:spPr/>
      <dgm:t>
        <a:bodyPr/>
        <a:lstStyle/>
        <a:p>
          <a:endParaRPr lang="ru-RU"/>
        </a:p>
      </dgm:t>
    </dgm:pt>
    <dgm:pt modelId="{301F17B1-C839-4653-850A-F1D5EB8C08C7}" type="sibTrans" cxnId="{DB98135A-7804-4FFD-BBE2-C7BC94D68733}">
      <dgm:prSet/>
      <dgm:spPr/>
      <dgm:t>
        <a:bodyPr/>
        <a:lstStyle/>
        <a:p>
          <a:endParaRPr lang="ru-RU"/>
        </a:p>
      </dgm:t>
    </dgm:pt>
    <dgm:pt modelId="{430407BB-5331-409B-9134-EA5EF51E57FC}">
      <dgm:prSet custT="1"/>
      <dgm:spPr/>
      <dgm:t>
        <a:bodyPr/>
        <a:lstStyle/>
        <a:p>
          <a:r>
            <a:rPr lang="kk-KZ" sz="2400" dirty="0" smtClean="0"/>
            <a:t>аумақтық</a:t>
          </a:r>
          <a:endParaRPr lang="ru-RU" sz="2400" dirty="0"/>
        </a:p>
      </dgm:t>
    </dgm:pt>
    <dgm:pt modelId="{62268704-BA8A-4862-9D6F-1E11848A7315}" type="parTrans" cxnId="{B7949B8C-347F-4575-9909-F40D2AD97053}">
      <dgm:prSet/>
      <dgm:spPr/>
      <dgm:t>
        <a:bodyPr/>
        <a:lstStyle/>
        <a:p>
          <a:endParaRPr lang="ru-RU"/>
        </a:p>
      </dgm:t>
    </dgm:pt>
    <dgm:pt modelId="{ADF207A8-07D5-42E7-BD14-233348FEE746}" type="sibTrans" cxnId="{B7949B8C-347F-4575-9909-F40D2AD97053}">
      <dgm:prSet/>
      <dgm:spPr/>
      <dgm:t>
        <a:bodyPr/>
        <a:lstStyle/>
        <a:p>
          <a:endParaRPr lang="ru-RU"/>
        </a:p>
      </dgm:t>
    </dgm:pt>
    <dgm:pt modelId="{2F4ABE19-95E3-4214-AB9A-D23993CAC9DF}">
      <dgm:prSet custT="1"/>
      <dgm:spPr/>
      <dgm:t>
        <a:bodyPr/>
        <a:lstStyle/>
        <a:p>
          <a:r>
            <a:rPr lang="kk-KZ" sz="2400" dirty="0" smtClean="0"/>
            <a:t>күрделі</a:t>
          </a:r>
          <a:endParaRPr lang="ru-RU" sz="2400" dirty="0"/>
        </a:p>
      </dgm:t>
    </dgm:pt>
    <dgm:pt modelId="{E22650FA-5BE7-44EE-9006-5D69096A1D7E}" type="parTrans" cxnId="{9AEEC1B1-3EFB-46A7-ADE0-B0D6FFA7662C}">
      <dgm:prSet/>
      <dgm:spPr/>
      <dgm:t>
        <a:bodyPr/>
        <a:lstStyle/>
        <a:p>
          <a:endParaRPr lang="ru-RU"/>
        </a:p>
      </dgm:t>
    </dgm:pt>
    <dgm:pt modelId="{8124FE11-1A9A-4CBD-8FC3-20D7CB7E62F7}" type="sibTrans" cxnId="{9AEEC1B1-3EFB-46A7-ADE0-B0D6FFA7662C}">
      <dgm:prSet/>
      <dgm:spPr/>
      <dgm:t>
        <a:bodyPr/>
        <a:lstStyle/>
        <a:p>
          <a:endParaRPr lang="ru-RU"/>
        </a:p>
      </dgm:t>
    </dgm:pt>
    <dgm:pt modelId="{E199D3A5-4BB1-424E-8F1A-0582B1901FFF}" type="pres">
      <dgm:prSet presAssocID="{A5C5E745-1408-4064-A559-6098BFC8A1EC}" presName="hierChild1" presStyleCnt="0">
        <dgm:presLayoutVars>
          <dgm:chPref val="1"/>
          <dgm:dir/>
          <dgm:animOne val="branch"/>
          <dgm:animLvl val="lvl"/>
          <dgm:resizeHandles/>
        </dgm:presLayoutVars>
      </dgm:prSet>
      <dgm:spPr/>
      <dgm:t>
        <a:bodyPr/>
        <a:lstStyle/>
        <a:p>
          <a:endParaRPr lang="ru-RU"/>
        </a:p>
      </dgm:t>
    </dgm:pt>
    <dgm:pt modelId="{6A47EF71-5370-491F-A179-8DD63D72E6C9}" type="pres">
      <dgm:prSet presAssocID="{3C3AFA15-B1FD-49EF-8A67-BB8266D6B29B}" presName="hierRoot1" presStyleCnt="0"/>
      <dgm:spPr/>
    </dgm:pt>
    <dgm:pt modelId="{38DF1E17-8A8C-4722-8394-792163908B7B}" type="pres">
      <dgm:prSet presAssocID="{3C3AFA15-B1FD-49EF-8A67-BB8266D6B29B}" presName="composite" presStyleCnt="0"/>
      <dgm:spPr/>
    </dgm:pt>
    <dgm:pt modelId="{099525C1-1D6C-43DC-B922-18781721510D}" type="pres">
      <dgm:prSet presAssocID="{3C3AFA15-B1FD-49EF-8A67-BB8266D6B29B}" presName="background" presStyleLbl="node0" presStyleIdx="0" presStyleCnt="1"/>
      <dgm:spPr/>
    </dgm:pt>
    <dgm:pt modelId="{93510023-D5FC-408C-9A00-566F4F89DAAC}" type="pres">
      <dgm:prSet presAssocID="{3C3AFA15-B1FD-49EF-8A67-BB8266D6B29B}" presName="text" presStyleLbl="fgAcc0" presStyleIdx="0" presStyleCnt="1" custScaleX="2000000" custScaleY="886261" custLinFactX="-395842" custLinFactY="-682391" custLinFactNeighborX="-400000" custLinFactNeighborY="-700000">
        <dgm:presLayoutVars>
          <dgm:chPref val="3"/>
        </dgm:presLayoutVars>
      </dgm:prSet>
      <dgm:spPr/>
      <dgm:t>
        <a:bodyPr/>
        <a:lstStyle/>
        <a:p>
          <a:endParaRPr lang="ru-RU"/>
        </a:p>
      </dgm:t>
    </dgm:pt>
    <dgm:pt modelId="{03A490B6-F0C9-4205-B8C9-3B608072D3E2}" type="pres">
      <dgm:prSet presAssocID="{3C3AFA15-B1FD-49EF-8A67-BB8266D6B29B}" presName="hierChild2" presStyleCnt="0"/>
      <dgm:spPr/>
    </dgm:pt>
    <dgm:pt modelId="{29DB8965-823D-4F9A-AD17-B3DACD15D80A}" type="pres">
      <dgm:prSet presAssocID="{C7860CA3-F0F9-4EE5-A9A8-EEAA96AE814E}" presName="Name10" presStyleLbl="parChTrans1D2" presStyleIdx="0" presStyleCnt="2"/>
      <dgm:spPr/>
      <dgm:t>
        <a:bodyPr/>
        <a:lstStyle/>
        <a:p>
          <a:endParaRPr lang="ru-RU"/>
        </a:p>
      </dgm:t>
    </dgm:pt>
    <dgm:pt modelId="{700AA7E5-5642-4EAE-A50B-13CA03817A33}" type="pres">
      <dgm:prSet presAssocID="{5EA7F88A-4F3A-4C97-B5FE-B9525F3EE558}" presName="hierRoot2" presStyleCnt="0"/>
      <dgm:spPr/>
    </dgm:pt>
    <dgm:pt modelId="{B037333F-647D-4434-9C90-D8EBFF5EE451}" type="pres">
      <dgm:prSet presAssocID="{5EA7F88A-4F3A-4C97-B5FE-B9525F3EE558}" presName="composite2" presStyleCnt="0"/>
      <dgm:spPr/>
    </dgm:pt>
    <dgm:pt modelId="{87C3B370-43E6-4BAF-A448-8F010BF61CAB}" type="pres">
      <dgm:prSet presAssocID="{5EA7F88A-4F3A-4C97-B5FE-B9525F3EE558}" presName="background2" presStyleLbl="node2" presStyleIdx="0" presStyleCnt="2"/>
      <dgm:spPr/>
    </dgm:pt>
    <dgm:pt modelId="{2DD8E6DD-04A6-42AC-959C-6EF91E8DE504}" type="pres">
      <dgm:prSet presAssocID="{5EA7F88A-4F3A-4C97-B5FE-B9525F3EE558}" presName="text2" presStyleLbl="fgAcc2" presStyleIdx="0" presStyleCnt="2" custScaleX="1726694" custScaleY="1216922" custLinFactX="-600000" custLinFactY="-516387" custLinFactNeighborX="-658766" custLinFactNeighborY="-600000">
        <dgm:presLayoutVars>
          <dgm:chPref val="3"/>
        </dgm:presLayoutVars>
      </dgm:prSet>
      <dgm:spPr/>
      <dgm:t>
        <a:bodyPr/>
        <a:lstStyle/>
        <a:p>
          <a:endParaRPr lang="ru-RU"/>
        </a:p>
      </dgm:t>
    </dgm:pt>
    <dgm:pt modelId="{FCCE501C-8D45-479C-A5ED-DC9A0D24334B}" type="pres">
      <dgm:prSet presAssocID="{5EA7F88A-4F3A-4C97-B5FE-B9525F3EE558}" presName="hierChild3" presStyleCnt="0"/>
      <dgm:spPr/>
    </dgm:pt>
    <dgm:pt modelId="{0D18B9ED-F422-4E4E-A884-20DF53178983}" type="pres">
      <dgm:prSet presAssocID="{3EBE10E6-1DB7-416D-995F-0627CC501150}" presName="Name17" presStyleLbl="parChTrans1D3" presStyleIdx="0" presStyleCnt="5"/>
      <dgm:spPr/>
      <dgm:t>
        <a:bodyPr/>
        <a:lstStyle/>
        <a:p>
          <a:endParaRPr lang="ru-RU"/>
        </a:p>
      </dgm:t>
    </dgm:pt>
    <dgm:pt modelId="{D1D35033-3DA5-42A5-9B5C-B1FE748A0F9E}" type="pres">
      <dgm:prSet presAssocID="{AC36901B-3019-48C8-801C-60545D6CF33C}" presName="hierRoot3" presStyleCnt="0"/>
      <dgm:spPr/>
    </dgm:pt>
    <dgm:pt modelId="{6C616A45-9247-433B-A992-87BB34CD2459}" type="pres">
      <dgm:prSet presAssocID="{AC36901B-3019-48C8-801C-60545D6CF33C}" presName="composite3" presStyleCnt="0"/>
      <dgm:spPr/>
    </dgm:pt>
    <dgm:pt modelId="{B352AF9C-B28F-493B-B22E-28FE2B9D1812}" type="pres">
      <dgm:prSet presAssocID="{AC36901B-3019-48C8-801C-60545D6CF33C}" presName="background3" presStyleLbl="node3" presStyleIdx="0" presStyleCnt="5"/>
      <dgm:spPr/>
    </dgm:pt>
    <dgm:pt modelId="{420072AE-0C53-40B1-B645-CED9A109848D}" type="pres">
      <dgm:prSet presAssocID="{AC36901B-3019-48C8-801C-60545D6CF33C}" presName="text3" presStyleLbl="fgAcc3" presStyleIdx="0" presStyleCnt="5" custScaleX="838692" custScaleY="452957" custLinFactX="-300000" custLinFactY="-331767" custLinFactNeighborX="-300905" custLinFactNeighborY="-400000">
        <dgm:presLayoutVars>
          <dgm:chPref val="3"/>
        </dgm:presLayoutVars>
      </dgm:prSet>
      <dgm:spPr/>
      <dgm:t>
        <a:bodyPr/>
        <a:lstStyle/>
        <a:p>
          <a:endParaRPr lang="ru-RU"/>
        </a:p>
      </dgm:t>
    </dgm:pt>
    <dgm:pt modelId="{CCC6E4FF-1A8C-4AE2-945C-4A4B0CA01DA5}" type="pres">
      <dgm:prSet presAssocID="{AC36901B-3019-48C8-801C-60545D6CF33C}" presName="hierChild4" presStyleCnt="0"/>
      <dgm:spPr/>
    </dgm:pt>
    <dgm:pt modelId="{05534302-7C21-4C69-A4BE-A9A8560C226B}" type="pres">
      <dgm:prSet presAssocID="{71A21A1E-B990-498D-A06A-D83596ED21D5}" presName="Name23" presStyleLbl="parChTrans1D4" presStyleIdx="0" presStyleCnt="3"/>
      <dgm:spPr/>
      <dgm:t>
        <a:bodyPr/>
        <a:lstStyle/>
        <a:p>
          <a:endParaRPr lang="ru-RU"/>
        </a:p>
      </dgm:t>
    </dgm:pt>
    <dgm:pt modelId="{5C1EB9D1-1CBB-4200-A561-30762D3B77EE}" type="pres">
      <dgm:prSet presAssocID="{CDFA209E-E3EA-42A9-9E12-B13057DB5A60}" presName="hierRoot4" presStyleCnt="0"/>
      <dgm:spPr/>
    </dgm:pt>
    <dgm:pt modelId="{4C482740-CE9A-4031-A8ED-056BE60E61A3}" type="pres">
      <dgm:prSet presAssocID="{CDFA209E-E3EA-42A9-9E12-B13057DB5A60}" presName="composite4" presStyleCnt="0"/>
      <dgm:spPr/>
    </dgm:pt>
    <dgm:pt modelId="{796EA8E1-8924-4864-872F-6207934619A8}" type="pres">
      <dgm:prSet presAssocID="{CDFA209E-E3EA-42A9-9E12-B13057DB5A60}" presName="background4" presStyleLbl="node4" presStyleIdx="0" presStyleCnt="3"/>
      <dgm:spPr/>
    </dgm:pt>
    <dgm:pt modelId="{12E5876D-5F68-444B-9099-EE229A723785}" type="pres">
      <dgm:prSet presAssocID="{CDFA209E-E3EA-42A9-9E12-B13057DB5A60}" presName="text4" presStyleLbl="fgAcc4" presStyleIdx="0" presStyleCnt="3" custScaleX="606566" custScaleY="1353355" custLinFactX="34097" custLinFactY="200000" custLinFactNeighborX="100000" custLinFactNeighborY="206507">
        <dgm:presLayoutVars>
          <dgm:chPref val="3"/>
        </dgm:presLayoutVars>
      </dgm:prSet>
      <dgm:spPr/>
      <dgm:t>
        <a:bodyPr/>
        <a:lstStyle/>
        <a:p>
          <a:endParaRPr lang="ru-RU"/>
        </a:p>
      </dgm:t>
    </dgm:pt>
    <dgm:pt modelId="{CF42D797-BE6F-45BB-BD32-C8C071CE538D}" type="pres">
      <dgm:prSet presAssocID="{CDFA209E-E3EA-42A9-9E12-B13057DB5A60}" presName="hierChild5" presStyleCnt="0"/>
      <dgm:spPr/>
    </dgm:pt>
    <dgm:pt modelId="{B7EA6AED-40A9-42E0-A9F4-293739701C48}" type="pres">
      <dgm:prSet presAssocID="{10E9C758-BE1C-4C52-919E-E48FB331833F}" presName="Name23" presStyleLbl="parChTrans1D4" presStyleIdx="1" presStyleCnt="3"/>
      <dgm:spPr/>
      <dgm:t>
        <a:bodyPr/>
        <a:lstStyle/>
        <a:p>
          <a:endParaRPr lang="ru-RU"/>
        </a:p>
      </dgm:t>
    </dgm:pt>
    <dgm:pt modelId="{6FC76FC7-A30B-4263-98AF-D81E9D66CA05}" type="pres">
      <dgm:prSet presAssocID="{D129E8CF-1815-4071-814B-C7CC0729C841}" presName="hierRoot4" presStyleCnt="0"/>
      <dgm:spPr/>
    </dgm:pt>
    <dgm:pt modelId="{2E0A9A22-05E1-460B-ABAF-C3B3E422D5E2}" type="pres">
      <dgm:prSet presAssocID="{D129E8CF-1815-4071-814B-C7CC0729C841}" presName="composite4" presStyleCnt="0"/>
      <dgm:spPr/>
    </dgm:pt>
    <dgm:pt modelId="{9BD81F94-0160-4C99-B42B-B626BFC25107}" type="pres">
      <dgm:prSet presAssocID="{D129E8CF-1815-4071-814B-C7CC0729C841}" presName="background4" presStyleLbl="node4" presStyleIdx="1" presStyleCnt="3"/>
      <dgm:spPr/>
    </dgm:pt>
    <dgm:pt modelId="{24FF0D38-B033-4C78-91E5-69AED5D7D64F}" type="pres">
      <dgm:prSet presAssocID="{D129E8CF-1815-4071-814B-C7CC0729C841}" presName="text4" presStyleLbl="fgAcc4" presStyleIdx="1" presStyleCnt="3" custScaleX="711397" custScaleY="1811221" custLinFactX="170226" custLinFactY="200000" custLinFactNeighborX="200000" custLinFactNeighborY="298759">
        <dgm:presLayoutVars>
          <dgm:chPref val="3"/>
        </dgm:presLayoutVars>
      </dgm:prSet>
      <dgm:spPr/>
      <dgm:t>
        <a:bodyPr/>
        <a:lstStyle/>
        <a:p>
          <a:endParaRPr lang="ru-RU"/>
        </a:p>
      </dgm:t>
    </dgm:pt>
    <dgm:pt modelId="{10887505-87D7-440A-AABF-52426D43D2E2}" type="pres">
      <dgm:prSet presAssocID="{D129E8CF-1815-4071-814B-C7CC0729C841}" presName="hierChild5" presStyleCnt="0"/>
      <dgm:spPr/>
    </dgm:pt>
    <dgm:pt modelId="{17B5D952-8065-4C91-A065-746286D0FDC6}" type="pres">
      <dgm:prSet presAssocID="{62268704-BA8A-4862-9D6F-1E11848A7315}" presName="Name23" presStyleLbl="parChTrans1D4" presStyleIdx="2" presStyleCnt="3"/>
      <dgm:spPr/>
      <dgm:t>
        <a:bodyPr/>
        <a:lstStyle/>
        <a:p>
          <a:endParaRPr lang="ru-RU"/>
        </a:p>
      </dgm:t>
    </dgm:pt>
    <dgm:pt modelId="{C1D99A32-2F1E-45B1-8057-7BA9EC40CDE9}" type="pres">
      <dgm:prSet presAssocID="{430407BB-5331-409B-9134-EA5EF51E57FC}" presName="hierRoot4" presStyleCnt="0"/>
      <dgm:spPr/>
    </dgm:pt>
    <dgm:pt modelId="{C9B21EDA-3566-4F7A-B4B6-DB830E91DFF4}" type="pres">
      <dgm:prSet presAssocID="{430407BB-5331-409B-9134-EA5EF51E57FC}" presName="composite4" presStyleCnt="0"/>
      <dgm:spPr/>
    </dgm:pt>
    <dgm:pt modelId="{C4D0BD1B-1D0B-43E1-B3A7-555B55A0FCB4}" type="pres">
      <dgm:prSet presAssocID="{430407BB-5331-409B-9134-EA5EF51E57FC}" presName="background4" presStyleLbl="node4" presStyleIdx="2" presStyleCnt="3"/>
      <dgm:spPr/>
    </dgm:pt>
    <dgm:pt modelId="{84A0B7FA-F8AC-4F8C-9A89-FF0D5B875B55}" type="pres">
      <dgm:prSet presAssocID="{430407BB-5331-409B-9134-EA5EF51E57FC}" presName="text4" presStyleLbl="fgAcc4" presStyleIdx="2" presStyleCnt="3" custScaleX="851602" custScaleY="1217251" custLinFactX="200000" custLinFactY="241323" custLinFactNeighborX="259188" custLinFactNeighborY="300000">
        <dgm:presLayoutVars>
          <dgm:chPref val="3"/>
        </dgm:presLayoutVars>
      </dgm:prSet>
      <dgm:spPr/>
      <dgm:t>
        <a:bodyPr/>
        <a:lstStyle/>
        <a:p>
          <a:endParaRPr lang="ru-RU"/>
        </a:p>
      </dgm:t>
    </dgm:pt>
    <dgm:pt modelId="{B6C05C74-4A2F-4273-8C86-676C880371E8}" type="pres">
      <dgm:prSet presAssocID="{430407BB-5331-409B-9134-EA5EF51E57FC}" presName="hierChild5" presStyleCnt="0"/>
      <dgm:spPr/>
    </dgm:pt>
    <dgm:pt modelId="{A8A012B5-B892-4971-9621-D63729346F31}" type="pres">
      <dgm:prSet presAssocID="{A35FE290-BCB0-445A-8F4F-8F7A51081A19}" presName="Name17" presStyleLbl="parChTrans1D3" presStyleIdx="1" presStyleCnt="5"/>
      <dgm:spPr/>
      <dgm:t>
        <a:bodyPr/>
        <a:lstStyle/>
        <a:p>
          <a:endParaRPr lang="ru-RU"/>
        </a:p>
      </dgm:t>
    </dgm:pt>
    <dgm:pt modelId="{CB9F1233-9E49-4982-9E36-E4EE61EA7F6A}" type="pres">
      <dgm:prSet presAssocID="{5E141AD9-33A9-45D0-BC7C-13AC2EF74C52}" presName="hierRoot3" presStyleCnt="0"/>
      <dgm:spPr/>
    </dgm:pt>
    <dgm:pt modelId="{2BBEC343-5625-486D-8B82-DAF4E821553A}" type="pres">
      <dgm:prSet presAssocID="{5E141AD9-33A9-45D0-BC7C-13AC2EF74C52}" presName="composite3" presStyleCnt="0"/>
      <dgm:spPr/>
    </dgm:pt>
    <dgm:pt modelId="{1E587496-D460-45D4-99ED-77B0AB808286}" type="pres">
      <dgm:prSet presAssocID="{5E141AD9-33A9-45D0-BC7C-13AC2EF74C52}" presName="background3" presStyleLbl="node3" presStyleIdx="1" presStyleCnt="5"/>
      <dgm:spPr/>
    </dgm:pt>
    <dgm:pt modelId="{47D4E935-8ABA-45B8-A9B8-5A83C7F1357E}" type="pres">
      <dgm:prSet presAssocID="{5E141AD9-33A9-45D0-BC7C-13AC2EF74C52}" presName="text3" presStyleLbl="fgAcc3" presStyleIdx="1" presStyleCnt="5" custScaleX="1687714" custScaleY="924961" custLinFactX="-315787" custLinFactY="-279489" custLinFactNeighborX="-400000" custLinFactNeighborY="-300000">
        <dgm:presLayoutVars>
          <dgm:chPref val="3"/>
        </dgm:presLayoutVars>
      </dgm:prSet>
      <dgm:spPr/>
      <dgm:t>
        <a:bodyPr/>
        <a:lstStyle/>
        <a:p>
          <a:endParaRPr lang="ru-RU"/>
        </a:p>
      </dgm:t>
    </dgm:pt>
    <dgm:pt modelId="{5DB86E13-AE0B-4672-B198-8C602CC54529}" type="pres">
      <dgm:prSet presAssocID="{5E141AD9-33A9-45D0-BC7C-13AC2EF74C52}" presName="hierChild4" presStyleCnt="0"/>
      <dgm:spPr/>
    </dgm:pt>
    <dgm:pt modelId="{DE136EAA-B225-4427-8A11-588FE4F0778E}" type="pres">
      <dgm:prSet presAssocID="{B9BEE3B6-1DFA-45E3-92EE-1DE886F2F702}" presName="Name17" presStyleLbl="parChTrans1D3" presStyleIdx="2" presStyleCnt="5"/>
      <dgm:spPr/>
      <dgm:t>
        <a:bodyPr/>
        <a:lstStyle/>
        <a:p>
          <a:endParaRPr lang="ru-RU"/>
        </a:p>
      </dgm:t>
    </dgm:pt>
    <dgm:pt modelId="{4D36D89C-9B41-424F-9F59-2A3E925924F5}" type="pres">
      <dgm:prSet presAssocID="{9983B1B5-7971-4F6A-92A2-AE8980962CDE}" presName="hierRoot3" presStyleCnt="0"/>
      <dgm:spPr/>
    </dgm:pt>
    <dgm:pt modelId="{2E3BCBAE-7620-47D9-8D21-88D1F41C4D35}" type="pres">
      <dgm:prSet presAssocID="{9983B1B5-7971-4F6A-92A2-AE8980962CDE}" presName="composite3" presStyleCnt="0"/>
      <dgm:spPr/>
    </dgm:pt>
    <dgm:pt modelId="{EB984013-E33E-4468-9DA4-0186541B45F9}" type="pres">
      <dgm:prSet presAssocID="{9983B1B5-7971-4F6A-92A2-AE8980962CDE}" presName="background3" presStyleLbl="node3" presStyleIdx="2" presStyleCnt="5"/>
      <dgm:spPr/>
    </dgm:pt>
    <dgm:pt modelId="{50111A24-72A2-45F3-8C6E-8A71A32A33D3}" type="pres">
      <dgm:prSet presAssocID="{9983B1B5-7971-4F6A-92A2-AE8980962CDE}" presName="text3" presStyleLbl="fgAcc3" presStyleIdx="2" presStyleCnt="5" custScaleX="1096979" custScaleY="1052721" custLinFactX="-300000" custLinFactY="-306622" custLinFactNeighborX="-321008" custLinFactNeighborY="-400000">
        <dgm:presLayoutVars>
          <dgm:chPref val="3"/>
        </dgm:presLayoutVars>
      </dgm:prSet>
      <dgm:spPr/>
      <dgm:t>
        <a:bodyPr/>
        <a:lstStyle/>
        <a:p>
          <a:endParaRPr lang="ru-RU"/>
        </a:p>
      </dgm:t>
    </dgm:pt>
    <dgm:pt modelId="{9C6ED3C7-4246-42FF-A8D4-2F959DDB4B67}" type="pres">
      <dgm:prSet presAssocID="{9983B1B5-7971-4F6A-92A2-AE8980962CDE}" presName="hierChild4" presStyleCnt="0"/>
      <dgm:spPr/>
    </dgm:pt>
    <dgm:pt modelId="{85B750F3-E857-414D-9FBF-DE9050F709C7}" type="pres">
      <dgm:prSet presAssocID="{413327C6-2219-4521-B134-9DD4A0D9011C}" presName="Name10" presStyleLbl="parChTrans1D2" presStyleIdx="1" presStyleCnt="2"/>
      <dgm:spPr/>
      <dgm:t>
        <a:bodyPr/>
        <a:lstStyle/>
        <a:p>
          <a:endParaRPr lang="ru-RU"/>
        </a:p>
      </dgm:t>
    </dgm:pt>
    <dgm:pt modelId="{05BE87B0-F8D6-40F1-802B-054B270D6BB7}" type="pres">
      <dgm:prSet presAssocID="{B6827B6B-4C6E-4D81-962F-8E4D8B0332AE}" presName="hierRoot2" presStyleCnt="0"/>
      <dgm:spPr/>
    </dgm:pt>
    <dgm:pt modelId="{4EB014CB-F500-43CC-85AE-59BCA42EC6A7}" type="pres">
      <dgm:prSet presAssocID="{B6827B6B-4C6E-4D81-962F-8E4D8B0332AE}" presName="composite2" presStyleCnt="0"/>
      <dgm:spPr/>
    </dgm:pt>
    <dgm:pt modelId="{EBA0D773-2A90-426D-85C5-A2BC43D07B4F}" type="pres">
      <dgm:prSet presAssocID="{B6827B6B-4C6E-4D81-962F-8E4D8B0332AE}" presName="background2" presStyleLbl="node2" presStyleIdx="1" presStyleCnt="2"/>
      <dgm:spPr/>
    </dgm:pt>
    <dgm:pt modelId="{FA1EC19B-954F-422A-A622-F2E4D578A71A}" type="pres">
      <dgm:prSet presAssocID="{B6827B6B-4C6E-4D81-962F-8E4D8B0332AE}" presName="text2" presStyleLbl="fgAcc2" presStyleIdx="1" presStyleCnt="2" custScaleX="2000000" custScaleY="2000000" custLinFactX="-100000" custLinFactY="-591265" custLinFactNeighborX="-167666" custLinFactNeighborY="-600000">
        <dgm:presLayoutVars>
          <dgm:chPref val="3"/>
        </dgm:presLayoutVars>
      </dgm:prSet>
      <dgm:spPr/>
      <dgm:t>
        <a:bodyPr/>
        <a:lstStyle/>
        <a:p>
          <a:endParaRPr lang="ru-RU"/>
        </a:p>
      </dgm:t>
    </dgm:pt>
    <dgm:pt modelId="{EFD26449-3FA6-4423-A0B4-2A03F3139B6F}" type="pres">
      <dgm:prSet presAssocID="{B6827B6B-4C6E-4D81-962F-8E4D8B0332AE}" presName="hierChild3" presStyleCnt="0"/>
      <dgm:spPr/>
    </dgm:pt>
    <dgm:pt modelId="{3F745B78-A41F-414A-809B-B920E535917D}" type="pres">
      <dgm:prSet presAssocID="{4A3B87B7-4981-4F4C-AAB0-D997291E74EF}" presName="Name17" presStyleLbl="parChTrans1D3" presStyleIdx="3" presStyleCnt="5"/>
      <dgm:spPr/>
      <dgm:t>
        <a:bodyPr/>
        <a:lstStyle/>
        <a:p>
          <a:endParaRPr lang="ru-RU"/>
        </a:p>
      </dgm:t>
    </dgm:pt>
    <dgm:pt modelId="{63DDA988-04BF-473B-AE28-9ACC6AE862F6}" type="pres">
      <dgm:prSet presAssocID="{B7CC43A3-3D79-4B1B-AD04-8E7874333285}" presName="hierRoot3" presStyleCnt="0"/>
      <dgm:spPr/>
    </dgm:pt>
    <dgm:pt modelId="{9774620D-47C1-47A6-9400-F165DC8ED7E9}" type="pres">
      <dgm:prSet presAssocID="{B7CC43A3-3D79-4B1B-AD04-8E7874333285}" presName="composite3" presStyleCnt="0"/>
      <dgm:spPr/>
    </dgm:pt>
    <dgm:pt modelId="{FBF7699A-283E-445D-99DC-54940BF1921F}" type="pres">
      <dgm:prSet presAssocID="{B7CC43A3-3D79-4B1B-AD04-8E7874333285}" presName="background3" presStyleLbl="node3" presStyleIdx="3" presStyleCnt="5"/>
      <dgm:spPr/>
    </dgm:pt>
    <dgm:pt modelId="{5C07182B-469E-4A3C-AC58-92FAD85E726A}" type="pres">
      <dgm:prSet presAssocID="{B7CC43A3-3D79-4B1B-AD04-8E7874333285}" presName="text3" presStyleLbl="fgAcc3" presStyleIdx="3" presStyleCnt="5" custScaleX="822327" custScaleY="892225" custLinFactX="-152309" custLinFactNeighborX="-200000" custLinFactNeighborY="40669">
        <dgm:presLayoutVars>
          <dgm:chPref val="3"/>
        </dgm:presLayoutVars>
      </dgm:prSet>
      <dgm:spPr/>
      <dgm:t>
        <a:bodyPr/>
        <a:lstStyle/>
        <a:p>
          <a:endParaRPr lang="ru-RU"/>
        </a:p>
      </dgm:t>
    </dgm:pt>
    <dgm:pt modelId="{3B908D87-68E9-4C1F-9B33-E2941A73ABCB}" type="pres">
      <dgm:prSet presAssocID="{B7CC43A3-3D79-4B1B-AD04-8E7874333285}" presName="hierChild4" presStyleCnt="0"/>
      <dgm:spPr/>
    </dgm:pt>
    <dgm:pt modelId="{BB0A30D7-6DFD-48E3-8214-CC666100AE89}" type="pres">
      <dgm:prSet presAssocID="{E22650FA-5BE7-44EE-9006-5D69096A1D7E}" presName="Name17" presStyleLbl="parChTrans1D3" presStyleIdx="4" presStyleCnt="5"/>
      <dgm:spPr/>
      <dgm:t>
        <a:bodyPr/>
        <a:lstStyle/>
        <a:p>
          <a:endParaRPr lang="ru-RU"/>
        </a:p>
      </dgm:t>
    </dgm:pt>
    <dgm:pt modelId="{EF7EC738-00BF-431F-A892-3943A49B2EF5}" type="pres">
      <dgm:prSet presAssocID="{2F4ABE19-95E3-4214-AB9A-D23993CAC9DF}" presName="hierRoot3" presStyleCnt="0"/>
      <dgm:spPr/>
    </dgm:pt>
    <dgm:pt modelId="{A8215D4C-2CB3-47E2-80BD-9F5B12463772}" type="pres">
      <dgm:prSet presAssocID="{2F4ABE19-95E3-4214-AB9A-D23993CAC9DF}" presName="composite3" presStyleCnt="0"/>
      <dgm:spPr/>
    </dgm:pt>
    <dgm:pt modelId="{12068CC5-4452-4048-90C2-34C8DABA7F0E}" type="pres">
      <dgm:prSet presAssocID="{2F4ABE19-95E3-4214-AB9A-D23993CAC9DF}" presName="background3" presStyleLbl="node3" presStyleIdx="4" presStyleCnt="5"/>
      <dgm:spPr/>
    </dgm:pt>
    <dgm:pt modelId="{894CEC35-E1C4-4886-86BA-ED5E16372FD4}" type="pres">
      <dgm:prSet presAssocID="{2F4ABE19-95E3-4214-AB9A-D23993CAC9DF}" presName="text3" presStyleLbl="fgAcc3" presStyleIdx="4" presStyleCnt="5" custScaleX="941991" custScaleY="1168268" custLinFactNeighborX="42727" custLinFactNeighborY="-56937">
        <dgm:presLayoutVars>
          <dgm:chPref val="3"/>
        </dgm:presLayoutVars>
      </dgm:prSet>
      <dgm:spPr/>
      <dgm:t>
        <a:bodyPr/>
        <a:lstStyle/>
        <a:p>
          <a:endParaRPr lang="ru-RU"/>
        </a:p>
      </dgm:t>
    </dgm:pt>
    <dgm:pt modelId="{FA0E8499-99F8-4630-96B7-B53276F903D1}" type="pres">
      <dgm:prSet presAssocID="{2F4ABE19-95E3-4214-AB9A-D23993CAC9DF}" presName="hierChild4" presStyleCnt="0"/>
      <dgm:spPr/>
    </dgm:pt>
  </dgm:ptLst>
  <dgm:cxnLst>
    <dgm:cxn modelId="{E6FD4451-2058-4DEE-A964-9842882E50A7}" type="presOf" srcId="{3C3AFA15-B1FD-49EF-8A67-BB8266D6B29B}" destId="{93510023-D5FC-408C-9A00-566F4F89DAAC}" srcOrd="0" destOrd="0" presId="urn:microsoft.com/office/officeart/2005/8/layout/hierarchy1"/>
    <dgm:cxn modelId="{CD4B9914-63AC-454D-A00B-49B7394A9C11}" type="presOf" srcId="{10E9C758-BE1C-4C52-919E-E48FB331833F}" destId="{B7EA6AED-40A9-42E0-A9F4-293739701C48}" srcOrd="0" destOrd="0" presId="urn:microsoft.com/office/officeart/2005/8/layout/hierarchy1"/>
    <dgm:cxn modelId="{30340601-70D2-4627-AE5B-D231DC8D6898}" type="presOf" srcId="{AC36901B-3019-48C8-801C-60545D6CF33C}" destId="{420072AE-0C53-40B1-B645-CED9A109848D}" srcOrd="0" destOrd="0" presId="urn:microsoft.com/office/officeart/2005/8/layout/hierarchy1"/>
    <dgm:cxn modelId="{01FAB884-BF30-4F6F-A907-F08D45AD9D1C}" type="presOf" srcId="{5E141AD9-33A9-45D0-BC7C-13AC2EF74C52}" destId="{47D4E935-8ABA-45B8-A9B8-5A83C7F1357E}" srcOrd="0" destOrd="0" presId="urn:microsoft.com/office/officeart/2005/8/layout/hierarchy1"/>
    <dgm:cxn modelId="{469BD8E5-FC35-4A62-A03B-CF52D30557CA}" type="presOf" srcId="{9983B1B5-7971-4F6A-92A2-AE8980962CDE}" destId="{50111A24-72A2-45F3-8C6E-8A71A32A33D3}" srcOrd="0" destOrd="0" presId="urn:microsoft.com/office/officeart/2005/8/layout/hierarchy1"/>
    <dgm:cxn modelId="{2DCF482C-990C-42FB-8DAC-2557BA7567D6}" srcId="{B6827B6B-4C6E-4D81-962F-8E4D8B0332AE}" destId="{B7CC43A3-3D79-4B1B-AD04-8E7874333285}" srcOrd="0" destOrd="0" parTransId="{4A3B87B7-4981-4F4C-AAB0-D997291E74EF}" sibTransId="{5253584A-C0F1-4177-8BD3-ADB04CA474A4}"/>
    <dgm:cxn modelId="{F7D26817-7666-482D-8045-19CFDA68AB28}" type="presOf" srcId="{B6827B6B-4C6E-4D81-962F-8E4D8B0332AE}" destId="{FA1EC19B-954F-422A-A622-F2E4D578A71A}" srcOrd="0" destOrd="0" presId="urn:microsoft.com/office/officeart/2005/8/layout/hierarchy1"/>
    <dgm:cxn modelId="{F7F66473-7996-46FE-A502-B1108484DC4B}" type="presOf" srcId="{A35FE290-BCB0-445A-8F4F-8F7A51081A19}" destId="{A8A012B5-B892-4971-9621-D63729346F31}" srcOrd="0" destOrd="0" presId="urn:microsoft.com/office/officeart/2005/8/layout/hierarchy1"/>
    <dgm:cxn modelId="{1BC5EF57-D079-4B40-8E4D-B177ADF41CEC}" type="presOf" srcId="{430407BB-5331-409B-9134-EA5EF51E57FC}" destId="{84A0B7FA-F8AC-4F8C-9A89-FF0D5B875B55}" srcOrd="0" destOrd="0" presId="urn:microsoft.com/office/officeart/2005/8/layout/hierarchy1"/>
    <dgm:cxn modelId="{9AEEC1B1-3EFB-46A7-ADE0-B0D6FFA7662C}" srcId="{B6827B6B-4C6E-4D81-962F-8E4D8B0332AE}" destId="{2F4ABE19-95E3-4214-AB9A-D23993CAC9DF}" srcOrd="1" destOrd="0" parTransId="{E22650FA-5BE7-44EE-9006-5D69096A1D7E}" sibTransId="{8124FE11-1A9A-4CBD-8FC3-20D7CB7E62F7}"/>
    <dgm:cxn modelId="{C351A12A-DD28-48E1-9A91-E501B1FA9781}" srcId="{A5C5E745-1408-4064-A559-6098BFC8A1EC}" destId="{3C3AFA15-B1FD-49EF-8A67-BB8266D6B29B}" srcOrd="0" destOrd="0" parTransId="{C1FB63CA-D04E-4AE2-9F3A-0FCFFE52DB75}" sibTransId="{63B9F9C9-D5F0-4C93-A19E-91377BA45149}"/>
    <dgm:cxn modelId="{F2CC8225-CEDD-458B-9A87-07650FBF757A}" type="presOf" srcId="{B7CC43A3-3D79-4B1B-AD04-8E7874333285}" destId="{5C07182B-469E-4A3C-AC58-92FAD85E726A}" srcOrd="0" destOrd="0" presId="urn:microsoft.com/office/officeart/2005/8/layout/hierarchy1"/>
    <dgm:cxn modelId="{6A75ADD9-5A6E-4612-9700-F2C7C8394682}" type="presOf" srcId="{5EA7F88A-4F3A-4C97-B5FE-B9525F3EE558}" destId="{2DD8E6DD-04A6-42AC-959C-6EF91E8DE504}" srcOrd="0" destOrd="0" presId="urn:microsoft.com/office/officeart/2005/8/layout/hierarchy1"/>
    <dgm:cxn modelId="{41F87579-5402-4FA2-859B-30021C6AC11D}" type="presOf" srcId="{62268704-BA8A-4862-9D6F-1E11848A7315}" destId="{17B5D952-8065-4C91-A065-746286D0FDC6}" srcOrd="0" destOrd="0" presId="urn:microsoft.com/office/officeart/2005/8/layout/hierarchy1"/>
    <dgm:cxn modelId="{DFE4D6EE-1A0A-4B93-8B9E-E0A1AB169719}" srcId="{5EA7F88A-4F3A-4C97-B5FE-B9525F3EE558}" destId="{AC36901B-3019-48C8-801C-60545D6CF33C}" srcOrd="0" destOrd="0" parTransId="{3EBE10E6-1DB7-416D-995F-0627CC501150}" sibTransId="{DAFDF642-A24E-4FD4-BE53-0A4AA13BCF2F}"/>
    <dgm:cxn modelId="{42D885D6-4F1F-4177-B951-0182BDABD475}" srcId="{5EA7F88A-4F3A-4C97-B5FE-B9525F3EE558}" destId="{9983B1B5-7971-4F6A-92A2-AE8980962CDE}" srcOrd="2" destOrd="0" parTransId="{B9BEE3B6-1DFA-45E3-92EE-1DE886F2F702}" sibTransId="{2E5414DB-1652-4DAF-9778-A08C3440C99A}"/>
    <dgm:cxn modelId="{E290CD6E-7315-4D4B-943B-1EF1E6DD7167}" srcId="{3C3AFA15-B1FD-49EF-8A67-BB8266D6B29B}" destId="{B6827B6B-4C6E-4D81-962F-8E4D8B0332AE}" srcOrd="1" destOrd="0" parTransId="{413327C6-2219-4521-B134-9DD4A0D9011C}" sibTransId="{0948D247-F117-448D-A81B-685F52678545}"/>
    <dgm:cxn modelId="{BCC40D4B-3FAD-43BA-8D04-E56F6F408002}" srcId="{5EA7F88A-4F3A-4C97-B5FE-B9525F3EE558}" destId="{5E141AD9-33A9-45D0-BC7C-13AC2EF74C52}" srcOrd="1" destOrd="0" parTransId="{A35FE290-BCB0-445A-8F4F-8F7A51081A19}" sibTransId="{6095FF29-9588-479E-B2EA-A6B7D3DDB55B}"/>
    <dgm:cxn modelId="{DB98135A-7804-4FFD-BBE2-C7BC94D68733}" srcId="{AC36901B-3019-48C8-801C-60545D6CF33C}" destId="{D129E8CF-1815-4071-814B-C7CC0729C841}" srcOrd="1" destOrd="0" parTransId="{10E9C758-BE1C-4C52-919E-E48FB331833F}" sibTransId="{301F17B1-C839-4653-850A-F1D5EB8C08C7}"/>
    <dgm:cxn modelId="{70FA04AF-EE4C-43FC-B77B-978D738C79E2}" type="presOf" srcId="{E22650FA-5BE7-44EE-9006-5D69096A1D7E}" destId="{BB0A30D7-6DFD-48E3-8214-CC666100AE89}" srcOrd="0" destOrd="0" presId="urn:microsoft.com/office/officeart/2005/8/layout/hierarchy1"/>
    <dgm:cxn modelId="{ACF78F96-85B7-4885-B0E7-CF5D30F3F596}" type="presOf" srcId="{4A3B87B7-4981-4F4C-AAB0-D997291E74EF}" destId="{3F745B78-A41F-414A-809B-B920E535917D}" srcOrd="0" destOrd="0" presId="urn:microsoft.com/office/officeart/2005/8/layout/hierarchy1"/>
    <dgm:cxn modelId="{A3F76CB9-4F84-4AE3-B38D-DB9846483BA0}" type="presOf" srcId="{2F4ABE19-95E3-4214-AB9A-D23993CAC9DF}" destId="{894CEC35-E1C4-4886-86BA-ED5E16372FD4}" srcOrd="0" destOrd="0" presId="urn:microsoft.com/office/officeart/2005/8/layout/hierarchy1"/>
    <dgm:cxn modelId="{B7472636-F64F-4B71-8347-A5824E750261}" type="presOf" srcId="{3EBE10E6-1DB7-416D-995F-0627CC501150}" destId="{0D18B9ED-F422-4E4E-A884-20DF53178983}" srcOrd="0" destOrd="0" presId="urn:microsoft.com/office/officeart/2005/8/layout/hierarchy1"/>
    <dgm:cxn modelId="{665E83B1-091F-4C08-A72D-EF11AEE9F442}" type="presOf" srcId="{D129E8CF-1815-4071-814B-C7CC0729C841}" destId="{24FF0D38-B033-4C78-91E5-69AED5D7D64F}" srcOrd="0" destOrd="0" presId="urn:microsoft.com/office/officeart/2005/8/layout/hierarchy1"/>
    <dgm:cxn modelId="{A28FD4B8-B488-4C3A-8688-EC87720FC9CC}" type="presOf" srcId="{B9BEE3B6-1DFA-45E3-92EE-1DE886F2F702}" destId="{DE136EAA-B225-4427-8A11-588FE4F0778E}" srcOrd="0" destOrd="0" presId="urn:microsoft.com/office/officeart/2005/8/layout/hierarchy1"/>
    <dgm:cxn modelId="{4D39E9A3-EB9B-4DE3-A0ED-B82DD049789E}" type="presOf" srcId="{71A21A1E-B990-498D-A06A-D83596ED21D5}" destId="{05534302-7C21-4C69-A4BE-A9A8560C226B}" srcOrd="0" destOrd="0" presId="urn:microsoft.com/office/officeart/2005/8/layout/hierarchy1"/>
    <dgm:cxn modelId="{F8F10D24-18CF-4BC6-B25C-09EC10A69781}" srcId="{3C3AFA15-B1FD-49EF-8A67-BB8266D6B29B}" destId="{5EA7F88A-4F3A-4C97-B5FE-B9525F3EE558}" srcOrd="0" destOrd="0" parTransId="{C7860CA3-F0F9-4EE5-A9A8-EEAA96AE814E}" sibTransId="{4B67E24C-78C8-437B-95A1-3CCC75AF3909}"/>
    <dgm:cxn modelId="{B7949B8C-347F-4575-9909-F40D2AD97053}" srcId="{AC36901B-3019-48C8-801C-60545D6CF33C}" destId="{430407BB-5331-409B-9134-EA5EF51E57FC}" srcOrd="2" destOrd="0" parTransId="{62268704-BA8A-4862-9D6F-1E11848A7315}" sibTransId="{ADF207A8-07D5-42E7-BD14-233348FEE746}"/>
    <dgm:cxn modelId="{2EA70AB0-9B14-474A-9D97-6E6966307965}" srcId="{AC36901B-3019-48C8-801C-60545D6CF33C}" destId="{CDFA209E-E3EA-42A9-9E12-B13057DB5A60}" srcOrd="0" destOrd="0" parTransId="{71A21A1E-B990-498D-A06A-D83596ED21D5}" sibTransId="{4F22E5C7-6F85-48A2-98F0-F0FEAB072266}"/>
    <dgm:cxn modelId="{A083C264-7557-41D9-BF66-4F600D8C8112}" type="presOf" srcId="{C7860CA3-F0F9-4EE5-A9A8-EEAA96AE814E}" destId="{29DB8965-823D-4F9A-AD17-B3DACD15D80A}" srcOrd="0" destOrd="0" presId="urn:microsoft.com/office/officeart/2005/8/layout/hierarchy1"/>
    <dgm:cxn modelId="{D9270FB8-5D43-42D8-A433-E459937E7559}" type="presOf" srcId="{CDFA209E-E3EA-42A9-9E12-B13057DB5A60}" destId="{12E5876D-5F68-444B-9099-EE229A723785}" srcOrd="0" destOrd="0" presId="urn:microsoft.com/office/officeart/2005/8/layout/hierarchy1"/>
    <dgm:cxn modelId="{CFE2DAF5-7D92-44DB-9708-E1465FAB1DF2}" type="presOf" srcId="{A5C5E745-1408-4064-A559-6098BFC8A1EC}" destId="{E199D3A5-4BB1-424E-8F1A-0582B1901FFF}" srcOrd="0" destOrd="0" presId="urn:microsoft.com/office/officeart/2005/8/layout/hierarchy1"/>
    <dgm:cxn modelId="{0FCA85CC-8CEB-4DDD-899A-040A1C76CB4C}" type="presOf" srcId="{413327C6-2219-4521-B134-9DD4A0D9011C}" destId="{85B750F3-E857-414D-9FBF-DE9050F709C7}" srcOrd="0" destOrd="0" presId="urn:microsoft.com/office/officeart/2005/8/layout/hierarchy1"/>
    <dgm:cxn modelId="{7B1A2403-E9AC-486F-98D7-AFD4E64CAC7A}" type="presParOf" srcId="{E199D3A5-4BB1-424E-8F1A-0582B1901FFF}" destId="{6A47EF71-5370-491F-A179-8DD63D72E6C9}" srcOrd="0" destOrd="0" presId="urn:microsoft.com/office/officeart/2005/8/layout/hierarchy1"/>
    <dgm:cxn modelId="{189AEAFE-7D2D-48A2-9397-4496B2A4E87F}" type="presParOf" srcId="{6A47EF71-5370-491F-A179-8DD63D72E6C9}" destId="{38DF1E17-8A8C-4722-8394-792163908B7B}" srcOrd="0" destOrd="0" presId="urn:microsoft.com/office/officeart/2005/8/layout/hierarchy1"/>
    <dgm:cxn modelId="{A4FC39B7-C1A2-495F-9680-18C595127A45}" type="presParOf" srcId="{38DF1E17-8A8C-4722-8394-792163908B7B}" destId="{099525C1-1D6C-43DC-B922-18781721510D}" srcOrd="0" destOrd="0" presId="urn:microsoft.com/office/officeart/2005/8/layout/hierarchy1"/>
    <dgm:cxn modelId="{1BBD4905-60AF-4B7D-B245-BD0B5794F6A6}" type="presParOf" srcId="{38DF1E17-8A8C-4722-8394-792163908B7B}" destId="{93510023-D5FC-408C-9A00-566F4F89DAAC}" srcOrd="1" destOrd="0" presId="urn:microsoft.com/office/officeart/2005/8/layout/hierarchy1"/>
    <dgm:cxn modelId="{93CD0DA2-815B-4CC1-8DF7-8C6AFD30BFA2}" type="presParOf" srcId="{6A47EF71-5370-491F-A179-8DD63D72E6C9}" destId="{03A490B6-F0C9-4205-B8C9-3B608072D3E2}" srcOrd="1" destOrd="0" presId="urn:microsoft.com/office/officeart/2005/8/layout/hierarchy1"/>
    <dgm:cxn modelId="{08A346AF-09EA-4077-8DE5-AF173DF0E1F4}" type="presParOf" srcId="{03A490B6-F0C9-4205-B8C9-3B608072D3E2}" destId="{29DB8965-823D-4F9A-AD17-B3DACD15D80A}" srcOrd="0" destOrd="0" presId="urn:microsoft.com/office/officeart/2005/8/layout/hierarchy1"/>
    <dgm:cxn modelId="{E63EF5B4-1573-4CE4-BEB2-728C412463D1}" type="presParOf" srcId="{03A490B6-F0C9-4205-B8C9-3B608072D3E2}" destId="{700AA7E5-5642-4EAE-A50B-13CA03817A33}" srcOrd="1" destOrd="0" presId="urn:microsoft.com/office/officeart/2005/8/layout/hierarchy1"/>
    <dgm:cxn modelId="{92B46146-B72A-4DAC-862B-E550CFB9D0F2}" type="presParOf" srcId="{700AA7E5-5642-4EAE-A50B-13CA03817A33}" destId="{B037333F-647D-4434-9C90-D8EBFF5EE451}" srcOrd="0" destOrd="0" presId="urn:microsoft.com/office/officeart/2005/8/layout/hierarchy1"/>
    <dgm:cxn modelId="{46BB7A30-4A23-4D0A-8BA8-6A660C31062A}" type="presParOf" srcId="{B037333F-647D-4434-9C90-D8EBFF5EE451}" destId="{87C3B370-43E6-4BAF-A448-8F010BF61CAB}" srcOrd="0" destOrd="0" presId="urn:microsoft.com/office/officeart/2005/8/layout/hierarchy1"/>
    <dgm:cxn modelId="{F1592DA5-BC63-4DC9-A566-BC0457083C1B}" type="presParOf" srcId="{B037333F-647D-4434-9C90-D8EBFF5EE451}" destId="{2DD8E6DD-04A6-42AC-959C-6EF91E8DE504}" srcOrd="1" destOrd="0" presId="urn:microsoft.com/office/officeart/2005/8/layout/hierarchy1"/>
    <dgm:cxn modelId="{D2B93AC6-A977-425C-BBD0-2E9A47183CB1}" type="presParOf" srcId="{700AA7E5-5642-4EAE-A50B-13CA03817A33}" destId="{FCCE501C-8D45-479C-A5ED-DC9A0D24334B}" srcOrd="1" destOrd="0" presId="urn:microsoft.com/office/officeart/2005/8/layout/hierarchy1"/>
    <dgm:cxn modelId="{37CC17F8-7B33-46E8-918B-9AE8DF502435}" type="presParOf" srcId="{FCCE501C-8D45-479C-A5ED-DC9A0D24334B}" destId="{0D18B9ED-F422-4E4E-A884-20DF53178983}" srcOrd="0" destOrd="0" presId="urn:microsoft.com/office/officeart/2005/8/layout/hierarchy1"/>
    <dgm:cxn modelId="{91E0ED59-79CE-4E10-93ED-156F53A0086F}" type="presParOf" srcId="{FCCE501C-8D45-479C-A5ED-DC9A0D24334B}" destId="{D1D35033-3DA5-42A5-9B5C-B1FE748A0F9E}" srcOrd="1" destOrd="0" presId="urn:microsoft.com/office/officeart/2005/8/layout/hierarchy1"/>
    <dgm:cxn modelId="{66FB37C4-3EA7-47F4-B4D3-2D01C80757E8}" type="presParOf" srcId="{D1D35033-3DA5-42A5-9B5C-B1FE748A0F9E}" destId="{6C616A45-9247-433B-A992-87BB34CD2459}" srcOrd="0" destOrd="0" presId="urn:microsoft.com/office/officeart/2005/8/layout/hierarchy1"/>
    <dgm:cxn modelId="{E5C15463-3005-4ADA-A8C9-85A95C2B0BC3}" type="presParOf" srcId="{6C616A45-9247-433B-A992-87BB34CD2459}" destId="{B352AF9C-B28F-493B-B22E-28FE2B9D1812}" srcOrd="0" destOrd="0" presId="urn:microsoft.com/office/officeart/2005/8/layout/hierarchy1"/>
    <dgm:cxn modelId="{521B9E5C-BD75-456F-AE29-AFAF33D39DC3}" type="presParOf" srcId="{6C616A45-9247-433B-A992-87BB34CD2459}" destId="{420072AE-0C53-40B1-B645-CED9A109848D}" srcOrd="1" destOrd="0" presId="urn:microsoft.com/office/officeart/2005/8/layout/hierarchy1"/>
    <dgm:cxn modelId="{8C46E8CF-80E2-4ED8-8C90-C6BCE9B1FF3A}" type="presParOf" srcId="{D1D35033-3DA5-42A5-9B5C-B1FE748A0F9E}" destId="{CCC6E4FF-1A8C-4AE2-945C-4A4B0CA01DA5}" srcOrd="1" destOrd="0" presId="urn:microsoft.com/office/officeart/2005/8/layout/hierarchy1"/>
    <dgm:cxn modelId="{D14407AD-F2A2-487F-A60D-783A84034D42}" type="presParOf" srcId="{CCC6E4FF-1A8C-4AE2-945C-4A4B0CA01DA5}" destId="{05534302-7C21-4C69-A4BE-A9A8560C226B}" srcOrd="0" destOrd="0" presId="urn:microsoft.com/office/officeart/2005/8/layout/hierarchy1"/>
    <dgm:cxn modelId="{FAF018C2-BAE7-41A7-BC83-455F1307EA73}" type="presParOf" srcId="{CCC6E4FF-1A8C-4AE2-945C-4A4B0CA01DA5}" destId="{5C1EB9D1-1CBB-4200-A561-30762D3B77EE}" srcOrd="1" destOrd="0" presId="urn:microsoft.com/office/officeart/2005/8/layout/hierarchy1"/>
    <dgm:cxn modelId="{699B6820-E848-4D17-B9A6-1BA4172BBA1A}" type="presParOf" srcId="{5C1EB9D1-1CBB-4200-A561-30762D3B77EE}" destId="{4C482740-CE9A-4031-A8ED-056BE60E61A3}" srcOrd="0" destOrd="0" presId="urn:microsoft.com/office/officeart/2005/8/layout/hierarchy1"/>
    <dgm:cxn modelId="{CE61CFE9-EA04-47CF-8918-377B182D60F2}" type="presParOf" srcId="{4C482740-CE9A-4031-A8ED-056BE60E61A3}" destId="{796EA8E1-8924-4864-872F-6207934619A8}" srcOrd="0" destOrd="0" presId="urn:microsoft.com/office/officeart/2005/8/layout/hierarchy1"/>
    <dgm:cxn modelId="{BFF3B9BE-D3D2-4700-8EDA-3C7249CCBCA1}" type="presParOf" srcId="{4C482740-CE9A-4031-A8ED-056BE60E61A3}" destId="{12E5876D-5F68-444B-9099-EE229A723785}" srcOrd="1" destOrd="0" presId="urn:microsoft.com/office/officeart/2005/8/layout/hierarchy1"/>
    <dgm:cxn modelId="{CCD310C1-02F5-460E-8AD1-3084D59135D1}" type="presParOf" srcId="{5C1EB9D1-1CBB-4200-A561-30762D3B77EE}" destId="{CF42D797-BE6F-45BB-BD32-C8C071CE538D}" srcOrd="1" destOrd="0" presId="urn:microsoft.com/office/officeart/2005/8/layout/hierarchy1"/>
    <dgm:cxn modelId="{03DDF642-65DE-4B7D-B2C0-E6FFA30E0165}" type="presParOf" srcId="{CCC6E4FF-1A8C-4AE2-945C-4A4B0CA01DA5}" destId="{B7EA6AED-40A9-42E0-A9F4-293739701C48}" srcOrd="2" destOrd="0" presId="urn:microsoft.com/office/officeart/2005/8/layout/hierarchy1"/>
    <dgm:cxn modelId="{5820EF94-96AB-43FD-92B0-14A33E6BBCD2}" type="presParOf" srcId="{CCC6E4FF-1A8C-4AE2-945C-4A4B0CA01DA5}" destId="{6FC76FC7-A30B-4263-98AF-D81E9D66CA05}" srcOrd="3" destOrd="0" presId="urn:microsoft.com/office/officeart/2005/8/layout/hierarchy1"/>
    <dgm:cxn modelId="{A7EDBA90-6C2C-49B0-9668-F6FA640972FD}" type="presParOf" srcId="{6FC76FC7-A30B-4263-98AF-D81E9D66CA05}" destId="{2E0A9A22-05E1-460B-ABAF-C3B3E422D5E2}" srcOrd="0" destOrd="0" presId="urn:microsoft.com/office/officeart/2005/8/layout/hierarchy1"/>
    <dgm:cxn modelId="{4B7C8F26-8791-4E2E-8E6D-019C381614F3}" type="presParOf" srcId="{2E0A9A22-05E1-460B-ABAF-C3B3E422D5E2}" destId="{9BD81F94-0160-4C99-B42B-B626BFC25107}" srcOrd="0" destOrd="0" presId="urn:microsoft.com/office/officeart/2005/8/layout/hierarchy1"/>
    <dgm:cxn modelId="{8E53FAC3-8D8D-4A68-BA39-80F11CF3FB35}" type="presParOf" srcId="{2E0A9A22-05E1-460B-ABAF-C3B3E422D5E2}" destId="{24FF0D38-B033-4C78-91E5-69AED5D7D64F}" srcOrd="1" destOrd="0" presId="urn:microsoft.com/office/officeart/2005/8/layout/hierarchy1"/>
    <dgm:cxn modelId="{63731BF1-F763-428E-8EFA-4F41D4686406}" type="presParOf" srcId="{6FC76FC7-A30B-4263-98AF-D81E9D66CA05}" destId="{10887505-87D7-440A-AABF-52426D43D2E2}" srcOrd="1" destOrd="0" presId="urn:microsoft.com/office/officeart/2005/8/layout/hierarchy1"/>
    <dgm:cxn modelId="{C6751E24-C206-4082-BFF3-3BC66C823EC1}" type="presParOf" srcId="{CCC6E4FF-1A8C-4AE2-945C-4A4B0CA01DA5}" destId="{17B5D952-8065-4C91-A065-746286D0FDC6}" srcOrd="4" destOrd="0" presId="urn:microsoft.com/office/officeart/2005/8/layout/hierarchy1"/>
    <dgm:cxn modelId="{7DD60165-2F87-4EDC-A992-D7FB225A7CE9}" type="presParOf" srcId="{CCC6E4FF-1A8C-4AE2-945C-4A4B0CA01DA5}" destId="{C1D99A32-2F1E-45B1-8057-7BA9EC40CDE9}" srcOrd="5" destOrd="0" presId="urn:microsoft.com/office/officeart/2005/8/layout/hierarchy1"/>
    <dgm:cxn modelId="{65E3F17C-E033-4C6D-B77D-880DBCFEB38C}" type="presParOf" srcId="{C1D99A32-2F1E-45B1-8057-7BA9EC40CDE9}" destId="{C9B21EDA-3566-4F7A-B4B6-DB830E91DFF4}" srcOrd="0" destOrd="0" presId="urn:microsoft.com/office/officeart/2005/8/layout/hierarchy1"/>
    <dgm:cxn modelId="{5BF2A2ED-B715-4D28-9FF2-9EF6212C29B5}" type="presParOf" srcId="{C9B21EDA-3566-4F7A-B4B6-DB830E91DFF4}" destId="{C4D0BD1B-1D0B-43E1-B3A7-555B55A0FCB4}" srcOrd="0" destOrd="0" presId="urn:microsoft.com/office/officeart/2005/8/layout/hierarchy1"/>
    <dgm:cxn modelId="{5428922F-B2A4-42D4-A7AC-B44774B91A09}" type="presParOf" srcId="{C9B21EDA-3566-4F7A-B4B6-DB830E91DFF4}" destId="{84A0B7FA-F8AC-4F8C-9A89-FF0D5B875B55}" srcOrd="1" destOrd="0" presId="urn:microsoft.com/office/officeart/2005/8/layout/hierarchy1"/>
    <dgm:cxn modelId="{61219051-F2A7-4487-B4F9-C45C8A51E966}" type="presParOf" srcId="{C1D99A32-2F1E-45B1-8057-7BA9EC40CDE9}" destId="{B6C05C74-4A2F-4273-8C86-676C880371E8}" srcOrd="1" destOrd="0" presId="urn:microsoft.com/office/officeart/2005/8/layout/hierarchy1"/>
    <dgm:cxn modelId="{3AD3057C-7DEE-4161-9525-D6D6EBF3B45C}" type="presParOf" srcId="{FCCE501C-8D45-479C-A5ED-DC9A0D24334B}" destId="{A8A012B5-B892-4971-9621-D63729346F31}" srcOrd="2" destOrd="0" presId="urn:microsoft.com/office/officeart/2005/8/layout/hierarchy1"/>
    <dgm:cxn modelId="{0AAF1B20-5AE3-458F-8E7A-5FEDC0E655E4}" type="presParOf" srcId="{FCCE501C-8D45-479C-A5ED-DC9A0D24334B}" destId="{CB9F1233-9E49-4982-9E36-E4EE61EA7F6A}" srcOrd="3" destOrd="0" presId="urn:microsoft.com/office/officeart/2005/8/layout/hierarchy1"/>
    <dgm:cxn modelId="{D7203215-A810-4597-9B81-9E39E59D356D}" type="presParOf" srcId="{CB9F1233-9E49-4982-9E36-E4EE61EA7F6A}" destId="{2BBEC343-5625-486D-8B82-DAF4E821553A}" srcOrd="0" destOrd="0" presId="urn:microsoft.com/office/officeart/2005/8/layout/hierarchy1"/>
    <dgm:cxn modelId="{9804E468-BDCD-4E3C-B534-0002898378AC}" type="presParOf" srcId="{2BBEC343-5625-486D-8B82-DAF4E821553A}" destId="{1E587496-D460-45D4-99ED-77B0AB808286}" srcOrd="0" destOrd="0" presId="urn:microsoft.com/office/officeart/2005/8/layout/hierarchy1"/>
    <dgm:cxn modelId="{FA825AAE-9B47-49F6-8542-FF2A31B61FA1}" type="presParOf" srcId="{2BBEC343-5625-486D-8B82-DAF4E821553A}" destId="{47D4E935-8ABA-45B8-A9B8-5A83C7F1357E}" srcOrd="1" destOrd="0" presId="urn:microsoft.com/office/officeart/2005/8/layout/hierarchy1"/>
    <dgm:cxn modelId="{A9253AFB-1659-4103-AB84-07F54CF96435}" type="presParOf" srcId="{CB9F1233-9E49-4982-9E36-E4EE61EA7F6A}" destId="{5DB86E13-AE0B-4672-B198-8C602CC54529}" srcOrd="1" destOrd="0" presId="urn:microsoft.com/office/officeart/2005/8/layout/hierarchy1"/>
    <dgm:cxn modelId="{70487C2D-F69B-43D5-959C-458B960552EC}" type="presParOf" srcId="{FCCE501C-8D45-479C-A5ED-DC9A0D24334B}" destId="{DE136EAA-B225-4427-8A11-588FE4F0778E}" srcOrd="4" destOrd="0" presId="urn:microsoft.com/office/officeart/2005/8/layout/hierarchy1"/>
    <dgm:cxn modelId="{B0A35C8A-9361-4FF5-B156-EFE9F930B14B}" type="presParOf" srcId="{FCCE501C-8D45-479C-A5ED-DC9A0D24334B}" destId="{4D36D89C-9B41-424F-9F59-2A3E925924F5}" srcOrd="5" destOrd="0" presId="urn:microsoft.com/office/officeart/2005/8/layout/hierarchy1"/>
    <dgm:cxn modelId="{39AF5B21-F796-4345-9530-2ECE454F1007}" type="presParOf" srcId="{4D36D89C-9B41-424F-9F59-2A3E925924F5}" destId="{2E3BCBAE-7620-47D9-8D21-88D1F41C4D35}" srcOrd="0" destOrd="0" presId="urn:microsoft.com/office/officeart/2005/8/layout/hierarchy1"/>
    <dgm:cxn modelId="{94CC8763-FB2F-43EC-A755-5A8768732581}" type="presParOf" srcId="{2E3BCBAE-7620-47D9-8D21-88D1F41C4D35}" destId="{EB984013-E33E-4468-9DA4-0186541B45F9}" srcOrd="0" destOrd="0" presId="urn:microsoft.com/office/officeart/2005/8/layout/hierarchy1"/>
    <dgm:cxn modelId="{35EE25BC-3694-412A-8CDB-2DD89A9B383F}" type="presParOf" srcId="{2E3BCBAE-7620-47D9-8D21-88D1F41C4D35}" destId="{50111A24-72A2-45F3-8C6E-8A71A32A33D3}" srcOrd="1" destOrd="0" presId="urn:microsoft.com/office/officeart/2005/8/layout/hierarchy1"/>
    <dgm:cxn modelId="{5BB4CEE0-7292-4989-808A-34C515C917C8}" type="presParOf" srcId="{4D36D89C-9B41-424F-9F59-2A3E925924F5}" destId="{9C6ED3C7-4246-42FF-A8D4-2F959DDB4B67}" srcOrd="1" destOrd="0" presId="urn:microsoft.com/office/officeart/2005/8/layout/hierarchy1"/>
    <dgm:cxn modelId="{784E2D7A-B574-47C8-9A4E-ACF5511DC722}" type="presParOf" srcId="{03A490B6-F0C9-4205-B8C9-3B608072D3E2}" destId="{85B750F3-E857-414D-9FBF-DE9050F709C7}" srcOrd="2" destOrd="0" presId="urn:microsoft.com/office/officeart/2005/8/layout/hierarchy1"/>
    <dgm:cxn modelId="{0B394383-E2A4-4856-A3DA-F15BABAD729C}" type="presParOf" srcId="{03A490B6-F0C9-4205-B8C9-3B608072D3E2}" destId="{05BE87B0-F8D6-40F1-802B-054B270D6BB7}" srcOrd="3" destOrd="0" presId="urn:microsoft.com/office/officeart/2005/8/layout/hierarchy1"/>
    <dgm:cxn modelId="{D6E13020-96E6-4DA7-AB31-0EFE14DFDE26}" type="presParOf" srcId="{05BE87B0-F8D6-40F1-802B-054B270D6BB7}" destId="{4EB014CB-F500-43CC-85AE-59BCA42EC6A7}" srcOrd="0" destOrd="0" presId="urn:microsoft.com/office/officeart/2005/8/layout/hierarchy1"/>
    <dgm:cxn modelId="{5F35E357-9741-4573-982E-B3F6637E3902}" type="presParOf" srcId="{4EB014CB-F500-43CC-85AE-59BCA42EC6A7}" destId="{EBA0D773-2A90-426D-85C5-A2BC43D07B4F}" srcOrd="0" destOrd="0" presId="urn:microsoft.com/office/officeart/2005/8/layout/hierarchy1"/>
    <dgm:cxn modelId="{18319BA0-1890-459C-B543-FC62FF7FF5F1}" type="presParOf" srcId="{4EB014CB-F500-43CC-85AE-59BCA42EC6A7}" destId="{FA1EC19B-954F-422A-A622-F2E4D578A71A}" srcOrd="1" destOrd="0" presId="urn:microsoft.com/office/officeart/2005/8/layout/hierarchy1"/>
    <dgm:cxn modelId="{AFD04D96-2683-4964-8F2E-A08108B92C48}" type="presParOf" srcId="{05BE87B0-F8D6-40F1-802B-054B270D6BB7}" destId="{EFD26449-3FA6-4423-A0B4-2A03F3139B6F}" srcOrd="1" destOrd="0" presId="urn:microsoft.com/office/officeart/2005/8/layout/hierarchy1"/>
    <dgm:cxn modelId="{50ABC398-3248-42E9-B1EA-E1CEF7133E4A}" type="presParOf" srcId="{EFD26449-3FA6-4423-A0B4-2A03F3139B6F}" destId="{3F745B78-A41F-414A-809B-B920E535917D}" srcOrd="0" destOrd="0" presId="urn:microsoft.com/office/officeart/2005/8/layout/hierarchy1"/>
    <dgm:cxn modelId="{EE16B292-F351-4E83-B000-72BA3775375F}" type="presParOf" srcId="{EFD26449-3FA6-4423-A0B4-2A03F3139B6F}" destId="{63DDA988-04BF-473B-AE28-9ACC6AE862F6}" srcOrd="1" destOrd="0" presId="urn:microsoft.com/office/officeart/2005/8/layout/hierarchy1"/>
    <dgm:cxn modelId="{0B05B24E-8B61-4922-87CD-2ED3ECD4BD9E}" type="presParOf" srcId="{63DDA988-04BF-473B-AE28-9ACC6AE862F6}" destId="{9774620D-47C1-47A6-9400-F165DC8ED7E9}" srcOrd="0" destOrd="0" presId="urn:microsoft.com/office/officeart/2005/8/layout/hierarchy1"/>
    <dgm:cxn modelId="{936C4F40-DD6C-4770-8432-147D56461A48}" type="presParOf" srcId="{9774620D-47C1-47A6-9400-F165DC8ED7E9}" destId="{FBF7699A-283E-445D-99DC-54940BF1921F}" srcOrd="0" destOrd="0" presId="urn:microsoft.com/office/officeart/2005/8/layout/hierarchy1"/>
    <dgm:cxn modelId="{4C24B7CA-C4FA-494A-B701-1B888D5E0A12}" type="presParOf" srcId="{9774620D-47C1-47A6-9400-F165DC8ED7E9}" destId="{5C07182B-469E-4A3C-AC58-92FAD85E726A}" srcOrd="1" destOrd="0" presId="urn:microsoft.com/office/officeart/2005/8/layout/hierarchy1"/>
    <dgm:cxn modelId="{B3D7080C-7118-404A-969B-0CAF2476A631}" type="presParOf" srcId="{63DDA988-04BF-473B-AE28-9ACC6AE862F6}" destId="{3B908D87-68E9-4C1F-9B33-E2941A73ABCB}" srcOrd="1" destOrd="0" presId="urn:microsoft.com/office/officeart/2005/8/layout/hierarchy1"/>
    <dgm:cxn modelId="{486643A5-A06D-42FE-9A04-AD9C5C474B59}" type="presParOf" srcId="{EFD26449-3FA6-4423-A0B4-2A03F3139B6F}" destId="{BB0A30D7-6DFD-48E3-8214-CC666100AE89}" srcOrd="2" destOrd="0" presId="urn:microsoft.com/office/officeart/2005/8/layout/hierarchy1"/>
    <dgm:cxn modelId="{6C5002EF-EC83-4D0B-B501-DE21E6CF343E}" type="presParOf" srcId="{EFD26449-3FA6-4423-A0B4-2A03F3139B6F}" destId="{EF7EC738-00BF-431F-A892-3943A49B2EF5}" srcOrd="3" destOrd="0" presId="urn:microsoft.com/office/officeart/2005/8/layout/hierarchy1"/>
    <dgm:cxn modelId="{FBB6BDA5-9E20-4D38-8DF8-F5C4626145BB}" type="presParOf" srcId="{EF7EC738-00BF-431F-A892-3943A49B2EF5}" destId="{A8215D4C-2CB3-47E2-80BD-9F5B12463772}" srcOrd="0" destOrd="0" presId="urn:microsoft.com/office/officeart/2005/8/layout/hierarchy1"/>
    <dgm:cxn modelId="{5249E398-B21D-4856-B07A-1064AECF23CB}" type="presParOf" srcId="{A8215D4C-2CB3-47E2-80BD-9F5B12463772}" destId="{12068CC5-4452-4048-90C2-34C8DABA7F0E}" srcOrd="0" destOrd="0" presId="urn:microsoft.com/office/officeart/2005/8/layout/hierarchy1"/>
    <dgm:cxn modelId="{5F74CA81-2283-440B-A033-03BC10CE70FC}" type="presParOf" srcId="{A8215D4C-2CB3-47E2-80BD-9F5B12463772}" destId="{894CEC35-E1C4-4886-86BA-ED5E16372FD4}" srcOrd="1" destOrd="0" presId="urn:microsoft.com/office/officeart/2005/8/layout/hierarchy1"/>
    <dgm:cxn modelId="{ABC2214A-D022-4EDC-9BFE-FB20A23DBBF1}" type="presParOf" srcId="{EF7EC738-00BF-431F-A892-3943A49B2EF5}" destId="{FA0E8499-99F8-4630-96B7-B53276F903D1}"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DDFAEC-5371-48A5-BFE3-BD519A14414A}" type="doc">
      <dgm:prSet loTypeId="urn:microsoft.com/office/officeart/2005/8/layout/process4" loCatId="list" qsTypeId="urn:microsoft.com/office/officeart/2005/8/quickstyle/simple3" qsCatId="simple" csTypeId="urn:microsoft.com/office/officeart/2005/8/colors/accent1_2" csCatId="accent1" phldr="1"/>
      <dgm:spPr/>
      <dgm:t>
        <a:bodyPr/>
        <a:lstStyle/>
        <a:p>
          <a:endParaRPr lang="ru-RU"/>
        </a:p>
      </dgm:t>
    </dgm:pt>
    <dgm:pt modelId="{C9A7E774-7C13-40D6-A9D5-804C240ABC97}">
      <dgm:prSet/>
      <dgm:spPr/>
      <dgm:t>
        <a:bodyPr/>
        <a:lstStyle/>
        <a:p>
          <a:pPr rtl="0"/>
          <a:r>
            <a:rPr lang="kk-KZ" dirty="0" smtClean="0"/>
            <a:t>Графиктің негізгі </a:t>
          </a:r>
          <a:r>
            <a:rPr lang="ru-RU" dirty="0" smtClean="0"/>
            <a:t>элемент</a:t>
          </a:r>
          <a:r>
            <a:rPr lang="kk-KZ" dirty="0" smtClean="0"/>
            <a:t>тері:</a:t>
          </a:r>
          <a:endParaRPr lang="ru-RU" dirty="0"/>
        </a:p>
      </dgm:t>
    </dgm:pt>
    <dgm:pt modelId="{0AF47911-BF56-4ED8-9012-826D6650B868}" type="parTrans" cxnId="{BBE7EFDD-A9D2-42C2-A0C0-BE914AC55464}">
      <dgm:prSet/>
      <dgm:spPr/>
      <dgm:t>
        <a:bodyPr/>
        <a:lstStyle/>
        <a:p>
          <a:endParaRPr lang="ru-RU"/>
        </a:p>
      </dgm:t>
    </dgm:pt>
    <dgm:pt modelId="{99BA81C5-AC69-4A8C-B807-54F0D49F8355}" type="sibTrans" cxnId="{BBE7EFDD-A9D2-42C2-A0C0-BE914AC55464}">
      <dgm:prSet/>
      <dgm:spPr/>
      <dgm:t>
        <a:bodyPr/>
        <a:lstStyle/>
        <a:p>
          <a:endParaRPr lang="ru-RU"/>
        </a:p>
      </dgm:t>
    </dgm:pt>
    <dgm:pt modelId="{59FBB2D6-C2B7-4230-B51A-95B4783CC375}">
      <dgm:prSet/>
      <dgm:spPr/>
      <dgm:t>
        <a:bodyPr/>
        <a:lstStyle/>
        <a:p>
          <a:pPr rtl="0"/>
          <a:r>
            <a:rPr lang="kk-KZ" dirty="0" smtClean="0"/>
            <a:t>- графиктік бейне</a:t>
          </a:r>
          <a:endParaRPr lang="ru-RU" dirty="0"/>
        </a:p>
      </dgm:t>
    </dgm:pt>
    <dgm:pt modelId="{FD2A78E1-429D-48BB-B896-EC86B3C757BC}" type="parTrans" cxnId="{75A94D6D-398C-4CC0-B1C8-C27CC748F433}">
      <dgm:prSet/>
      <dgm:spPr/>
      <dgm:t>
        <a:bodyPr/>
        <a:lstStyle/>
        <a:p>
          <a:endParaRPr lang="ru-RU"/>
        </a:p>
      </dgm:t>
    </dgm:pt>
    <dgm:pt modelId="{47ECF820-EA0D-45EC-B2A8-4914C2A14B1C}" type="sibTrans" cxnId="{75A94D6D-398C-4CC0-B1C8-C27CC748F433}">
      <dgm:prSet/>
      <dgm:spPr/>
      <dgm:t>
        <a:bodyPr/>
        <a:lstStyle/>
        <a:p>
          <a:endParaRPr lang="ru-RU"/>
        </a:p>
      </dgm:t>
    </dgm:pt>
    <dgm:pt modelId="{32450802-32EF-46E9-9BCF-F0DAE898E218}">
      <dgm:prSet/>
      <dgm:spPr/>
      <dgm:t>
        <a:bodyPr/>
        <a:lstStyle/>
        <a:p>
          <a:pPr rtl="0"/>
          <a:r>
            <a:rPr lang="kk-KZ" dirty="0" smtClean="0"/>
            <a:t>- график өрісі</a:t>
          </a:r>
          <a:endParaRPr lang="ru-RU" dirty="0"/>
        </a:p>
      </dgm:t>
    </dgm:pt>
    <dgm:pt modelId="{E4A3A17F-A691-4FA4-A035-F12D43CDAF13}" type="parTrans" cxnId="{D64817C5-0A52-4997-9D89-87012B3ADC17}">
      <dgm:prSet/>
      <dgm:spPr/>
      <dgm:t>
        <a:bodyPr/>
        <a:lstStyle/>
        <a:p>
          <a:endParaRPr lang="ru-RU"/>
        </a:p>
      </dgm:t>
    </dgm:pt>
    <dgm:pt modelId="{FBF164A5-66C8-44D2-B447-B1CB1819DB95}" type="sibTrans" cxnId="{D64817C5-0A52-4997-9D89-87012B3ADC17}">
      <dgm:prSet/>
      <dgm:spPr/>
      <dgm:t>
        <a:bodyPr/>
        <a:lstStyle/>
        <a:p>
          <a:endParaRPr lang="ru-RU"/>
        </a:p>
      </dgm:t>
    </dgm:pt>
    <dgm:pt modelId="{DC6F33CF-402B-46A9-9F6A-EAAB9F1BD486}">
      <dgm:prSet/>
      <dgm:spPr/>
      <dgm:t>
        <a:bodyPr/>
        <a:lstStyle/>
        <a:p>
          <a:pPr rtl="0"/>
          <a:r>
            <a:rPr lang="kk-KZ" dirty="0" smtClean="0"/>
            <a:t>- ауқымдық бағдар;  </a:t>
          </a:r>
          <a:endParaRPr lang="ru-RU" dirty="0"/>
        </a:p>
      </dgm:t>
    </dgm:pt>
    <dgm:pt modelId="{07B391B0-E4D1-4268-BBCD-E9B08D504670}" type="parTrans" cxnId="{6A6E98AF-2898-4FB0-B221-C4F5FE804E27}">
      <dgm:prSet/>
      <dgm:spPr/>
      <dgm:t>
        <a:bodyPr/>
        <a:lstStyle/>
        <a:p>
          <a:endParaRPr lang="ru-RU"/>
        </a:p>
      </dgm:t>
    </dgm:pt>
    <dgm:pt modelId="{8F162ECC-0B2C-4F58-8809-8340579FAF07}" type="sibTrans" cxnId="{6A6E98AF-2898-4FB0-B221-C4F5FE804E27}">
      <dgm:prSet/>
      <dgm:spPr/>
      <dgm:t>
        <a:bodyPr/>
        <a:lstStyle/>
        <a:p>
          <a:endParaRPr lang="ru-RU"/>
        </a:p>
      </dgm:t>
    </dgm:pt>
    <dgm:pt modelId="{6305E84E-87F0-4056-AF74-C67F3C3D8677}">
      <dgm:prSet/>
      <dgm:spPr/>
      <dgm:t>
        <a:bodyPr/>
        <a:lstStyle/>
        <a:p>
          <a:pPr rtl="0"/>
          <a:r>
            <a:rPr lang="kk-KZ" dirty="0" smtClean="0"/>
            <a:t>-  графиктің экспликациясы</a:t>
          </a:r>
          <a:endParaRPr lang="ru-RU" dirty="0"/>
        </a:p>
      </dgm:t>
    </dgm:pt>
    <dgm:pt modelId="{95CFB87A-1A2A-41A7-A0E5-5E21BE0DE93B}" type="parTrans" cxnId="{8CFC8258-6E44-49B5-A41D-58204838DC2B}">
      <dgm:prSet/>
      <dgm:spPr/>
      <dgm:t>
        <a:bodyPr/>
        <a:lstStyle/>
        <a:p>
          <a:endParaRPr lang="ru-RU"/>
        </a:p>
      </dgm:t>
    </dgm:pt>
    <dgm:pt modelId="{8C65CDF0-7035-495F-860E-D58533025DA7}" type="sibTrans" cxnId="{8CFC8258-6E44-49B5-A41D-58204838DC2B}">
      <dgm:prSet/>
      <dgm:spPr/>
      <dgm:t>
        <a:bodyPr/>
        <a:lstStyle/>
        <a:p>
          <a:endParaRPr lang="ru-RU"/>
        </a:p>
      </dgm:t>
    </dgm:pt>
    <dgm:pt modelId="{5033B51D-F1F2-4A37-BB0A-FD5BC48E6581}">
      <dgm:prSet/>
      <dgm:spPr/>
      <dgm:t>
        <a:bodyPr/>
        <a:lstStyle/>
        <a:p>
          <a:pPr rtl="0"/>
          <a:r>
            <a:rPr lang="kk-KZ" smtClean="0"/>
            <a:t>- кеңестік бағдар;  </a:t>
          </a:r>
          <a:endParaRPr lang="ru-RU" dirty="0"/>
        </a:p>
      </dgm:t>
    </dgm:pt>
    <dgm:pt modelId="{F4F6F8D4-9CDC-4F46-A19D-1DA4900E23D8}" type="parTrans" cxnId="{EAA40E8A-D41F-4E1B-8B9A-F345B07175CB}">
      <dgm:prSet/>
      <dgm:spPr/>
    </dgm:pt>
    <dgm:pt modelId="{2E3ECCA6-9FD4-4631-8E24-6108671BD7EE}" type="sibTrans" cxnId="{EAA40E8A-D41F-4E1B-8B9A-F345B07175CB}">
      <dgm:prSet/>
      <dgm:spPr/>
    </dgm:pt>
    <dgm:pt modelId="{793658FE-EB56-4F72-B7E0-4DA4B9C88817}" type="pres">
      <dgm:prSet presAssocID="{E8DDFAEC-5371-48A5-BFE3-BD519A14414A}" presName="Name0" presStyleCnt="0">
        <dgm:presLayoutVars>
          <dgm:dir/>
          <dgm:animLvl val="lvl"/>
          <dgm:resizeHandles val="exact"/>
        </dgm:presLayoutVars>
      </dgm:prSet>
      <dgm:spPr/>
    </dgm:pt>
    <dgm:pt modelId="{E4748F84-9586-4108-935D-6981E7E9EC9C}" type="pres">
      <dgm:prSet presAssocID="{6305E84E-87F0-4056-AF74-C67F3C3D8677}" presName="boxAndChildren" presStyleCnt="0"/>
      <dgm:spPr/>
    </dgm:pt>
    <dgm:pt modelId="{F479DB44-DEFA-4582-B544-605E6D10495B}" type="pres">
      <dgm:prSet presAssocID="{6305E84E-87F0-4056-AF74-C67F3C3D8677}" presName="parentTextBox" presStyleLbl="node1" presStyleIdx="0" presStyleCnt="6"/>
      <dgm:spPr/>
      <dgm:t>
        <a:bodyPr/>
        <a:lstStyle/>
        <a:p>
          <a:endParaRPr lang="ru-RU"/>
        </a:p>
      </dgm:t>
    </dgm:pt>
    <dgm:pt modelId="{226C6569-7D3A-4BE3-9EF6-CD1EDD8BF04D}" type="pres">
      <dgm:prSet presAssocID="{8F162ECC-0B2C-4F58-8809-8340579FAF07}" presName="sp" presStyleCnt="0"/>
      <dgm:spPr/>
    </dgm:pt>
    <dgm:pt modelId="{2C3B568A-3312-4904-90FA-C673AEB48FFD}" type="pres">
      <dgm:prSet presAssocID="{DC6F33CF-402B-46A9-9F6A-EAAB9F1BD486}" presName="arrowAndChildren" presStyleCnt="0"/>
      <dgm:spPr/>
    </dgm:pt>
    <dgm:pt modelId="{FFE5FA31-A2A0-49A6-88DF-580C98597492}" type="pres">
      <dgm:prSet presAssocID="{DC6F33CF-402B-46A9-9F6A-EAAB9F1BD486}" presName="parentTextArrow" presStyleLbl="node1" presStyleIdx="1" presStyleCnt="6"/>
      <dgm:spPr/>
    </dgm:pt>
    <dgm:pt modelId="{CC073002-98E8-4C5F-87A5-D4505BB821AE}" type="pres">
      <dgm:prSet presAssocID="{2E3ECCA6-9FD4-4631-8E24-6108671BD7EE}" presName="sp" presStyleCnt="0"/>
      <dgm:spPr/>
    </dgm:pt>
    <dgm:pt modelId="{F54DCE3A-07EE-4F89-A87D-533701E278E6}" type="pres">
      <dgm:prSet presAssocID="{5033B51D-F1F2-4A37-BB0A-FD5BC48E6581}" presName="arrowAndChildren" presStyleCnt="0"/>
      <dgm:spPr/>
    </dgm:pt>
    <dgm:pt modelId="{202F6765-8C75-40A9-8466-E3BBD0467BE7}" type="pres">
      <dgm:prSet presAssocID="{5033B51D-F1F2-4A37-BB0A-FD5BC48E6581}" presName="parentTextArrow" presStyleLbl="node1" presStyleIdx="2" presStyleCnt="6"/>
      <dgm:spPr/>
    </dgm:pt>
    <dgm:pt modelId="{371FD99D-2A71-478C-AE1C-33020F238C7F}" type="pres">
      <dgm:prSet presAssocID="{FBF164A5-66C8-44D2-B447-B1CB1819DB95}" presName="sp" presStyleCnt="0"/>
      <dgm:spPr/>
    </dgm:pt>
    <dgm:pt modelId="{99C77450-3EC7-43ED-B1B0-6E64B5802886}" type="pres">
      <dgm:prSet presAssocID="{32450802-32EF-46E9-9BCF-F0DAE898E218}" presName="arrowAndChildren" presStyleCnt="0"/>
      <dgm:spPr/>
    </dgm:pt>
    <dgm:pt modelId="{933281EA-2A9B-4DC6-98A9-58DEE3C9F272}" type="pres">
      <dgm:prSet presAssocID="{32450802-32EF-46E9-9BCF-F0DAE898E218}" presName="parentTextArrow" presStyleLbl="node1" presStyleIdx="3" presStyleCnt="6"/>
      <dgm:spPr/>
      <dgm:t>
        <a:bodyPr/>
        <a:lstStyle/>
        <a:p>
          <a:endParaRPr lang="ru-RU"/>
        </a:p>
      </dgm:t>
    </dgm:pt>
    <dgm:pt modelId="{98E26DF2-4F5C-4083-82EA-4C325CD003F0}" type="pres">
      <dgm:prSet presAssocID="{47ECF820-EA0D-45EC-B2A8-4914C2A14B1C}" presName="sp" presStyleCnt="0"/>
      <dgm:spPr/>
    </dgm:pt>
    <dgm:pt modelId="{DCF00511-82A3-4376-B487-8EECE53B0CF8}" type="pres">
      <dgm:prSet presAssocID="{59FBB2D6-C2B7-4230-B51A-95B4783CC375}" presName="arrowAndChildren" presStyleCnt="0"/>
      <dgm:spPr/>
    </dgm:pt>
    <dgm:pt modelId="{5B5C5F93-BCE7-4B69-8F26-4323C7D8915E}" type="pres">
      <dgm:prSet presAssocID="{59FBB2D6-C2B7-4230-B51A-95B4783CC375}" presName="parentTextArrow" presStyleLbl="node1" presStyleIdx="4" presStyleCnt="6"/>
      <dgm:spPr/>
      <dgm:t>
        <a:bodyPr/>
        <a:lstStyle/>
        <a:p>
          <a:endParaRPr lang="ru-RU"/>
        </a:p>
      </dgm:t>
    </dgm:pt>
    <dgm:pt modelId="{258E924D-38EC-4817-8CB5-94AD65B70A6E}" type="pres">
      <dgm:prSet presAssocID="{99BA81C5-AC69-4A8C-B807-54F0D49F8355}" presName="sp" presStyleCnt="0"/>
      <dgm:spPr/>
    </dgm:pt>
    <dgm:pt modelId="{7D577F3C-03B8-4C4B-825E-BB03452E5230}" type="pres">
      <dgm:prSet presAssocID="{C9A7E774-7C13-40D6-A9D5-804C240ABC97}" presName="arrowAndChildren" presStyleCnt="0"/>
      <dgm:spPr/>
    </dgm:pt>
    <dgm:pt modelId="{6FFB91A0-A2AA-4339-85FE-498DD5001FB5}" type="pres">
      <dgm:prSet presAssocID="{C9A7E774-7C13-40D6-A9D5-804C240ABC97}" presName="parentTextArrow" presStyleLbl="node1" presStyleIdx="5" presStyleCnt="6"/>
      <dgm:spPr/>
    </dgm:pt>
  </dgm:ptLst>
  <dgm:cxnLst>
    <dgm:cxn modelId="{EE0C02DC-D388-430F-8AB6-8782966FA854}" type="presOf" srcId="{6305E84E-87F0-4056-AF74-C67F3C3D8677}" destId="{F479DB44-DEFA-4582-B544-605E6D10495B}" srcOrd="0" destOrd="0" presId="urn:microsoft.com/office/officeart/2005/8/layout/process4"/>
    <dgm:cxn modelId="{EB49EB00-731A-4C87-A5AF-B08D9638EFFD}" type="presOf" srcId="{5033B51D-F1F2-4A37-BB0A-FD5BC48E6581}" destId="{202F6765-8C75-40A9-8466-E3BBD0467BE7}" srcOrd="0" destOrd="0" presId="urn:microsoft.com/office/officeart/2005/8/layout/process4"/>
    <dgm:cxn modelId="{BBE7EFDD-A9D2-42C2-A0C0-BE914AC55464}" srcId="{E8DDFAEC-5371-48A5-BFE3-BD519A14414A}" destId="{C9A7E774-7C13-40D6-A9D5-804C240ABC97}" srcOrd="0" destOrd="0" parTransId="{0AF47911-BF56-4ED8-9012-826D6650B868}" sibTransId="{99BA81C5-AC69-4A8C-B807-54F0D49F8355}"/>
    <dgm:cxn modelId="{75A94D6D-398C-4CC0-B1C8-C27CC748F433}" srcId="{E8DDFAEC-5371-48A5-BFE3-BD519A14414A}" destId="{59FBB2D6-C2B7-4230-B51A-95B4783CC375}" srcOrd="1" destOrd="0" parTransId="{FD2A78E1-429D-48BB-B896-EC86B3C757BC}" sibTransId="{47ECF820-EA0D-45EC-B2A8-4914C2A14B1C}"/>
    <dgm:cxn modelId="{BA2CA797-C3BD-49A9-B97E-0757A99D53D2}" type="presOf" srcId="{E8DDFAEC-5371-48A5-BFE3-BD519A14414A}" destId="{793658FE-EB56-4F72-B7E0-4DA4B9C88817}" srcOrd="0" destOrd="0" presId="urn:microsoft.com/office/officeart/2005/8/layout/process4"/>
    <dgm:cxn modelId="{D43043DE-AC77-438C-B22B-DFFE81508AB6}" type="presOf" srcId="{59FBB2D6-C2B7-4230-B51A-95B4783CC375}" destId="{5B5C5F93-BCE7-4B69-8F26-4323C7D8915E}" srcOrd="0" destOrd="0" presId="urn:microsoft.com/office/officeart/2005/8/layout/process4"/>
    <dgm:cxn modelId="{7B997481-8B6C-4F45-95A4-A908D64EE07E}" type="presOf" srcId="{32450802-32EF-46E9-9BCF-F0DAE898E218}" destId="{933281EA-2A9B-4DC6-98A9-58DEE3C9F272}" srcOrd="0" destOrd="0" presId="urn:microsoft.com/office/officeart/2005/8/layout/process4"/>
    <dgm:cxn modelId="{865B094A-8F78-48B5-83AC-8D9F7E58DDB6}" type="presOf" srcId="{C9A7E774-7C13-40D6-A9D5-804C240ABC97}" destId="{6FFB91A0-A2AA-4339-85FE-498DD5001FB5}" srcOrd="0" destOrd="0" presId="urn:microsoft.com/office/officeart/2005/8/layout/process4"/>
    <dgm:cxn modelId="{EAA40E8A-D41F-4E1B-8B9A-F345B07175CB}" srcId="{E8DDFAEC-5371-48A5-BFE3-BD519A14414A}" destId="{5033B51D-F1F2-4A37-BB0A-FD5BC48E6581}" srcOrd="3" destOrd="0" parTransId="{F4F6F8D4-9CDC-4F46-A19D-1DA4900E23D8}" sibTransId="{2E3ECCA6-9FD4-4631-8E24-6108671BD7EE}"/>
    <dgm:cxn modelId="{6A6E98AF-2898-4FB0-B221-C4F5FE804E27}" srcId="{E8DDFAEC-5371-48A5-BFE3-BD519A14414A}" destId="{DC6F33CF-402B-46A9-9F6A-EAAB9F1BD486}" srcOrd="4" destOrd="0" parTransId="{07B391B0-E4D1-4268-BBCD-E9B08D504670}" sibTransId="{8F162ECC-0B2C-4F58-8809-8340579FAF07}"/>
    <dgm:cxn modelId="{027249A5-961A-4595-9AA2-27E29F7DDFB4}" type="presOf" srcId="{DC6F33CF-402B-46A9-9F6A-EAAB9F1BD486}" destId="{FFE5FA31-A2A0-49A6-88DF-580C98597492}" srcOrd="0" destOrd="0" presId="urn:microsoft.com/office/officeart/2005/8/layout/process4"/>
    <dgm:cxn modelId="{D64817C5-0A52-4997-9D89-87012B3ADC17}" srcId="{E8DDFAEC-5371-48A5-BFE3-BD519A14414A}" destId="{32450802-32EF-46E9-9BCF-F0DAE898E218}" srcOrd="2" destOrd="0" parTransId="{E4A3A17F-A691-4FA4-A035-F12D43CDAF13}" sibTransId="{FBF164A5-66C8-44D2-B447-B1CB1819DB95}"/>
    <dgm:cxn modelId="{8CFC8258-6E44-49B5-A41D-58204838DC2B}" srcId="{E8DDFAEC-5371-48A5-BFE3-BD519A14414A}" destId="{6305E84E-87F0-4056-AF74-C67F3C3D8677}" srcOrd="5" destOrd="0" parTransId="{95CFB87A-1A2A-41A7-A0E5-5E21BE0DE93B}" sibTransId="{8C65CDF0-7035-495F-860E-D58533025DA7}"/>
    <dgm:cxn modelId="{1BA99DEC-EF2A-45A5-86E0-E25B6E7FC78B}" type="presParOf" srcId="{793658FE-EB56-4F72-B7E0-4DA4B9C88817}" destId="{E4748F84-9586-4108-935D-6981E7E9EC9C}" srcOrd="0" destOrd="0" presId="urn:microsoft.com/office/officeart/2005/8/layout/process4"/>
    <dgm:cxn modelId="{50025121-DE44-40F6-B0C9-23A442400743}" type="presParOf" srcId="{E4748F84-9586-4108-935D-6981E7E9EC9C}" destId="{F479DB44-DEFA-4582-B544-605E6D10495B}" srcOrd="0" destOrd="0" presId="urn:microsoft.com/office/officeart/2005/8/layout/process4"/>
    <dgm:cxn modelId="{2309F379-F9FA-4885-AE26-66AAD4498E3C}" type="presParOf" srcId="{793658FE-EB56-4F72-B7E0-4DA4B9C88817}" destId="{226C6569-7D3A-4BE3-9EF6-CD1EDD8BF04D}" srcOrd="1" destOrd="0" presId="urn:microsoft.com/office/officeart/2005/8/layout/process4"/>
    <dgm:cxn modelId="{4D80EDEE-F8AE-451D-B48C-B8CB912F6693}" type="presParOf" srcId="{793658FE-EB56-4F72-B7E0-4DA4B9C88817}" destId="{2C3B568A-3312-4904-90FA-C673AEB48FFD}" srcOrd="2" destOrd="0" presId="urn:microsoft.com/office/officeart/2005/8/layout/process4"/>
    <dgm:cxn modelId="{75C7E32B-A7EF-413C-81E6-67A21E10E946}" type="presParOf" srcId="{2C3B568A-3312-4904-90FA-C673AEB48FFD}" destId="{FFE5FA31-A2A0-49A6-88DF-580C98597492}" srcOrd="0" destOrd="0" presId="urn:microsoft.com/office/officeart/2005/8/layout/process4"/>
    <dgm:cxn modelId="{BC1E4493-EF3E-4E90-A320-5930AA750421}" type="presParOf" srcId="{793658FE-EB56-4F72-B7E0-4DA4B9C88817}" destId="{CC073002-98E8-4C5F-87A5-D4505BB821AE}" srcOrd="3" destOrd="0" presId="urn:microsoft.com/office/officeart/2005/8/layout/process4"/>
    <dgm:cxn modelId="{C6CAF168-C7EC-4027-A368-52E5B0E5AE4B}" type="presParOf" srcId="{793658FE-EB56-4F72-B7E0-4DA4B9C88817}" destId="{F54DCE3A-07EE-4F89-A87D-533701E278E6}" srcOrd="4" destOrd="0" presId="urn:microsoft.com/office/officeart/2005/8/layout/process4"/>
    <dgm:cxn modelId="{90F339A8-70B1-458B-B8F3-00FC13E0962A}" type="presParOf" srcId="{F54DCE3A-07EE-4F89-A87D-533701E278E6}" destId="{202F6765-8C75-40A9-8466-E3BBD0467BE7}" srcOrd="0" destOrd="0" presId="urn:microsoft.com/office/officeart/2005/8/layout/process4"/>
    <dgm:cxn modelId="{F2C97BF9-B93E-4CC3-B495-39DC1296D60B}" type="presParOf" srcId="{793658FE-EB56-4F72-B7E0-4DA4B9C88817}" destId="{371FD99D-2A71-478C-AE1C-33020F238C7F}" srcOrd="5" destOrd="0" presId="urn:microsoft.com/office/officeart/2005/8/layout/process4"/>
    <dgm:cxn modelId="{72A31C57-F27A-416D-B1EA-9B0943AA701C}" type="presParOf" srcId="{793658FE-EB56-4F72-B7E0-4DA4B9C88817}" destId="{99C77450-3EC7-43ED-B1B0-6E64B5802886}" srcOrd="6" destOrd="0" presId="urn:microsoft.com/office/officeart/2005/8/layout/process4"/>
    <dgm:cxn modelId="{A79FADF2-8319-4EB5-BFAD-4B1668D293CC}" type="presParOf" srcId="{99C77450-3EC7-43ED-B1B0-6E64B5802886}" destId="{933281EA-2A9B-4DC6-98A9-58DEE3C9F272}" srcOrd="0" destOrd="0" presId="urn:microsoft.com/office/officeart/2005/8/layout/process4"/>
    <dgm:cxn modelId="{919FB9A8-3C45-40F4-89C5-F794AEAD7B5D}" type="presParOf" srcId="{793658FE-EB56-4F72-B7E0-4DA4B9C88817}" destId="{98E26DF2-4F5C-4083-82EA-4C325CD003F0}" srcOrd="7" destOrd="0" presId="urn:microsoft.com/office/officeart/2005/8/layout/process4"/>
    <dgm:cxn modelId="{1F623427-68FE-47A2-9F77-4D53089BA8C2}" type="presParOf" srcId="{793658FE-EB56-4F72-B7E0-4DA4B9C88817}" destId="{DCF00511-82A3-4376-B487-8EECE53B0CF8}" srcOrd="8" destOrd="0" presId="urn:microsoft.com/office/officeart/2005/8/layout/process4"/>
    <dgm:cxn modelId="{CB5AEF46-F39D-49D7-84AC-6D0993C5B80C}" type="presParOf" srcId="{DCF00511-82A3-4376-B487-8EECE53B0CF8}" destId="{5B5C5F93-BCE7-4B69-8F26-4323C7D8915E}" srcOrd="0" destOrd="0" presId="urn:microsoft.com/office/officeart/2005/8/layout/process4"/>
    <dgm:cxn modelId="{5D3DC642-F5FA-45D8-993E-3E7B280E55C5}" type="presParOf" srcId="{793658FE-EB56-4F72-B7E0-4DA4B9C88817}" destId="{258E924D-38EC-4817-8CB5-94AD65B70A6E}" srcOrd="9" destOrd="0" presId="urn:microsoft.com/office/officeart/2005/8/layout/process4"/>
    <dgm:cxn modelId="{2D1DA70A-933A-4E99-81F8-9B1BA716DA2E}" type="presParOf" srcId="{793658FE-EB56-4F72-B7E0-4DA4B9C88817}" destId="{7D577F3C-03B8-4C4B-825E-BB03452E5230}" srcOrd="10" destOrd="0" presId="urn:microsoft.com/office/officeart/2005/8/layout/process4"/>
    <dgm:cxn modelId="{5ED3CBF0-FC98-4782-8A10-E240501C4D86}" type="presParOf" srcId="{7D577F3C-03B8-4C4B-825E-BB03452E5230}" destId="{6FFB91A0-A2AA-4339-85FE-498DD5001FB5}"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0A30D7-6DFD-48E3-8214-CC666100AE89}">
      <dsp:nvSpPr>
        <dsp:cNvPr id="0" name=""/>
        <dsp:cNvSpPr/>
      </dsp:nvSpPr>
      <dsp:spPr>
        <a:xfrm>
          <a:off x="6739862" y="2513201"/>
          <a:ext cx="851219" cy="870637"/>
        </a:xfrm>
        <a:custGeom>
          <a:avLst/>
          <a:gdLst/>
          <a:ahLst/>
          <a:cxnLst/>
          <a:rect l="0" t="0" r="0" b="0"/>
          <a:pathLst>
            <a:path>
              <a:moveTo>
                <a:pt x="0" y="0"/>
              </a:moveTo>
              <a:lnTo>
                <a:pt x="0" y="859874"/>
              </a:lnTo>
              <a:lnTo>
                <a:pt x="851219" y="859874"/>
              </a:lnTo>
              <a:lnTo>
                <a:pt x="851219" y="87063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745B78-A41F-414A-809B-B920E535917D}">
      <dsp:nvSpPr>
        <dsp:cNvPr id="0" name=""/>
        <dsp:cNvSpPr/>
      </dsp:nvSpPr>
      <dsp:spPr>
        <a:xfrm>
          <a:off x="6081408" y="2513201"/>
          <a:ext cx="658454" cy="942646"/>
        </a:xfrm>
        <a:custGeom>
          <a:avLst/>
          <a:gdLst/>
          <a:ahLst/>
          <a:cxnLst/>
          <a:rect l="0" t="0" r="0" b="0"/>
          <a:pathLst>
            <a:path>
              <a:moveTo>
                <a:pt x="658454" y="0"/>
              </a:moveTo>
              <a:lnTo>
                <a:pt x="658454" y="931883"/>
              </a:lnTo>
              <a:lnTo>
                <a:pt x="0" y="931883"/>
              </a:lnTo>
              <a:lnTo>
                <a:pt x="0" y="9426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B750F3-E857-414D-9FBF-DE9050F709C7}">
      <dsp:nvSpPr>
        <dsp:cNvPr id="0" name=""/>
        <dsp:cNvSpPr/>
      </dsp:nvSpPr>
      <dsp:spPr>
        <a:xfrm>
          <a:off x="4346732" y="862912"/>
          <a:ext cx="2393130" cy="174792"/>
        </a:xfrm>
        <a:custGeom>
          <a:avLst/>
          <a:gdLst/>
          <a:ahLst/>
          <a:cxnLst/>
          <a:rect l="0" t="0" r="0" b="0"/>
          <a:pathLst>
            <a:path>
              <a:moveTo>
                <a:pt x="0" y="0"/>
              </a:moveTo>
              <a:lnTo>
                <a:pt x="0" y="164029"/>
              </a:lnTo>
              <a:lnTo>
                <a:pt x="2393130" y="164029"/>
              </a:lnTo>
              <a:lnTo>
                <a:pt x="2393130" y="17479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136EAA-B225-4427-8A11-588FE4F0778E}">
      <dsp:nvSpPr>
        <dsp:cNvPr id="0" name=""/>
        <dsp:cNvSpPr/>
      </dsp:nvSpPr>
      <dsp:spPr>
        <a:xfrm>
          <a:off x="1870647" y="1990727"/>
          <a:ext cx="2633833" cy="336092"/>
        </a:xfrm>
        <a:custGeom>
          <a:avLst/>
          <a:gdLst/>
          <a:ahLst/>
          <a:cxnLst/>
          <a:rect l="0" t="0" r="0" b="0"/>
          <a:pathLst>
            <a:path>
              <a:moveTo>
                <a:pt x="0" y="0"/>
              </a:moveTo>
              <a:lnTo>
                <a:pt x="0" y="325329"/>
              </a:lnTo>
              <a:lnTo>
                <a:pt x="2633833" y="325329"/>
              </a:lnTo>
              <a:lnTo>
                <a:pt x="2633833" y="3360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A012B5-B892-4971-9621-D63729346F31}">
      <dsp:nvSpPr>
        <dsp:cNvPr id="0" name=""/>
        <dsp:cNvSpPr/>
      </dsp:nvSpPr>
      <dsp:spPr>
        <a:xfrm>
          <a:off x="1870647" y="1990727"/>
          <a:ext cx="880261" cy="429884"/>
        </a:xfrm>
        <a:custGeom>
          <a:avLst/>
          <a:gdLst/>
          <a:ahLst/>
          <a:cxnLst/>
          <a:rect l="0" t="0" r="0" b="0"/>
          <a:pathLst>
            <a:path>
              <a:moveTo>
                <a:pt x="0" y="0"/>
              </a:moveTo>
              <a:lnTo>
                <a:pt x="0" y="419121"/>
              </a:lnTo>
              <a:lnTo>
                <a:pt x="880261" y="419121"/>
              </a:lnTo>
              <a:lnTo>
                <a:pt x="880261" y="42988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B5D952-8065-4C91-A065-746286D0FDC6}">
      <dsp:nvSpPr>
        <dsp:cNvPr id="0" name=""/>
        <dsp:cNvSpPr/>
      </dsp:nvSpPr>
      <dsp:spPr>
        <a:xfrm>
          <a:off x="592034" y="2642437"/>
          <a:ext cx="2023052" cy="973009"/>
        </a:xfrm>
        <a:custGeom>
          <a:avLst/>
          <a:gdLst/>
          <a:ahLst/>
          <a:cxnLst/>
          <a:rect l="0" t="0" r="0" b="0"/>
          <a:pathLst>
            <a:path>
              <a:moveTo>
                <a:pt x="0" y="0"/>
              </a:moveTo>
              <a:lnTo>
                <a:pt x="0" y="962246"/>
              </a:lnTo>
              <a:lnTo>
                <a:pt x="2023052" y="962246"/>
              </a:lnTo>
              <a:lnTo>
                <a:pt x="2023052" y="9730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EA6AED-40A9-42E0-A9F4-293739701C48}">
      <dsp:nvSpPr>
        <dsp:cNvPr id="0" name=""/>
        <dsp:cNvSpPr/>
      </dsp:nvSpPr>
      <dsp:spPr>
        <a:xfrm>
          <a:off x="592034" y="2642437"/>
          <a:ext cx="985925" cy="941607"/>
        </a:xfrm>
        <a:custGeom>
          <a:avLst/>
          <a:gdLst/>
          <a:ahLst/>
          <a:cxnLst/>
          <a:rect l="0" t="0" r="0" b="0"/>
          <a:pathLst>
            <a:path>
              <a:moveTo>
                <a:pt x="0" y="0"/>
              </a:moveTo>
              <a:lnTo>
                <a:pt x="0" y="930844"/>
              </a:lnTo>
              <a:lnTo>
                <a:pt x="985925" y="930844"/>
              </a:lnTo>
              <a:lnTo>
                <a:pt x="985925" y="9416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534302-7C21-4C69-A4BE-A9A8560C226B}">
      <dsp:nvSpPr>
        <dsp:cNvPr id="0" name=""/>
        <dsp:cNvSpPr/>
      </dsp:nvSpPr>
      <dsp:spPr>
        <a:xfrm>
          <a:off x="466475" y="2642437"/>
          <a:ext cx="91440" cy="873548"/>
        </a:xfrm>
        <a:custGeom>
          <a:avLst/>
          <a:gdLst/>
          <a:ahLst/>
          <a:cxnLst/>
          <a:rect l="0" t="0" r="0" b="0"/>
          <a:pathLst>
            <a:path>
              <a:moveTo>
                <a:pt x="125559" y="0"/>
              </a:moveTo>
              <a:lnTo>
                <a:pt x="125559" y="862785"/>
              </a:lnTo>
              <a:lnTo>
                <a:pt x="45720" y="862785"/>
              </a:lnTo>
              <a:lnTo>
                <a:pt x="45720" y="8735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18B9ED-F422-4E4E-A884-20DF53178983}">
      <dsp:nvSpPr>
        <dsp:cNvPr id="0" name=""/>
        <dsp:cNvSpPr/>
      </dsp:nvSpPr>
      <dsp:spPr>
        <a:xfrm>
          <a:off x="592034" y="1990727"/>
          <a:ext cx="1278612" cy="317541"/>
        </a:xfrm>
        <a:custGeom>
          <a:avLst/>
          <a:gdLst/>
          <a:ahLst/>
          <a:cxnLst/>
          <a:rect l="0" t="0" r="0" b="0"/>
          <a:pathLst>
            <a:path>
              <a:moveTo>
                <a:pt x="1278612" y="0"/>
              </a:moveTo>
              <a:lnTo>
                <a:pt x="1278612" y="306779"/>
              </a:lnTo>
              <a:lnTo>
                <a:pt x="0" y="306779"/>
              </a:lnTo>
              <a:lnTo>
                <a:pt x="0" y="3175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DB8965-823D-4F9A-AD17-B3DACD15D80A}">
      <dsp:nvSpPr>
        <dsp:cNvPr id="0" name=""/>
        <dsp:cNvSpPr/>
      </dsp:nvSpPr>
      <dsp:spPr>
        <a:xfrm>
          <a:off x="1870647" y="862912"/>
          <a:ext cx="2476084" cy="230033"/>
        </a:xfrm>
        <a:custGeom>
          <a:avLst/>
          <a:gdLst/>
          <a:ahLst/>
          <a:cxnLst/>
          <a:rect l="0" t="0" r="0" b="0"/>
          <a:pathLst>
            <a:path>
              <a:moveTo>
                <a:pt x="2476084" y="0"/>
              </a:moveTo>
              <a:lnTo>
                <a:pt x="2476084" y="219270"/>
              </a:lnTo>
              <a:lnTo>
                <a:pt x="0" y="219270"/>
              </a:lnTo>
              <a:lnTo>
                <a:pt x="0" y="2300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9525C1-1D6C-43DC-B922-18781721510D}">
      <dsp:nvSpPr>
        <dsp:cNvPr id="0" name=""/>
        <dsp:cNvSpPr/>
      </dsp:nvSpPr>
      <dsp:spPr>
        <a:xfrm>
          <a:off x="3184924" y="209075"/>
          <a:ext cx="2323616" cy="6538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510023-D5FC-408C-9A00-566F4F89DAAC}">
      <dsp:nvSpPr>
        <dsp:cNvPr id="0" name=""/>
        <dsp:cNvSpPr/>
      </dsp:nvSpPr>
      <dsp:spPr>
        <a:xfrm>
          <a:off x="3197832" y="221338"/>
          <a:ext cx="2323616" cy="65383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Статистикалық кестелер</a:t>
          </a:r>
          <a:endParaRPr lang="ru-RU" sz="2400" kern="1200" dirty="0"/>
        </a:p>
      </dsp:txBody>
      <dsp:txXfrm>
        <a:off x="3197832" y="221338"/>
        <a:ext cx="2323616" cy="653837"/>
      </dsp:txXfrm>
    </dsp:sp>
    <dsp:sp modelId="{87C3B370-43E6-4BAF-A448-8F010BF61CAB}">
      <dsp:nvSpPr>
        <dsp:cNvPr id="0" name=""/>
        <dsp:cNvSpPr/>
      </dsp:nvSpPr>
      <dsp:spPr>
        <a:xfrm>
          <a:off x="867603" y="1092945"/>
          <a:ext cx="2006087" cy="8977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D8E6DD-04A6-42AC-959C-6EF91E8DE504}">
      <dsp:nvSpPr>
        <dsp:cNvPr id="0" name=""/>
        <dsp:cNvSpPr/>
      </dsp:nvSpPr>
      <dsp:spPr>
        <a:xfrm>
          <a:off x="880512" y="1105209"/>
          <a:ext cx="2006087" cy="89778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Бастауыштың құрылымына байланысты:</a:t>
          </a:r>
          <a:endParaRPr lang="ru-RU" sz="2400" kern="1200" dirty="0"/>
        </a:p>
      </dsp:txBody>
      <dsp:txXfrm>
        <a:off x="880512" y="1105209"/>
        <a:ext cx="2006087" cy="897781"/>
      </dsp:txXfrm>
    </dsp:sp>
    <dsp:sp modelId="{B352AF9C-B28F-493B-B22E-28FE2B9D1812}">
      <dsp:nvSpPr>
        <dsp:cNvPr id="0" name=""/>
        <dsp:cNvSpPr/>
      </dsp:nvSpPr>
      <dsp:spPr>
        <a:xfrm>
          <a:off x="104834" y="2308269"/>
          <a:ext cx="974399" cy="3341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0072AE-0C53-40B1-B645-CED9A109848D}">
      <dsp:nvSpPr>
        <dsp:cNvPr id="0" name=""/>
        <dsp:cNvSpPr/>
      </dsp:nvSpPr>
      <dsp:spPr>
        <a:xfrm>
          <a:off x="117743" y="2320533"/>
          <a:ext cx="974399" cy="33416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Жай</a:t>
          </a:r>
        </a:p>
      </dsp:txBody>
      <dsp:txXfrm>
        <a:off x="117743" y="2320533"/>
        <a:ext cx="974399" cy="334168"/>
      </dsp:txXfrm>
    </dsp:sp>
    <dsp:sp modelId="{796EA8E1-8924-4864-872F-6207934619A8}">
      <dsp:nvSpPr>
        <dsp:cNvPr id="0" name=""/>
        <dsp:cNvSpPr/>
      </dsp:nvSpPr>
      <dsp:spPr>
        <a:xfrm>
          <a:off x="159838" y="3515986"/>
          <a:ext cx="704713" cy="9984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E5876D-5F68-444B-9099-EE229A723785}">
      <dsp:nvSpPr>
        <dsp:cNvPr id="0" name=""/>
        <dsp:cNvSpPr/>
      </dsp:nvSpPr>
      <dsp:spPr>
        <a:xfrm>
          <a:off x="172747" y="3528250"/>
          <a:ext cx="704713" cy="9984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тізімдік</a:t>
          </a:r>
          <a:endParaRPr lang="ru-RU" sz="2400" kern="1200" dirty="0"/>
        </a:p>
      </dsp:txBody>
      <dsp:txXfrm>
        <a:off x="172747" y="3528250"/>
        <a:ext cx="704713" cy="998435"/>
      </dsp:txXfrm>
    </dsp:sp>
    <dsp:sp modelId="{9BD81F94-0160-4C99-B42B-B626BFC25107}">
      <dsp:nvSpPr>
        <dsp:cNvPr id="0" name=""/>
        <dsp:cNvSpPr/>
      </dsp:nvSpPr>
      <dsp:spPr>
        <a:xfrm>
          <a:off x="1164706" y="3584045"/>
          <a:ext cx="826506" cy="13362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FF0D38-B033-4C78-91E5-69AED5D7D64F}">
      <dsp:nvSpPr>
        <dsp:cNvPr id="0" name=""/>
        <dsp:cNvSpPr/>
      </dsp:nvSpPr>
      <dsp:spPr>
        <a:xfrm>
          <a:off x="1177615" y="3596309"/>
          <a:ext cx="826506" cy="13362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хронологиялық</a:t>
          </a:r>
          <a:endParaRPr lang="ru-RU" sz="2400" kern="1200" dirty="0"/>
        </a:p>
      </dsp:txBody>
      <dsp:txXfrm>
        <a:off x="1177615" y="3596309"/>
        <a:ext cx="826506" cy="1336224"/>
      </dsp:txXfrm>
    </dsp:sp>
    <dsp:sp modelId="{C4D0BD1B-1D0B-43E1-B3A7-555B55A0FCB4}">
      <dsp:nvSpPr>
        <dsp:cNvPr id="0" name=""/>
        <dsp:cNvSpPr/>
      </dsp:nvSpPr>
      <dsp:spPr>
        <a:xfrm>
          <a:off x="2120388" y="3615446"/>
          <a:ext cx="989398" cy="8980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A0B7FA-F8AC-4F8C-9A89-FF0D5B875B55}">
      <dsp:nvSpPr>
        <dsp:cNvPr id="0" name=""/>
        <dsp:cNvSpPr/>
      </dsp:nvSpPr>
      <dsp:spPr>
        <a:xfrm>
          <a:off x="2133297" y="3627710"/>
          <a:ext cx="989398" cy="8980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аумақтық</a:t>
          </a:r>
          <a:endParaRPr lang="ru-RU" sz="2400" kern="1200" dirty="0"/>
        </a:p>
      </dsp:txBody>
      <dsp:txXfrm>
        <a:off x="2133297" y="3627710"/>
        <a:ext cx="989398" cy="898024"/>
      </dsp:txXfrm>
    </dsp:sp>
    <dsp:sp modelId="{1E587496-D460-45D4-99ED-77B0AB808286}">
      <dsp:nvSpPr>
        <dsp:cNvPr id="0" name=""/>
        <dsp:cNvSpPr/>
      </dsp:nvSpPr>
      <dsp:spPr>
        <a:xfrm>
          <a:off x="1770508" y="2420612"/>
          <a:ext cx="1960799" cy="6823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D4E935-8ABA-45B8-A9B8-5A83C7F1357E}">
      <dsp:nvSpPr>
        <dsp:cNvPr id="0" name=""/>
        <dsp:cNvSpPr/>
      </dsp:nvSpPr>
      <dsp:spPr>
        <a:xfrm>
          <a:off x="1783417" y="2432876"/>
          <a:ext cx="1960799" cy="68238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Топтастырылған</a:t>
          </a:r>
          <a:endParaRPr lang="ru-RU" sz="2400" kern="1200" dirty="0"/>
        </a:p>
      </dsp:txBody>
      <dsp:txXfrm>
        <a:off x="1783417" y="2432876"/>
        <a:ext cx="1960799" cy="682388"/>
      </dsp:txXfrm>
    </dsp:sp>
    <dsp:sp modelId="{EB984013-E33E-4468-9DA4-0186541B45F9}">
      <dsp:nvSpPr>
        <dsp:cNvPr id="0" name=""/>
        <dsp:cNvSpPr/>
      </dsp:nvSpPr>
      <dsp:spPr>
        <a:xfrm>
          <a:off x="3867241" y="2326820"/>
          <a:ext cx="1274479" cy="77664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111A24-72A2-45F3-8C6E-8A71A32A33D3}">
      <dsp:nvSpPr>
        <dsp:cNvPr id="0" name=""/>
        <dsp:cNvSpPr/>
      </dsp:nvSpPr>
      <dsp:spPr>
        <a:xfrm>
          <a:off x="3880150" y="2339083"/>
          <a:ext cx="1274479" cy="7766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Құрама</a:t>
          </a:r>
          <a:endParaRPr lang="ru-RU" sz="2400" kern="1200" dirty="0"/>
        </a:p>
      </dsp:txBody>
      <dsp:txXfrm>
        <a:off x="3880150" y="2339083"/>
        <a:ext cx="1274479" cy="776642"/>
      </dsp:txXfrm>
    </dsp:sp>
    <dsp:sp modelId="{EBA0D773-2A90-426D-85C5-A2BC43D07B4F}">
      <dsp:nvSpPr>
        <dsp:cNvPr id="0" name=""/>
        <dsp:cNvSpPr/>
      </dsp:nvSpPr>
      <dsp:spPr>
        <a:xfrm>
          <a:off x="5578054" y="1037704"/>
          <a:ext cx="2323616" cy="14754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1EC19B-954F-422A-A622-F2E4D578A71A}">
      <dsp:nvSpPr>
        <dsp:cNvPr id="0" name=""/>
        <dsp:cNvSpPr/>
      </dsp:nvSpPr>
      <dsp:spPr>
        <a:xfrm>
          <a:off x="5590963" y="1049968"/>
          <a:ext cx="2323616" cy="14754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Баяндауыштың құрылымына байланысты:</a:t>
          </a:r>
          <a:endParaRPr lang="ru-RU" sz="2400" kern="1200" dirty="0"/>
        </a:p>
      </dsp:txBody>
      <dsp:txXfrm>
        <a:off x="5590963" y="1049968"/>
        <a:ext cx="2323616" cy="1475496"/>
      </dsp:txXfrm>
    </dsp:sp>
    <dsp:sp modelId="{FBF7699A-283E-445D-99DC-54940BF1921F}">
      <dsp:nvSpPr>
        <dsp:cNvPr id="0" name=""/>
        <dsp:cNvSpPr/>
      </dsp:nvSpPr>
      <dsp:spPr>
        <a:xfrm>
          <a:off x="5603715" y="3455847"/>
          <a:ext cx="955386" cy="6582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7182B-469E-4A3C-AC58-92FAD85E726A}">
      <dsp:nvSpPr>
        <dsp:cNvPr id="0" name=""/>
        <dsp:cNvSpPr/>
      </dsp:nvSpPr>
      <dsp:spPr>
        <a:xfrm>
          <a:off x="5616624" y="3468110"/>
          <a:ext cx="955386" cy="65823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жай</a:t>
          </a:r>
          <a:endParaRPr lang="ru-RU" sz="2400" kern="1200" dirty="0"/>
        </a:p>
      </dsp:txBody>
      <dsp:txXfrm>
        <a:off x="5616624" y="3468110"/>
        <a:ext cx="955386" cy="658237"/>
      </dsp:txXfrm>
    </dsp:sp>
    <dsp:sp modelId="{12068CC5-4452-4048-90C2-34C8DABA7F0E}">
      <dsp:nvSpPr>
        <dsp:cNvPr id="0" name=""/>
        <dsp:cNvSpPr/>
      </dsp:nvSpPr>
      <dsp:spPr>
        <a:xfrm>
          <a:off x="7043875" y="3383838"/>
          <a:ext cx="1094412" cy="8618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4CEC35-E1C4-4886-86BA-ED5E16372FD4}">
      <dsp:nvSpPr>
        <dsp:cNvPr id="0" name=""/>
        <dsp:cNvSpPr/>
      </dsp:nvSpPr>
      <dsp:spPr>
        <a:xfrm>
          <a:off x="7056784" y="3396102"/>
          <a:ext cx="1094412" cy="86188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күрделі</a:t>
          </a:r>
          <a:endParaRPr lang="ru-RU" sz="2400" kern="1200" dirty="0"/>
        </a:p>
      </dsp:txBody>
      <dsp:txXfrm>
        <a:off x="7056784" y="3396102"/>
        <a:ext cx="1094412" cy="86188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479DB44-DEFA-4582-B544-605E6D10495B}">
      <dsp:nvSpPr>
        <dsp:cNvPr id="0" name=""/>
        <dsp:cNvSpPr/>
      </dsp:nvSpPr>
      <dsp:spPr>
        <a:xfrm>
          <a:off x="0" y="5055288"/>
          <a:ext cx="8229599" cy="663503"/>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kk-KZ" sz="2300" kern="1200" dirty="0" smtClean="0"/>
            <a:t>-  графиктің экспликациясы</a:t>
          </a:r>
          <a:endParaRPr lang="ru-RU" sz="2300" kern="1200" dirty="0"/>
        </a:p>
      </dsp:txBody>
      <dsp:txXfrm>
        <a:off x="0" y="5055288"/>
        <a:ext cx="8229599" cy="663503"/>
      </dsp:txXfrm>
    </dsp:sp>
    <dsp:sp modelId="{FFE5FA31-A2A0-49A6-88DF-580C98597492}">
      <dsp:nvSpPr>
        <dsp:cNvPr id="0" name=""/>
        <dsp:cNvSpPr/>
      </dsp:nvSpPr>
      <dsp:spPr>
        <a:xfrm rot="10800000">
          <a:off x="0" y="4044772"/>
          <a:ext cx="8229599" cy="102046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kk-KZ" sz="2300" kern="1200" dirty="0" smtClean="0"/>
            <a:t>- ауқымдық бағдар;  </a:t>
          </a:r>
          <a:endParaRPr lang="ru-RU" sz="2300" kern="1200" dirty="0"/>
        </a:p>
      </dsp:txBody>
      <dsp:txXfrm rot="10800000">
        <a:off x="0" y="4044772"/>
        <a:ext cx="8229599" cy="1020469"/>
      </dsp:txXfrm>
    </dsp:sp>
    <dsp:sp modelId="{202F6765-8C75-40A9-8466-E3BBD0467BE7}">
      <dsp:nvSpPr>
        <dsp:cNvPr id="0" name=""/>
        <dsp:cNvSpPr/>
      </dsp:nvSpPr>
      <dsp:spPr>
        <a:xfrm rot="10800000">
          <a:off x="0" y="3034255"/>
          <a:ext cx="8229599" cy="102046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kk-KZ" sz="2300" kern="1200" smtClean="0"/>
            <a:t>- кеңестік бағдар;  </a:t>
          </a:r>
          <a:endParaRPr lang="ru-RU" sz="2300" kern="1200" dirty="0"/>
        </a:p>
      </dsp:txBody>
      <dsp:txXfrm rot="10800000">
        <a:off x="0" y="3034255"/>
        <a:ext cx="8229599" cy="1020469"/>
      </dsp:txXfrm>
    </dsp:sp>
    <dsp:sp modelId="{933281EA-2A9B-4DC6-98A9-58DEE3C9F272}">
      <dsp:nvSpPr>
        <dsp:cNvPr id="0" name=""/>
        <dsp:cNvSpPr/>
      </dsp:nvSpPr>
      <dsp:spPr>
        <a:xfrm rot="10800000">
          <a:off x="0" y="2023739"/>
          <a:ext cx="8229599" cy="102046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kk-KZ" sz="2300" kern="1200" dirty="0" smtClean="0"/>
            <a:t>- график өрісі</a:t>
          </a:r>
          <a:endParaRPr lang="ru-RU" sz="2300" kern="1200" dirty="0"/>
        </a:p>
      </dsp:txBody>
      <dsp:txXfrm rot="10800000">
        <a:off x="0" y="2023739"/>
        <a:ext cx="8229599" cy="1020469"/>
      </dsp:txXfrm>
    </dsp:sp>
    <dsp:sp modelId="{5B5C5F93-BCE7-4B69-8F26-4323C7D8915E}">
      <dsp:nvSpPr>
        <dsp:cNvPr id="0" name=""/>
        <dsp:cNvSpPr/>
      </dsp:nvSpPr>
      <dsp:spPr>
        <a:xfrm rot="10800000">
          <a:off x="0" y="1013222"/>
          <a:ext cx="8229599" cy="102046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kk-KZ" sz="2300" kern="1200" dirty="0" smtClean="0"/>
            <a:t>- графиктік бейне</a:t>
          </a:r>
          <a:endParaRPr lang="ru-RU" sz="2300" kern="1200" dirty="0"/>
        </a:p>
      </dsp:txBody>
      <dsp:txXfrm rot="10800000">
        <a:off x="0" y="1013222"/>
        <a:ext cx="8229599" cy="1020469"/>
      </dsp:txXfrm>
    </dsp:sp>
    <dsp:sp modelId="{6FFB91A0-A2AA-4339-85FE-498DD5001FB5}">
      <dsp:nvSpPr>
        <dsp:cNvPr id="0" name=""/>
        <dsp:cNvSpPr/>
      </dsp:nvSpPr>
      <dsp:spPr>
        <a:xfrm rot="10800000">
          <a:off x="0" y="2706"/>
          <a:ext cx="8229599" cy="1020469"/>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kk-KZ" sz="2300" kern="1200" dirty="0" smtClean="0"/>
            <a:t>Графиктің негізгі </a:t>
          </a:r>
          <a:r>
            <a:rPr lang="ru-RU" sz="2300" kern="1200" dirty="0" smtClean="0"/>
            <a:t>элемент</a:t>
          </a:r>
          <a:r>
            <a:rPr lang="kk-KZ" sz="2300" kern="1200" dirty="0" smtClean="0"/>
            <a:t>тері:</a:t>
          </a:r>
          <a:endParaRPr lang="ru-RU" sz="2300" kern="1200" dirty="0"/>
        </a:p>
      </dsp:txBody>
      <dsp:txXfrm rot="10800000">
        <a:off x="0" y="2706"/>
        <a:ext cx="8229599" cy="102046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D3C5CD-BD6C-4BE3-A5A3-78DDC184E7D4}" type="datetimeFigureOut">
              <a:rPr lang="ru-RU" smtClean="0"/>
              <a:t>23.02.2015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3854BC-1A41-49E9-B7DA-FF4A48D21C6E}"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23854BC-1A41-49E9-B7DA-FF4A48D21C6E}" type="slidenum">
              <a:rPr lang="ru-RU" smtClean="0"/>
              <a:t>10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23.02.2015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kk-KZ" dirty="0" smtClean="0"/>
              <a:t>Статистикалық кестелер және графиктер</a:t>
            </a:r>
            <a:endParaRPr lang="ru-RU" dirty="0"/>
          </a:p>
        </p:txBody>
      </p:sp>
      <p:sp>
        <p:nvSpPr>
          <p:cNvPr id="5" name="Содержимое 4"/>
          <p:cNvSpPr>
            <a:spLocks noGrp="1"/>
          </p:cNvSpPr>
          <p:nvPr>
            <p:ph idx="1"/>
          </p:nvPr>
        </p:nvSpPr>
        <p:spPr/>
        <p:txBody>
          <a:bodyPr/>
          <a:lstStyle/>
          <a:p>
            <a:endParaRPr lang="en-US" dirty="0" smtClean="0"/>
          </a:p>
          <a:p>
            <a:r>
              <a:rPr lang="kk-KZ" sz="3600" dirty="0" smtClean="0"/>
              <a:t>Статистикалық </a:t>
            </a:r>
            <a:r>
              <a:rPr lang="kk-KZ" sz="3600" dirty="0" smtClean="0"/>
              <a:t>кестелер</a:t>
            </a:r>
            <a:r>
              <a:rPr lang="ru-RU" sz="3600" dirty="0" smtClean="0"/>
              <a:t>, </a:t>
            </a:r>
            <a:r>
              <a:rPr lang="ru-RU" sz="3600" dirty="0" err="1" smtClean="0"/>
              <a:t>элементтері</a:t>
            </a:r>
            <a:r>
              <a:rPr lang="ru-RU" sz="3600" dirty="0" smtClean="0"/>
              <a:t>, </a:t>
            </a:r>
            <a:r>
              <a:rPr lang="ru-RU" sz="3600" dirty="0" err="1" smtClean="0"/>
              <a:t>түрлері</a:t>
            </a:r>
            <a:endParaRPr lang="ru-RU" sz="3600" dirty="0" smtClean="0"/>
          </a:p>
          <a:p>
            <a:r>
              <a:rPr lang="kk-KZ" sz="3600" dirty="0" smtClean="0"/>
              <a:t>Статистикалық график, элементтері, түрлері</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08720"/>
            <a:ext cx="8229600" cy="5217443"/>
          </a:xfrm>
        </p:spPr>
        <p:txBody>
          <a:bodyPr>
            <a:normAutofit fontScale="92500" lnSpcReduction="20000"/>
          </a:bodyPr>
          <a:lstStyle/>
          <a:p>
            <a:pPr algn="just"/>
            <a:r>
              <a:rPr lang="kk-KZ" sz="4000" dirty="0" smtClean="0"/>
              <a:t>Экономикалық талдаудың логикасымен өзара байланысқан бір немесе бірнеше маңызды белгілер бойынша зерделенетін жиынтықтың жинақтамалық сандық сипаттамасы бар </a:t>
            </a:r>
            <a:r>
              <a:rPr lang="kk-KZ" sz="4000" b="1" dirty="0" smtClean="0"/>
              <a:t>кесте статистикалық</a:t>
            </a:r>
            <a:r>
              <a:rPr lang="kk-KZ" sz="4000" dirty="0" smtClean="0"/>
              <a:t> </a:t>
            </a:r>
            <a:r>
              <a:rPr lang="en-US" sz="4000" dirty="0" smtClean="0"/>
              <a:t> </a:t>
            </a:r>
            <a:r>
              <a:rPr lang="kk-KZ" sz="4000" dirty="0" smtClean="0"/>
              <a:t>деп </a:t>
            </a:r>
            <a:r>
              <a:rPr lang="kk-KZ" sz="4000" dirty="0" smtClean="0"/>
              <a:t>аталады</a:t>
            </a:r>
            <a:endParaRPr lang="en-US" sz="4000" dirty="0" smtClean="0"/>
          </a:p>
          <a:p>
            <a:pPr algn="just"/>
            <a:r>
              <a:rPr lang="kk-KZ" sz="4000" dirty="0" smtClean="0"/>
              <a:t>Зерттелетін </a:t>
            </a:r>
            <a:r>
              <a:rPr lang="kk-KZ" sz="4000" dirty="0" smtClean="0"/>
              <a:t>объект-бастауыш, ал осы объектіні сипаттайтын көрсеткіштер </a:t>
            </a:r>
            <a:r>
              <a:rPr lang="kk-KZ" sz="4000" dirty="0" smtClean="0"/>
              <a:t>кесте баяндауышы </a:t>
            </a:r>
            <a:r>
              <a:rPr lang="kk-KZ" sz="4000" dirty="0" smtClean="0"/>
              <a:t>д.а</a:t>
            </a:r>
            <a:r>
              <a:rPr lang="kk-KZ" sz="4000" dirty="0" smtClean="0"/>
              <a:t>.</a:t>
            </a:r>
            <a:endParaRPr lang="kk-KZ" sz="40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80728"/>
            <a:ext cx="8229600" cy="936104"/>
          </a:xfrm>
        </p:spPr>
        <p:txBody>
          <a:bodyPr>
            <a:normAutofit fontScale="90000"/>
          </a:bodyPr>
          <a:lstStyle/>
          <a:p>
            <a:r>
              <a:rPr lang="kk-KZ" sz="4000" dirty="0" smtClean="0"/>
              <a:t>Кесте макеті</a:t>
            </a:r>
            <a:r>
              <a:rPr lang="kk-KZ" sz="3200" dirty="0" smtClean="0"/>
              <a:t/>
            </a:r>
            <a:br>
              <a:rPr lang="kk-KZ" sz="3200" dirty="0" smtClean="0"/>
            </a:br>
            <a:r>
              <a:rPr lang="kk-KZ" sz="3200" dirty="0" smtClean="0"/>
              <a:t/>
            </a:r>
            <a:br>
              <a:rPr lang="kk-KZ" sz="3200" dirty="0" smtClean="0"/>
            </a:br>
            <a:r>
              <a:rPr lang="kk-KZ" sz="3200" dirty="0" smtClean="0"/>
              <a:t/>
            </a:r>
            <a:br>
              <a:rPr lang="kk-KZ" sz="3200" dirty="0" smtClean="0"/>
            </a:br>
            <a:r>
              <a:rPr lang="kk-KZ" sz="3200" dirty="0" smtClean="0"/>
              <a:t>Кесте атауы (жалпы тақырыбы)</a:t>
            </a:r>
            <a:endParaRPr lang="ru-RU" sz="3200" dirty="0"/>
          </a:p>
        </p:txBody>
      </p:sp>
      <p:graphicFrame>
        <p:nvGraphicFramePr>
          <p:cNvPr id="4" name="Содержимое 3"/>
          <p:cNvGraphicFramePr>
            <a:graphicFrameLocks noGrp="1"/>
          </p:cNvGraphicFramePr>
          <p:nvPr>
            <p:ph idx="1"/>
          </p:nvPr>
        </p:nvGraphicFramePr>
        <p:xfrm>
          <a:off x="611560" y="2564905"/>
          <a:ext cx="8229600" cy="2448272"/>
        </p:xfrm>
        <a:graphic>
          <a:graphicData uri="http://schemas.openxmlformats.org/drawingml/2006/table">
            <a:tbl>
              <a:tblPr>
                <a:tableStyleId>{5940675A-B579-460E-94D1-54222C63F5DA}</a:tableStyleId>
              </a:tblPr>
              <a:tblGrid>
                <a:gridCol w="576064"/>
                <a:gridCol w="3858166"/>
                <a:gridCol w="946953"/>
                <a:gridCol w="736519"/>
                <a:gridCol w="789128"/>
                <a:gridCol w="683911"/>
                <a:gridCol w="638859"/>
              </a:tblGrid>
              <a:tr h="918968">
                <a:tc rowSpan="3">
                  <a:txBody>
                    <a:bodyPr/>
                    <a:lstStyle/>
                    <a:p>
                      <a:pPr algn="ctr">
                        <a:lnSpc>
                          <a:spcPct val="115000"/>
                        </a:lnSpc>
                        <a:spcAft>
                          <a:spcPts val="0"/>
                        </a:spcAft>
                      </a:pPr>
                      <a:r>
                        <a:rPr lang="kk-KZ" sz="1800" dirty="0" smtClean="0">
                          <a:latin typeface="Calibri"/>
                          <a:ea typeface="Times New Roman"/>
                          <a:cs typeface="Times New Roman"/>
                        </a:rPr>
                        <a:t>Рет</a:t>
                      </a:r>
                    </a:p>
                    <a:p>
                      <a:pPr algn="ctr">
                        <a:lnSpc>
                          <a:spcPct val="115000"/>
                        </a:lnSpc>
                        <a:spcAft>
                          <a:spcPts val="0"/>
                        </a:spcAft>
                      </a:pPr>
                      <a:r>
                        <a:rPr lang="kk-KZ" sz="1800" dirty="0" smtClean="0">
                          <a:latin typeface="Calibri"/>
                          <a:ea typeface="Times New Roman"/>
                          <a:cs typeface="Times New Roman"/>
                        </a:rPr>
                        <a:t>тік№</a:t>
                      </a:r>
                      <a:endParaRPr lang="ru-RU" sz="1800" dirty="0">
                        <a:latin typeface="Calibri"/>
                        <a:ea typeface="Times New Roman"/>
                        <a:cs typeface="Times New Roman"/>
                      </a:endParaRPr>
                    </a:p>
                  </a:txBody>
                  <a:tcPr marL="68580" marR="68580" marT="0" marB="0"/>
                </a:tc>
                <a:tc rowSpan="2">
                  <a:txBody>
                    <a:bodyPr/>
                    <a:lstStyle/>
                    <a:p>
                      <a:pPr algn="ctr">
                        <a:lnSpc>
                          <a:spcPct val="115000"/>
                        </a:lnSpc>
                        <a:spcAft>
                          <a:spcPts val="0"/>
                        </a:spcAft>
                      </a:pPr>
                      <a:r>
                        <a:rPr lang="kk-KZ" sz="1800" dirty="0">
                          <a:latin typeface="Times New Roman KK EK"/>
                          <a:ea typeface="Times New Roman"/>
                          <a:cs typeface="Times New Roman"/>
                        </a:rPr>
                        <a:t>Жолдардың </a:t>
                      </a:r>
                      <a:r>
                        <a:rPr lang="kk-KZ" sz="1800" dirty="0" smtClean="0">
                          <a:latin typeface="Times New Roman KK EK"/>
                          <a:ea typeface="Times New Roman"/>
                          <a:cs typeface="Times New Roman"/>
                        </a:rPr>
                        <a:t>атауы</a:t>
                      </a:r>
                    </a:p>
                    <a:p>
                      <a:pPr algn="ctr">
                        <a:lnSpc>
                          <a:spcPct val="115000"/>
                        </a:lnSpc>
                        <a:spcAft>
                          <a:spcPts val="0"/>
                        </a:spcAft>
                      </a:pPr>
                      <a:r>
                        <a:rPr lang="kk-KZ" sz="1800" dirty="0" smtClean="0">
                          <a:latin typeface="Times New Roman KK EK"/>
                          <a:ea typeface="Times New Roman"/>
                          <a:cs typeface="Times New Roman"/>
                        </a:rPr>
                        <a:t>Бастауыш</a:t>
                      </a:r>
                      <a:endParaRPr lang="ru-RU" sz="1800" dirty="0">
                        <a:latin typeface="Calibri"/>
                        <a:ea typeface="Times New Roman"/>
                        <a:cs typeface="Times New Roman"/>
                      </a:endParaRPr>
                    </a:p>
                    <a:p>
                      <a:pPr algn="ctr">
                        <a:lnSpc>
                          <a:spcPct val="115000"/>
                        </a:lnSpc>
                        <a:spcAft>
                          <a:spcPts val="0"/>
                        </a:spcAft>
                      </a:pPr>
                      <a:r>
                        <a:rPr lang="ru-RU" sz="1800" dirty="0">
                          <a:latin typeface="Times New Roman KK EK"/>
                          <a:ea typeface="Times New Roman"/>
                          <a:cs typeface="Times New Roman"/>
                        </a:rPr>
                        <a:t>(</a:t>
                      </a:r>
                      <a:r>
                        <a:rPr lang="kk-KZ" sz="1800" dirty="0">
                          <a:latin typeface="Times New Roman KK EK"/>
                          <a:ea typeface="Times New Roman"/>
                          <a:cs typeface="Times New Roman"/>
                        </a:rPr>
                        <a:t>шеткі тақырыбы</a:t>
                      </a:r>
                      <a:r>
                        <a:rPr lang="ru-RU" sz="1800" dirty="0">
                          <a:latin typeface="Times New Roman KK EK"/>
                          <a:ea typeface="Times New Roman"/>
                          <a:cs typeface="Times New Roman"/>
                        </a:rPr>
                        <a:t>)</a:t>
                      </a:r>
                      <a:endParaRPr lang="ru-RU" sz="1800" dirty="0">
                        <a:latin typeface="Calibri"/>
                        <a:ea typeface="Times New Roman"/>
                        <a:cs typeface="Times New Roman"/>
                      </a:endParaRPr>
                    </a:p>
                  </a:txBody>
                  <a:tcPr marL="68580" marR="68580" marT="0" marB="0"/>
                </a:tc>
                <a:tc gridSpan="5">
                  <a:txBody>
                    <a:bodyPr/>
                    <a:lstStyle/>
                    <a:p>
                      <a:pPr algn="ctr">
                        <a:lnSpc>
                          <a:spcPct val="115000"/>
                        </a:lnSpc>
                        <a:spcAft>
                          <a:spcPts val="0"/>
                        </a:spcAft>
                      </a:pPr>
                      <a:r>
                        <a:rPr lang="kk-KZ" sz="1800" dirty="0" smtClean="0">
                          <a:latin typeface="Times New Roman KK EK"/>
                          <a:ea typeface="Times New Roman"/>
                          <a:cs typeface="Times New Roman"/>
                        </a:rPr>
                        <a:t>Бағандардың </a:t>
                      </a:r>
                      <a:r>
                        <a:rPr lang="kk-KZ" sz="1800" dirty="0">
                          <a:latin typeface="Times New Roman KK EK"/>
                          <a:ea typeface="Times New Roman"/>
                          <a:cs typeface="Times New Roman"/>
                        </a:rPr>
                        <a:t>атауы</a:t>
                      </a:r>
                      <a:r>
                        <a:rPr lang="ru-RU" sz="1800" dirty="0">
                          <a:latin typeface="Times New Roman KK EK"/>
                          <a:ea typeface="Times New Roman"/>
                          <a:cs typeface="Times New Roman"/>
                        </a:rPr>
                        <a:t> </a:t>
                      </a:r>
                      <a:endParaRPr lang="ru-RU" sz="1800" dirty="0" smtClean="0">
                        <a:latin typeface="Times New Roman KK EK"/>
                        <a:ea typeface="Times New Roman"/>
                        <a:cs typeface="Times New Roman"/>
                      </a:endParaRPr>
                    </a:p>
                    <a:p>
                      <a:pPr algn="ctr">
                        <a:lnSpc>
                          <a:spcPct val="115000"/>
                        </a:lnSpc>
                        <a:spcAft>
                          <a:spcPts val="0"/>
                        </a:spcAft>
                      </a:pPr>
                      <a:r>
                        <a:rPr lang="ru-RU" sz="1800" dirty="0" err="1" smtClean="0">
                          <a:latin typeface="Times New Roman KK EK"/>
                          <a:ea typeface="Times New Roman"/>
                          <a:cs typeface="Times New Roman"/>
                        </a:rPr>
                        <a:t>Баяндауыш</a:t>
                      </a:r>
                      <a:r>
                        <a:rPr lang="ru-RU" sz="1800" dirty="0" smtClean="0">
                          <a:latin typeface="Times New Roman KK EK"/>
                          <a:ea typeface="Times New Roman"/>
                          <a:cs typeface="Times New Roman"/>
                        </a:rPr>
                        <a:t> (</a:t>
                      </a:r>
                      <a:r>
                        <a:rPr lang="kk-KZ" sz="1800" dirty="0">
                          <a:latin typeface="Times New Roman KK EK"/>
                          <a:ea typeface="Times New Roman"/>
                          <a:cs typeface="Times New Roman"/>
                        </a:rPr>
                        <a:t>жоғарғы тақырыбы</a:t>
                      </a:r>
                      <a:r>
                        <a:rPr lang="ru-RU" sz="1800" dirty="0">
                          <a:latin typeface="Times New Roman KK EK"/>
                          <a:ea typeface="Times New Roman"/>
                          <a:cs typeface="Times New Roman"/>
                        </a:rPr>
                        <a:t>)</a:t>
                      </a:r>
                      <a:endParaRPr lang="ru-RU" sz="1800" dirty="0">
                        <a:latin typeface="Calibri"/>
                        <a:ea typeface="Times New Roman"/>
                        <a:cs typeface="Times New Roman"/>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0840">
                <a:tc vMerge="1">
                  <a:txBody>
                    <a:bodyPr/>
                    <a:lstStyle/>
                    <a:p>
                      <a:endParaRPr lang="ru-RU"/>
                    </a:p>
                  </a:txBody>
                  <a:tcPr/>
                </a:tc>
                <a:tc vMerge="1">
                  <a:txBody>
                    <a:bodyPr/>
                    <a:lstStyle/>
                    <a:p>
                      <a:endParaRPr lang="ru-RU"/>
                    </a:p>
                  </a:txBody>
                  <a:tcPr/>
                </a:tc>
                <a:tc>
                  <a:txBody>
                    <a:bodyPr/>
                    <a:lstStyle/>
                    <a:p>
                      <a:pPr algn="just">
                        <a:lnSpc>
                          <a:spcPct val="115000"/>
                        </a:lnSpc>
                        <a:spcAft>
                          <a:spcPts val="0"/>
                        </a:spcAft>
                      </a:pPr>
                      <a:endParaRPr lang="ru-RU" sz="1800">
                        <a:latin typeface="Times New Roman KK EK"/>
                        <a:ea typeface="Times New Roman"/>
                        <a:cs typeface="Times New Roman"/>
                      </a:endParaRPr>
                    </a:p>
                  </a:txBody>
                  <a:tcPr marL="68580" marR="68580" marT="0" marB="0"/>
                </a:tc>
                <a:tc>
                  <a:txBody>
                    <a:bodyPr/>
                    <a:lstStyle/>
                    <a:p>
                      <a:pPr algn="just">
                        <a:lnSpc>
                          <a:spcPct val="115000"/>
                        </a:lnSpc>
                        <a:spcAft>
                          <a:spcPts val="0"/>
                        </a:spcAft>
                      </a:pPr>
                      <a:endParaRPr lang="ru-RU" sz="1800" dirty="0">
                        <a:latin typeface="Times New Roman KK EK"/>
                        <a:ea typeface="Times New Roman"/>
                        <a:cs typeface="Times New Roman"/>
                      </a:endParaRPr>
                    </a:p>
                  </a:txBody>
                  <a:tcPr marL="68580" marR="68580" marT="0" marB="0"/>
                </a:tc>
                <a:tc>
                  <a:txBody>
                    <a:bodyPr/>
                    <a:lstStyle/>
                    <a:p>
                      <a:pPr algn="just">
                        <a:lnSpc>
                          <a:spcPct val="115000"/>
                        </a:lnSpc>
                        <a:spcAft>
                          <a:spcPts val="0"/>
                        </a:spcAft>
                      </a:pPr>
                      <a:endParaRPr lang="ru-RU" sz="1800" dirty="0">
                        <a:latin typeface="Times New Roman KK EK"/>
                        <a:ea typeface="Times New Roman"/>
                        <a:cs typeface="Times New Roman"/>
                      </a:endParaRPr>
                    </a:p>
                  </a:txBody>
                  <a:tcPr marL="68580" marR="68580" marT="0" marB="0"/>
                </a:tc>
                <a:tc>
                  <a:txBody>
                    <a:bodyPr/>
                    <a:lstStyle/>
                    <a:p>
                      <a:pPr algn="just">
                        <a:lnSpc>
                          <a:spcPct val="115000"/>
                        </a:lnSpc>
                        <a:spcAft>
                          <a:spcPts val="0"/>
                        </a:spcAft>
                      </a:pPr>
                      <a:endParaRPr lang="ru-RU" sz="1800" dirty="0">
                        <a:latin typeface="Times New Roman KK EK"/>
                        <a:ea typeface="Times New Roman"/>
                        <a:cs typeface="Times New Roman"/>
                      </a:endParaRPr>
                    </a:p>
                  </a:txBody>
                  <a:tcPr marL="68580" marR="68580" marT="0" marB="0"/>
                </a:tc>
                <a:tc>
                  <a:txBody>
                    <a:bodyPr/>
                    <a:lstStyle/>
                    <a:p>
                      <a:pPr algn="just">
                        <a:lnSpc>
                          <a:spcPct val="115000"/>
                        </a:lnSpc>
                        <a:spcAft>
                          <a:spcPts val="0"/>
                        </a:spcAft>
                      </a:pPr>
                      <a:endParaRPr lang="ru-RU" sz="1800">
                        <a:latin typeface="Times New Roman KK EK"/>
                        <a:ea typeface="Times New Roman"/>
                        <a:cs typeface="Times New Roman"/>
                      </a:endParaRPr>
                    </a:p>
                  </a:txBody>
                  <a:tcPr marL="68580" marR="68580" marT="0" marB="0"/>
                </a:tc>
              </a:tr>
              <a:tr h="370840">
                <a:tc vMerge="1">
                  <a:txBody>
                    <a:bodyPr/>
                    <a:lstStyle/>
                    <a:p>
                      <a:pPr algn="ctr">
                        <a:lnSpc>
                          <a:spcPct val="115000"/>
                        </a:lnSpc>
                        <a:spcAft>
                          <a:spcPts val="0"/>
                        </a:spcAft>
                      </a:pPr>
                      <a:endParaRPr lang="ru-RU" sz="18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a:latin typeface="Times New Roman KK EK"/>
                          <a:ea typeface="Times New Roman"/>
                          <a:cs typeface="Times New Roman"/>
                        </a:rPr>
                        <a:t>А</a:t>
                      </a:r>
                      <a:endParaRPr lang="ru-RU" sz="180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a:latin typeface="Times New Roman KK EK"/>
                          <a:ea typeface="Times New Roman"/>
                          <a:cs typeface="Times New Roman"/>
                        </a:rPr>
                        <a:t>1</a:t>
                      </a:r>
                      <a:endParaRPr lang="ru-RU" sz="180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a:latin typeface="Times New Roman KK EK"/>
                          <a:ea typeface="Times New Roman"/>
                          <a:cs typeface="Times New Roman"/>
                        </a:rPr>
                        <a:t>2</a:t>
                      </a:r>
                      <a:endParaRPr lang="ru-RU" sz="180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a:latin typeface="Times New Roman KK EK"/>
                          <a:ea typeface="Times New Roman"/>
                          <a:cs typeface="Times New Roman"/>
                        </a:rPr>
                        <a:t>3</a:t>
                      </a:r>
                      <a:endParaRPr lang="ru-RU" sz="180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dirty="0">
                          <a:latin typeface="Times New Roman KK EK"/>
                          <a:ea typeface="Times New Roman"/>
                          <a:cs typeface="Times New Roman"/>
                        </a:rPr>
                        <a:t>4</a:t>
                      </a:r>
                      <a:endParaRPr lang="ru-RU" sz="18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800" dirty="0">
                          <a:latin typeface="Times New Roman KK EK"/>
                          <a:ea typeface="Times New Roman"/>
                          <a:cs typeface="Times New Roman"/>
                        </a:rPr>
                        <a:t>5</a:t>
                      </a:r>
                      <a:endParaRPr lang="ru-RU" sz="1800" dirty="0">
                        <a:latin typeface="Calibri"/>
                        <a:ea typeface="Times New Roman"/>
                        <a:cs typeface="Times New Roman"/>
                      </a:endParaRPr>
                    </a:p>
                  </a:txBody>
                  <a:tcPr marL="68580" marR="68580" marT="0" marB="0"/>
                </a:tc>
              </a:tr>
              <a:tr h="370840">
                <a:tc>
                  <a:txBody>
                    <a:bodyPr/>
                    <a:lstStyle/>
                    <a:p>
                      <a:pPr algn="ctr"/>
                      <a:r>
                        <a:rPr lang="kk-KZ" dirty="0" smtClean="0"/>
                        <a:t>1</a:t>
                      </a:r>
                      <a:endParaRPr lang="ru-RU"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dirty="0"/>
                    </a:p>
                  </a:txBody>
                  <a:tcPr/>
                </a:tc>
              </a:tr>
              <a:tr h="416784">
                <a:tc>
                  <a:txBody>
                    <a:bodyPr/>
                    <a:lstStyle/>
                    <a:p>
                      <a:pPr algn="ctr"/>
                      <a:r>
                        <a:rPr lang="kk-KZ" dirty="0" smtClean="0"/>
                        <a:t>2</a:t>
                      </a:r>
                      <a:endParaRPr lang="ru-RU" dirty="0"/>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txBody>
          <a:bodyPr>
            <a:normAutofit lnSpcReduction="10000"/>
          </a:bodyPr>
          <a:lstStyle/>
          <a:p>
            <a:r>
              <a:rPr lang="kk-KZ" dirty="0" smtClean="0"/>
              <a:t>Статистикалық кестеде тақырыптардың  үш түрі болады:                                                                                                                                                                                                                                                                                                                                                                                                                                                                                                                                                                                                                                                                        </a:t>
            </a:r>
            <a:r>
              <a:rPr lang="kk-KZ" i="1" dirty="0" smtClean="0"/>
              <a:t> </a:t>
            </a:r>
            <a:endParaRPr lang="ru-RU" dirty="0" smtClean="0"/>
          </a:p>
          <a:p>
            <a:r>
              <a:rPr lang="kk-KZ" dirty="0" smtClean="0"/>
              <a:t>- жалпы, бүкіл кестенің мазмұнын көрсетеді (қандай жер мен уақытқа жатады), кесте макетінің үстінде ортасы бойынша орналасады және сыртқы тақырыбы деп аталады;</a:t>
            </a:r>
            <a:endParaRPr lang="ru-RU" dirty="0" smtClean="0"/>
          </a:p>
          <a:p>
            <a:r>
              <a:rPr lang="kk-KZ" dirty="0" smtClean="0"/>
              <a:t>- </a:t>
            </a:r>
            <a:r>
              <a:rPr lang="kk-KZ" dirty="0" smtClean="0"/>
              <a:t>жоғарғы, </a:t>
            </a:r>
            <a:r>
              <a:rPr lang="kk-KZ" dirty="0" smtClean="0"/>
              <a:t>бағаналардың мазмұнын сипаттайды (баяндауштың тақырыбы);</a:t>
            </a:r>
            <a:endParaRPr lang="ru-RU" dirty="0" smtClean="0"/>
          </a:p>
          <a:p>
            <a:r>
              <a:rPr lang="kk-KZ" dirty="0" smtClean="0"/>
              <a:t>- </a:t>
            </a:r>
            <a:r>
              <a:rPr lang="kk-KZ" dirty="0" smtClean="0"/>
              <a:t>шеткі, </a:t>
            </a:r>
            <a:r>
              <a:rPr lang="kk-KZ" dirty="0" smtClean="0"/>
              <a:t>(бастауыштың тақырыбы) - жолдар. Олар ішкі тақырыптар болып табылады.</a:t>
            </a:r>
            <a:endParaRPr lang="ru-RU" dirty="0" smtClean="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395536" y="476672"/>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92696"/>
            <a:ext cx="8229600" cy="926976"/>
          </a:xfrm>
        </p:spPr>
        <p:txBody>
          <a:bodyPr>
            <a:normAutofit fontScale="90000"/>
          </a:bodyPr>
          <a:lstStyle/>
          <a:p>
            <a:r>
              <a:rPr lang="kk-KZ" sz="3600" dirty="0" smtClean="0"/>
              <a:t>Тізімдік кестеде объект бірліктерінің тізімі беріледі</a:t>
            </a:r>
            <a:r>
              <a:rPr lang="kk-KZ" sz="3600" dirty="0" smtClean="0"/>
              <a:t>.</a:t>
            </a:r>
            <a:r>
              <a:rPr lang="kk-KZ" sz="4000" dirty="0" smtClean="0"/>
              <a:t/>
            </a:r>
            <a:br>
              <a:rPr lang="kk-KZ" sz="4000" dirty="0" smtClean="0"/>
            </a:br>
            <a:r>
              <a:rPr lang="kk-KZ" sz="2200" dirty="0" smtClean="0"/>
              <a:t> </a:t>
            </a:r>
            <a:r>
              <a:rPr lang="kk-KZ" sz="2700" dirty="0" smtClean="0"/>
              <a:t>Негізгі ауыл шаруашылығы </a:t>
            </a:r>
            <a:r>
              <a:rPr lang="kk-KZ" sz="2700" dirty="0" smtClean="0"/>
              <a:t>дақылдарының республика бойынша </a:t>
            </a:r>
            <a:r>
              <a:rPr lang="kk-KZ" sz="2700" dirty="0" smtClean="0"/>
              <a:t>жалпы </a:t>
            </a:r>
            <a:r>
              <a:rPr lang="kk-KZ" sz="2700" dirty="0" smtClean="0"/>
              <a:t>түсімі</a:t>
            </a:r>
            <a:r>
              <a:rPr lang="kk-KZ" sz="2700" dirty="0" smtClean="0"/>
              <a:t> </a:t>
            </a:r>
            <a:r>
              <a:rPr lang="kk-KZ" sz="2700" dirty="0" smtClean="0"/>
              <a:t>(2013жыл)</a:t>
            </a:r>
            <a:r>
              <a:rPr lang="kk-KZ" sz="2700" dirty="0" smtClean="0"/>
              <a:t/>
            </a:r>
            <a:br>
              <a:rPr lang="kk-KZ" sz="2700" dirty="0" smtClean="0"/>
            </a:br>
            <a:endParaRPr lang="ru-RU" sz="2700" dirty="0"/>
          </a:p>
        </p:txBody>
      </p:sp>
      <p:graphicFrame>
        <p:nvGraphicFramePr>
          <p:cNvPr id="4" name="Содержимое 3"/>
          <p:cNvGraphicFramePr>
            <a:graphicFrameLocks noGrp="1"/>
          </p:cNvGraphicFramePr>
          <p:nvPr>
            <p:ph idx="1"/>
          </p:nvPr>
        </p:nvGraphicFramePr>
        <p:xfrm>
          <a:off x="611559" y="1988839"/>
          <a:ext cx="8075240" cy="4396861"/>
        </p:xfrm>
        <a:graphic>
          <a:graphicData uri="http://schemas.openxmlformats.org/drawingml/2006/table">
            <a:tbl>
              <a:tblPr firstRow="1" bandRow="1">
                <a:tableStyleId>{5C22544A-7EE6-4342-B048-85BDC9FD1C3A}</a:tableStyleId>
              </a:tblPr>
              <a:tblGrid>
                <a:gridCol w="3960440"/>
                <a:gridCol w="4114800"/>
              </a:tblGrid>
              <a:tr h="720081">
                <a:tc>
                  <a:txBody>
                    <a:bodyPr/>
                    <a:lstStyle/>
                    <a:p>
                      <a:pPr algn="ctr" fontAlgn="b"/>
                      <a:r>
                        <a:rPr lang="ru-RU" sz="2400" b="0" i="0" u="none" strike="noStrike" dirty="0" err="1" smtClean="0">
                          <a:solidFill>
                            <a:srgbClr val="000000"/>
                          </a:solidFill>
                          <a:latin typeface="Times New Roman"/>
                        </a:rPr>
                        <a:t>Ауыл</a:t>
                      </a:r>
                      <a:r>
                        <a:rPr lang="ru-RU" sz="2400" b="0" i="0" u="none" strike="noStrike" dirty="0" smtClean="0">
                          <a:solidFill>
                            <a:srgbClr val="000000"/>
                          </a:solidFill>
                          <a:latin typeface="Times New Roman"/>
                        </a:rPr>
                        <a:t> </a:t>
                      </a:r>
                      <a:r>
                        <a:rPr lang="ru-RU" sz="2400" b="0" i="0" u="none" strike="noStrike" dirty="0" err="1" smtClean="0">
                          <a:solidFill>
                            <a:srgbClr val="000000"/>
                          </a:solidFill>
                          <a:latin typeface="Times New Roman"/>
                        </a:rPr>
                        <a:t>шаруашылық</a:t>
                      </a:r>
                      <a:r>
                        <a:rPr lang="ru-RU" sz="2400" b="0" i="0" u="none" strike="noStrike" baseline="0" dirty="0" err="1" smtClean="0">
                          <a:solidFill>
                            <a:srgbClr val="000000"/>
                          </a:solidFill>
                          <a:latin typeface="Times New Roman"/>
                        </a:rPr>
                        <a:t> </a:t>
                      </a:r>
                      <a:r>
                        <a:rPr lang="ru-RU" sz="2400" b="0" i="0" u="none" strike="noStrike" dirty="0" err="1" smtClean="0">
                          <a:solidFill>
                            <a:srgbClr val="000000"/>
                          </a:solidFill>
                          <a:latin typeface="Times New Roman"/>
                        </a:rPr>
                        <a:t>дақылдары</a:t>
                      </a:r>
                      <a:endParaRPr lang="ru-RU" sz="2400" b="0" i="0" u="none" strike="noStrike" dirty="0">
                        <a:solidFill>
                          <a:srgbClr val="000000"/>
                        </a:solidFill>
                        <a:latin typeface="Times New Roman"/>
                      </a:endParaRPr>
                    </a:p>
                  </a:txBody>
                  <a:tcPr marL="9525" marR="9525" marT="9525" marB="0" anchor="b"/>
                </a:tc>
                <a:tc>
                  <a:txBody>
                    <a:bodyPr/>
                    <a:lstStyle/>
                    <a:p>
                      <a:pPr algn="ctr"/>
                      <a:r>
                        <a:rPr lang="ru-RU" sz="2400" b="0" i="0" u="none" strike="noStrike" dirty="0" err="1" smtClean="0">
                          <a:solidFill>
                            <a:srgbClr val="000000"/>
                          </a:solidFill>
                          <a:latin typeface="Times New Roman"/>
                        </a:rPr>
                        <a:t>жалпы</a:t>
                      </a:r>
                      <a:r>
                        <a:rPr lang="ru-RU" sz="2400" b="0" i="0" u="none" strike="noStrike" dirty="0" smtClean="0">
                          <a:solidFill>
                            <a:srgbClr val="000000"/>
                          </a:solidFill>
                          <a:latin typeface="Times New Roman"/>
                        </a:rPr>
                        <a:t> </a:t>
                      </a:r>
                      <a:r>
                        <a:rPr lang="ru-RU" sz="2400" b="0" i="0" u="none" strike="noStrike" dirty="0" err="1" smtClean="0">
                          <a:solidFill>
                            <a:srgbClr val="000000"/>
                          </a:solidFill>
                          <a:latin typeface="Times New Roman"/>
                        </a:rPr>
                        <a:t>түсімі, бір</a:t>
                      </a:r>
                      <a:r>
                        <a:rPr lang="ru-RU" sz="2400" b="0" i="0" u="none" strike="noStrike" dirty="0" smtClean="0">
                          <a:solidFill>
                            <a:srgbClr val="000000"/>
                          </a:solidFill>
                          <a:latin typeface="Times New Roman"/>
                        </a:rPr>
                        <a:t> </a:t>
                      </a:r>
                      <a:r>
                        <a:rPr lang="ru-RU" sz="2400" b="0" i="0" u="none" strike="noStrike" dirty="0" err="1" smtClean="0">
                          <a:solidFill>
                            <a:srgbClr val="000000"/>
                          </a:solidFill>
                          <a:latin typeface="Times New Roman"/>
                        </a:rPr>
                        <a:t>гектардан</a:t>
                      </a:r>
                      <a:r>
                        <a:rPr lang="ru-RU" sz="2400" b="0" i="0" u="none" strike="noStrike" dirty="0" smtClean="0">
                          <a:solidFill>
                            <a:srgbClr val="000000"/>
                          </a:solidFill>
                          <a:latin typeface="Times New Roman"/>
                        </a:rPr>
                        <a:t> центнер</a:t>
                      </a:r>
                      <a:endParaRPr lang="ru-RU" sz="2400" dirty="0"/>
                    </a:p>
                  </a:txBody>
                  <a:tcPr/>
                </a:tc>
              </a:tr>
              <a:tr h="545193">
                <a:tc>
                  <a:txBody>
                    <a:bodyPr/>
                    <a:lstStyle/>
                    <a:p>
                      <a:pPr algn="ctr" fontAlgn="b"/>
                      <a:r>
                        <a:rPr lang="ru-RU" sz="2000" b="1" i="0" u="none" strike="noStrike" dirty="0" err="1">
                          <a:solidFill>
                            <a:srgbClr val="000000"/>
                          </a:solidFill>
                          <a:latin typeface="Times New Roman"/>
                        </a:rPr>
                        <a:t>дәнді дақылдар</a:t>
                      </a:r>
                      <a:endParaRPr lang="ru-RU" sz="2000" b="1" i="0" u="none" strike="noStrike" dirty="0">
                        <a:solidFill>
                          <a:srgbClr val="000000"/>
                        </a:solidFill>
                        <a:latin typeface="Times New Roman"/>
                      </a:endParaRPr>
                    </a:p>
                  </a:txBody>
                  <a:tcPr marL="9525" marR="9525" marT="9525" marB="0" anchor="b"/>
                </a:tc>
                <a:tc>
                  <a:txBody>
                    <a:bodyPr/>
                    <a:lstStyle/>
                    <a:p>
                      <a:pPr algn="ctr" fontAlgn="b"/>
                      <a:r>
                        <a:rPr lang="ru-RU" sz="2000" b="1" i="0" u="none" strike="noStrike" dirty="0">
                          <a:solidFill>
                            <a:srgbClr val="000000"/>
                          </a:solidFill>
                          <a:latin typeface="Times New Roman"/>
                        </a:rPr>
                        <a:t>11,6</a:t>
                      </a:r>
                    </a:p>
                  </a:txBody>
                  <a:tcPr marL="9525" marR="9525" marT="9525" marB="0" anchor="b"/>
                </a:tc>
              </a:tr>
              <a:tr h="504056">
                <a:tc>
                  <a:txBody>
                    <a:bodyPr/>
                    <a:lstStyle/>
                    <a:p>
                      <a:pPr algn="ctr" fontAlgn="b"/>
                      <a:r>
                        <a:rPr lang="ru-RU" sz="2000" b="1" i="0" u="none" strike="noStrike" dirty="0" err="1">
                          <a:solidFill>
                            <a:srgbClr val="000000"/>
                          </a:solidFill>
                          <a:latin typeface="Times New Roman"/>
                        </a:rPr>
                        <a:t>күнбағыс</a:t>
                      </a:r>
                      <a:endParaRPr lang="ru-RU" sz="2000" b="1" i="0" u="none" strike="noStrike" dirty="0">
                        <a:solidFill>
                          <a:srgbClr val="000000"/>
                        </a:solidFill>
                        <a:latin typeface="Times New Roman"/>
                      </a:endParaRPr>
                    </a:p>
                  </a:txBody>
                  <a:tcPr marL="9525" marR="9525" marT="9525" marB="0" anchor="b"/>
                </a:tc>
                <a:tc>
                  <a:txBody>
                    <a:bodyPr/>
                    <a:lstStyle/>
                    <a:p>
                      <a:pPr algn="ctr" fontAlgn="b"/>
                      <a:r>
                        <a:rPr lang="ru-RU" sz="2000" b="1" i="0" u="none" strike="noStrike" dirty="0">
                          <a:solidFill>
                            <a:srgbClr val="000000"/>
                          </a:solidFill>
                          <a:latin typeface="Times New Roman"/>
                        </a:rPr>
                        <a:t>7,0</a:t>
                      </a:r>
                    </a:p>
                  </a:txBody>
                  <a:tcPr marL="9525" marR="9525" marT="9525" marB="0" anchor="b"/>
                </a:tc>
              </a:tr>
              <a:tr h="549771">
                <a:tc>
                  <a:txBody>
                    <a:bodyPr/>
                    <a:lstStyle/>
                    <a:p>
                      <a:pPr algn="ctr" fontAlgn="b"/>
                      <a:r>
                        <a:rPr lang="ru-RU" sz="2000" b="1" i="0" u="none" strike="noStrike" dirty="0" err="1" smtClean="0">
                          <a:solidFill>
                            <a:srgbClr val="000000"/>
                          </a:solidFill>
                          <a:latin typeface="Times New Roman"/>
                        </a:rPr>
                        <a:t>мақта</a:t>
                      </a:r>
                      <a:endParaRPr lang="ru-RU" sz="2000" b="1" i="0" u="none" strike="noStrike" dirty="0">
                        <a:solidFill>
                          <a:srgbClr val="000000"/>
                        </a:solidFill>
                        <a:latin typeface="Times New Roman"/>
                      </a:endParaRPr>
                    </a:p>
                  </a:txBody>
                  <a:tcPr marL="9525" marR="9525" marT="9525" marB="0" anchor="b"/>
                </a:tc>
                <a:tc>
                  <a:txBody>
                    <a:bodyPr/>
                    <a:lstStyle/>
                    <a:p>
                      <a:pPr algn="ctr" fontAlgn="b"/>
                      <a:r>
                        <a:rPr lang="ru-RU" sz="2000" b="1" i="0" u="none" strike="noStrike" dirty="0">
                          <a:solidFill>
                            <a:srgbClr val="000000"/>
                          </a:solidFill>
                          <a:latin typeface="Times New Roman"/>
                        </a:rPr>
                        <a:t>28,7</a:t>
                      </a:r>
                    </a:p>
                  </a:txBody>
                  <a:tcPr marL="9525" marR="9525" marT="9525" marB="0" anchor="b"/>
                </a:tc>
              </a:tr>
              <a:tr h="432048">
                <a:tc>
                  <a:txBody>
                    <a:bodyPr/>
                    <a:lstStyle/>
                    <a:p>
                      <a:pPr algn="ctr" fontAlgn="b"/>
                      <a:r>
                        <a:rPr lang="ru-RU" sz="2000" b="1" i="0" u="none" strike="noStrike">
                          <a:solidFill>
                            <a:srgbClr val="000000"/>
                          </a:solidFill>
                          <a:latin typeface="Times New Roman"/>
                        </a:rPr>
                        <a:t>қант қызылшасы</a:t>
                      </a:r>
                    </a:p>
                  </a:txBody>
                  <a:tcPr marL="9525" marR="9525" marT="9525" marB="0" anchor="b"/>
                </a:tc>
                <a:tc>
                  <a:txBody>
                    <a:bodyPr/>
                    <a:lstStyle/>
                    <a:p>
                      <a:pPr algn="ctr" fontAlgn="b"/>
                      <a:r>
                        <a:rPr lang="ru-RU" sz="2000" b="1" i="0" u="none" strike="noStrike" dirty="0">
                          <a:solidFill>
                            <a:srgbClr val="000000"/>
                          </a:solidFill>
                          <a:latin typeface="Times New Roman"/>
                        </a:rPr>
                        <a:t>267,7</a:t>
                      </a:r>
                    </a:p>
                  </a:txBody>
                  <a:tcPr marL="9525" marR="9525" marT="9525" marB="0" anchor="b"/>
                </a:tc>
              </a:tr>
              <a:tr h="504056">
                <a:tc>
                  <a:txBody>
                    <a:bodyPr/>
                    <a:lstStyle/>
                    <a:p>
                      <a:pPr algn="ctr" fontAlgn="b"/>
                      <a:r>
                        <a:rPr lang="ru-RU" sz="2000" b="1" i="0" u="none" strike="noStrike">
                          <a:solidFill>
                            <a:srgbClr val="000000"/>
                          </a:solidFill>
                          <a:latin typeface="Times New Roman"/>
                        </a:rPr>
                        <a:t>темекі </a:t>
                      </a:r>
                    </a:p>
                  </a:txBody>
                  <a:tcPr marL="9525" marR="9525" marT="9525" marB="0" anchor="b"/>
                </a:tc>
                <a:tc>
                  <a:txBody>
                    <a:bodyPr/>
                    <a:lstStyle/>
                    <a:p>
                      <a:pPr algn="ctr" fontAlgn="b"/>
                      <a:r>
                        <a:rPr lang="ru-RU" sz="2000" b="1" i="0" u="none" strike="noStrike" dirty="0">
                          <a:solidFill>
                            <a:srgbClr val="000000"/>
                          </a:solidFill>
                          <a:latin typeface="Times New Roman"/>
                        </a:rPr>
                        <a:t>22,6</a:t>
                      </a:r>
                    </a:p>
                  </a:txBody>
                  <a:tcPr marL="9525" marR="9525" marT="9525" marB="0" anchor="b"/>
                </a:tc>
              </a:tr>
              <a:tr h="432048">
                <a:tc>
                  <a:txBody>
                    <a:bodyPr/>
                    <a:lstStyle/>
                    <a:p>
                      <a:pPr algn="ctr" fontAlgn="b"/>
                      <a:r>
                        <a:rPr lang="ru-RU" sz="2000" b="1" i="0" u="none" strike="noStrike">
                          <a:solidFill>
                            <a:srgbClr val="000000"/>
                          </a:solidFill>
                          <a:latin typeface="Times New Roman"/>
                        </a:rPr>
                        <a:t>картоп</a:t>
                      </a:r>
                    </a:p>
                  </a:txBody>
                  <a:tcPr marL="9525" marR="9525" marT="9525" marB="0" anchor="b"/>
                </a:tc>
                <a:tc>
                  <a:txBody>
                    <a:bodyPr/>
                    <a:lstStyle/>
                    <a:p>
                      <a:pPr algn="ctr" fontAlgn="b"/>
                      <a:r>
                        <a:rPr lang="ru-RU" sz="2000" b="1" i="0" u="none" strike="noStrike" dirty="0">
                          <a:solidFill>
                            <a:srgbClr val="000000"/>
                          </a:solidFill>
                          <a:latin typeface="Times New Roman"/>
                        </a:rPr>
                        <a:t>181,5</a:t>
                      </a:r>
                    </a:p>
                  </a:txBody>
                  <a:tcPr marL="9525" marR="9525" marT="9525" marB="0" anchor="b"/>
                </a:tc>
              </a:tr>
              <a:tr h="606729">
                <a:tc>
                  <a:txBody>
                    <a:bodyPr/>
                    <a:lstStyle/>
                    <a:p>
                      <a:pPr algn="ctr" fontAlgn="b"/>
                      <a:r>
                        <a:rPr lang="ru-RU" sz="2000" b="1" i="0" u="none" strike="noStrike" dirty="0" err="1">
                          <a:solidFill>
                            <a:srgbClr val="000000"/>
                          </a:solidFill>
                          <a:latin typeface="Times New Roman"/>
                        </a:rPr>
                        <a:t>көкөніс</a:t>
                      </a:r>
                      <a:endParaRPr lang="ru-RU" sz="2000" b="1" i="0" u="none" strike="noStrike" dirty="0">
                        <a:solidFill>
                          <a:srgbClr val="000000"/>
                        </a:solidFill>
                        <a:latin typeface="Times New Roman"/>
                      </a:endParaRPr>
                    </a:p>
                  </a:txBody>
                  <a:tcPr marL="9525" marR="9525" marT="9525" marB="0" anchor="b"/>
                </a:tc>
                <a:tc>
                  <a:txBody>
                    <a:bodyPr/>
                    <a:lstStyle/>
                    <a:p>
                      <a:pPr algn="ctr" fontAlgn="b"/>
                      <a:r>
                        <a:rPr lang="ru-RU" sz="2000" b="1" i="0" u="none" strike="noStrike" dirty="0">
                          <a:solidFill>
                            <a:srgbClr val="000000"/>
                          </a:solidFill>
                          <a:latin typeface="Times New Roman"/>
                        </a:rPr>
                        <a:t>238,7</a:t>
                      </a:r>
                    </a:p>
                  </a:txBody>
                  <a:tcPr marL="9525" marR="9525" marT="9525" marB="0" anchor="b"/>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432048"/>
          </a:xfrm>
        </p:spPr>
        <p:txBody>
          <a:bodyPr>
            <a:normAutofit fontScale="90000"/>
          </a:bodyPr>
          <a:lstStyle/>
          <a:p>
            <a:r>
              <a:rPr lang="kk-KZ" sz="3100" dirty="0" smtClean="0"/>
              <a:t>Аумақтық кестеде аймақтардың тізімі </a:t>
            </a:r>
            <a:r>
              <a:rPr lang="kk-KZ" sz="3100" dirty="0" smtClean="0"/>
              <a:t>беріледі</a:t>
            </a:r>
            <a:br>
              <a:rPr lang="kk-KZ" sz="3100" dirty="0" smtClean="0"/>
            </a:br>
            <a:r>
              <a:rPr lang="kk-KZ" sz="3100" dirty="0" smtClean="0"/>
              <a:t>Жоғарғы оқу орындар саны</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457200" y="980728"/>
          <a:ext cx="8229600" cy="5264356"/>
        </p:xfrm>
        <a:graphic>
          <a:graphicData uri="http://schemas.openxmlformats.org/drawingml/2006/table">
            <a:tbl>
              <a:tblPr firstRow="1" bandRow="1">
                <a:tableStyleId>{5C22544A-7EE6-4342-B048-85BDC9FD1C3A}</a:tableStyleId>
              </a:tblPr>
              <a:tblGrid>
                <a:gridCol w="2386608"/>
                <a:gridCol w="1224136"/>
                <a:gridCol w="1368152"/>
                <a:gridCol w="1152128"/>
                <a:gridCol w="1080120"/>
                <a:gridCol w="1018456"/>
              </a:tblGrid>
              <a:tr h="37348">
                <a:tc>
                  <a:txBody>
                    <a:bodyPr/>
                    <a:lstStyle/>
                    <a:p>
                      <a:pPr algn="l" fontAlgn="b"/>
                      <a:r>
                        <a:rPr lang="ru-RU" sz="1600" b="1" i="0" u="none" strike="noStrike" dirty="0">
                          <a:latin typeface="Times New Roman" pitchFamily="18" charset="0"/>
                          <a:cs typeface="Times New Roman" pitchFamily="18" charset="0"/>
                        </a:rPr>
                        <a:t> </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2010/11</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2011/12</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2012/13</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2013/14</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2014/15</a:t>
                      </a:r>
                    </a:p>
                  </a:txBody>
                  <a:tcPr marL="9525" marR="9525" marT="9525" marB="0" anchor="b"/>
                </a:tc>
              </a:tr>
              <a:tr h="353172">
                <a:tc>
                  <a:txBody>
                    <a:bodyPr/>
                    <a:lstStyle/>
                    <a:p>
                      <a:pPr algn="l" fontAlgn="b"/>
                      <a:r>
                        <a:rPr lang="ru-RU" sz="1600" b="1" i="0" u="none" strike="noStrike" dirty="0" err="1">
                          <a:latin typeface="Times New Roman" pitchFamily="18" charset="0"/>
                          <a:cs typeface="Times New Roman" pitchFamily="18" charset="0"/>
                        </a:rPr>
                        <a:t>Қазақстан Республикасы</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149</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146</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139</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128</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126</a:t>
                      </a:r>
                    </a:p>
                  </a:txBody>
                  <a:tcPr marL="9525" marR="9525" marT="9525" marB="0" anchor="b"/>
                </a:tc>
              </a:tr>
              <a:tr h="273161">
                <a:tc>
                  <a:txBody>
                    <a:bodyPr/>
                    <a:lstStyle/>
                    <a:p>
                      <a:pPr algn="l" fontAlgn="b"/>
                      <a:r>
                        <a:rPr lang="ru-RU" sz="1600" b="1" i="0" u="none" strike="noStrike" dirty="0" err="1">
                          <a:latin typeface="Times New Roman" pitchFamily="18" charset="0"/>
                          <a:cs typeface="Times New Roman" pitchFamily="18" charset="0"/>
                        </a:rPr>
                        <a:t>Ақмола</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6</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6</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6</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6</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6</a:t>
                      </a:r>
                    </a:p>
                  </a:txBody>
                  <a:tcPr marL="9525" marR="9525" marT="9525" marB="0" anchor="b"/>
                </a:tc>
              </a:tr>
              <a:tr h="273161">
                <a:tc>
                  <a:txBody>
                    <a:bodyPr/>
                    <a:lstStyle/>
                    <a:p>
                      <a:pPr algn="l" fontAlgn="b"/>
                      <a:r>
                        <a:rPr lang="ru-RU" sz="1600" b="1" i="0" u="none" strike="noStrike" dirty="0" err="1">
                          <a:latin typeface="Times New Roman" pitchFamily="18" charset="0"/>
                          <a:cs typeface="Times New Roman" pitchFamily="18" charset="0"/>
                        </a:rPr>
                        <a:t>Ақтөбе</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8</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8</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7</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6</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6</a:t>
                      </a:r>
                    </a:p>
                  </a:txBody>
                  <a:tcPr marL="9525" marR="9525" marT="9525" marB="0" anchor="b"/>
                </a:tc>
              </a:tr>
              <a:tr h="273161">
                <a:tc>
                  <a:txBody>
                    <a:bodyPr/>
                    <a:lstStyle/>
                    <a:p>
                      <a:pPr algn="l" fontAlgn="b"/>
                      <a:r>
                        <a:rPr lang="ru-RU" sz="1600" b="1" i="0" u="none" strike="noStrike" dirty="0" err="1">
                          <a:latin typeface="Times New Roman" pitchFamily="18" charset="0"/>
                          <a:cs typeface="Times New Roman" pitchFamily="18" charset="0"/>
                        </a:rPr>
                        <a:t>Алматы</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2</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2</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3</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3</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3</a:t>
                      </a:r>
                    </a:p>
                  </a:txBody>
                  <a:tcPr marL="9525" marR="9525" marT="9525" marB="0" anchor="b"/>
                </a:tc>
              </a:tr>
              <a:tr h="273161">
                <a:tc>
                  <a:txBody>
                    <a:bodyPr/>
                    <a:lstStyle/>
                    <a:p>
                      <a:pPr algn="l" fontAlgn="b"/>
                      <a:r>
                        <a:rPr lang="ru-RU" sz="1600" b="1" i="0" u="none" strike="noStrike" dirty="0">
                          <a:latin typeface="Times New Roman" pitchFamily="18" charset="0"/>
                          <a:cs typeface="Times New Roman" pitchFamily="18" charset="0"/>
                        </a:rPr>
                        <a:t>Атырау</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3</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3</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3</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3</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3</a:t>
                      </a:r>
                    </a:p>
                  </a:txBody>
                  <a:tcPr marL="9525" marR="9525" marT="9525" marB="0" anchor="b"/>
                </a:tc>
              </a:tr>
              <a:tr h="275508">
                <a:tc>
                  <a:txBody>
                    <a:bodyPr/>
                    <a:lstStyle/>
                    <a:p>
                      <a:pPr algn="l" fontAlgn="b"/>
                      <a:r>
                        <a:rPr lang="ru-RU" sz="1600" b="1" i="0" u="none" strike="noStrike" dirty="0" err="1">
                          <a:latin typeface="Times New Roman" pitchFamily="18" charset="0"/>
                          <a:cs typeface="Times New Roman" pitchFamily="18" charset="0"/>
                        </a:rPr>
                        <a:t>Батыс</a:t>
                      </a:r>
                      <a:r>
                        <a:rPr lang="ru-RU" sz="1600" b="1" i="0" u="none" strike="noStrike" dirty="0">
                          <a:latin typeface="Times New Roman" pitchFamily="18" charset="0"/>
                          <a:cs typeface="Times New Roman" pitchFamily="18" charset="0"/>
                        </a:rPr>
                        <a:t> </a:t>
                      </a:r>
                      <a:r>
                        <a:rPr lang="ru-RU" sz="1600" b="1" i="0" u="none" strike="noStrike" dirty="0" err="1">
                          <a:latin typeface="Times New Roman" pitchFamily="18" charset="0"/>
                          <a:cs typeface="Times New Roman" pitchFamily="18" charset="0"/>
                        </a:rPr>
                        <a:t>Қазақстан</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4</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4</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4</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3</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3</a:t>
                      </a:r>
                    </a:p>
                  </a:txBody>
                  <a:tcPr marL="9525" marR="9525" marT="9525" marB="0" anchor="b"/>
                </a:tc>
              </a:tr>
              <a:tr h="273161">
                <a:tc>
                  <a:txBody>
                    <a:bodyPr/>
                    <a:lstStyle/>
                    <a:p>
                      <a:pPr algn="l" fontAlgn="b"/>
                      <a:r>
                        <a:rPr lang="ru-RU" sz="1600" b="1" i="0" u="none" strike="noStrike" dirty="0">
                          <a:latin typeface="Times New Roman" pitchFamily="18" charset="0"/>
                          <a:cs typeface="Times New Roman" pitchFamily="18" charset="0"/>
                        </a:rPr>
                        <a:t>Жамбыл</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5</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5</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5</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5</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5</a:t>
                      </a:r>
                    </a:p>
                  </a:txBody>
                  <a:tcPr marL="9525" marR="9525" marT="9525" marB="0" anchor="b"/>
                </a:tc>
              </a:tr>
              <a:tr h="273161">
                <a:tc>
                  <a:txBody>
                    <a:bodyPr/>
                    <a:lstStyle/>
                    <a:p>
                      <a:pPr algn="l" fontAlgn="b"/>
                      <a:r>
                        <a:rPr lang="ru-RU" sz="1600" b="1" i="0" u="none" strike="noStrike" dirty="0" err="1">
                          <a:latin typeface="Times New Roman" pitchFamily="18" charset="0"/>
                          <a:cs typeface="Times New Roman" pitchFamily="18" charset="0"/>
                        </a:rPr>
                        <a:t>Қарағанды</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13</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13</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10</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10</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9</a:t>
                      </a:r>
                    </a:p>
                  </a:txBody>
                  <a:tcPr marL="9525" marR="9525" marT="9525" marB="0" anchor="b"/>
                </a:tc>
              </a:tr>
              <a:tr h="273161">
                <a:tc>
                  <a:txBody>
                    <a:bodyPr/>
                    <a:lstStyle/>
                    <a:p>
                      <a:pPr algn="l" fontAlgn="b"/>
                      <a:r>
                        <a:rPr lang="ru-RU" sz="1600" b="1" i="0" u="none" strike="noStrike" dirty="0" err="1">
                          <a:latin typeface="Times New Roman" pitchFamily="18" charset="0"/>
                          <a:cs typeface="Times New Roman" pitchFamily="18" charset="0"/>
                        </a:rPr>
                        <a:t>Қостанай</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7</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7</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7</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7</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7</a:t>
                      </a:r>
                    </a:p>
                  </a:txBody>
                  <a:tcPr marL="9525" marR="9525" marT="9525" marB="0" anchor="b"/>
                </a:tc>
              </a:tr>
              <a:tr h="273161">
                <a:tc>
                  <a:txBody>
                    <a:bodyPr/>
                    <a:lstStyle/>
                    <a:p>
                      <a:pPr algn="l" fontAlgn="b"/>
                      <a:r>
                        <a:rPr lang="ru-RU" sz="1600" b="1" i="0" u="none" strike="noStrike" dirty="0" err="1">
                          <a:latin typeface="Times New Roman" pitchFamily="18" charset="0"/>
                          <a:cs typeface="Times New Roman" pitchFamily="18" charset="0"/>
                        </a:rPr>
                        <a:t>Қызылорда</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5</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4</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4</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4</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4</a:t>
                      </a:r>
                    </a:p>
                  </a:txBody>
                  <a:tcPr marL="9525" marR="9525" marT="9525" marB="0" anchor="b"/>
                </a:tc>
              </a:tr>
              <a:tr h="273161">
                <a:tc>
                  <a:txBody>
                    <a:bodyPr/>
                    <a:lstStyle/>
                    <a:p>
                      <a:pPr algn="l" fontAlgn="b"/>
                      <a:r>
                        <a:rPr lang="ru-RU" sz="1600" b="1" i="0" u="none" strike="noStrike" dirty="0" err="1">
                          <a:latin typeface="Times New Roman" pitchFamily="18" charset="0"/>
                          <a:cs typeface="Times New Roman" pitchFamily="18" charset="0"/>
                        </a:rPr>
                        <a:t>Маңғыстау</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3</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3</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3</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2</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2</a:t>
                      </a:r>
                    </a:p>
                  </a:txBody>
                  <a:tcPr marL="9525" marR="9525" marT="9525" marB="0" anchor="b"/>
                </a:tc>
              </a:tr>
              <a:tr h="271653">
                <a:tc>
                  <a:txBody>
                    <a:bodyPr/>
                    <a:lstStyle/>
                    <a:p>
                      <a:pPr algn="l" fontAlgn="b"/>
                      <a:r>
                        <a:rPr lang="ru-RU" sz="1600" b="1" i="0" u="none" strike="noStrike" dirty="0" err="1">
                          <a:latin typeface="Times New Roman" pitchFamily="18" charset="0"/>
                          <a:cs typeface="Times New Roman" pitchFamily="18" charset="0"/>
                        </a:rPr>
                        <a:t>Оңтүстік Қазақстан</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12</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14</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12</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11</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11</a:t>
                      </a:r>
                    </a:p>
                  </a:txBody>
                  <a:tcPr marL="9525" marR="9525" marT="9525" marB="0" anchor="b"/>
                </a:tc>
              </a:tr>
              <a:tr h="273161">
                <a:tc>
                  <a:txBody>
                    <a:bodyPr/>
                    <a:lstStyle/>
                    <a:p>
                      <a:pPr algn="l" fontAlgn="b"/>
                      <a:r>
                        <a:rPr lang="ru-RU" sz="1600" b="1" i="0" u="none" strike="noStrike" dirty="0">
                          <a:latin typeface="Times New Roman" pitchFamily="18" charset="0"/>
                          <a:cs typeface="Times New Roman" pitchFamily="18" charset="0"/>
                        </a:rPr>
                        <a:t>Павлодар</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4</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4</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4</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4</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4</a:t>
                      </a:r>
                    </a:p>
                  </a:txBody>
                  <a:tcPr marL="9525" marR="9525" marT="9525" marB="0" anchor="b"/>
                </a:tc>
              </a:tr>
              <a:tr h="280322">
                <a:tc>
                  <a:txBody>
                    <a:bodyPr/>
                    <a:lstStyle/>
                    <a:p>
                      <a:pPr algn="l" fontAlgn="b"/>
                      <a:r>
                        <a:rPr lang="ru-RU" sz="1600" b="1" i="0" u="none" strike="noStrike" dirty="0" err="1">
                          <a:latin typeface="Times New Roman" pitchFamily="18" charset="0"/>
                          <a:cs typeface="Times New Roman" pitchFamily="18" charset="0"/>
                        </a:rPr>
                        <a:t>Солтүстік Қазақстан</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2</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2</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2</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2</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2</a:t>
                      </a:r>
                    </a:p>
                  </a:txBody>
                  <a:tcPr marL="9525" marR="9525" marT="9525" marB="0" anchor="b"/>
                </a:tc>
              </a:tr>
              <a:tr h="366242">
                <a:tc>
                  <a:txBody>
                    <a:bodyPr/>
                    <a:lstStyle/>
                    <a:p>
                      <a:pPr algn="l" fontAlgn="b"/>
                      <a:r>
                        <a:rPr lang="ru-RU" sz="1600" b="1" i="0" u="none" strike="noStrike" dirty="0" err="1">
                          <a:latin typeface="Times New Roman" pitchFamily="18" charset="0"/>
                          <a:cs typeface="Times New Roman" pitchFamily="18" charset="0"/>
                        </a:rPr>
                        <a:t>Шығыс Қазақстан</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10</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10</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10</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7</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7</a:t>
                      </a:r>
                    </a:p>
                  </a:txBody>
                  <a:tcPr marL="9525" marR="9525" marT="9525" marB="0" anchor="b"/>
                </a:tc>
              </a:tr>
              <a:tr h="366242">
                <a:tc>
                  <a:txBody>
                    <a:bodyPr/>
                    <a:lstStyle/>
                    <a:p>
                      <a:pPr algn="l" fontAlgn="b"/>
                      <a:r>
                        <a:rPr lang="ru-RU" sz="1600" b="1" i="0" u="none" strike="noStrike" dirty="0">
                          <a:latin typeface="Times New Roman" pitchFamily="18" charset="0"/>
                          <a:cs typeface="Times New Roman" pitchFamily="18" charset="0"/>
                        </a:rPr>
                        <a:t>Астана </a:t>
                      </a:r>
                      <a:r>
                        <a:rPr lang="ru-RU" sz="1600" b="1" i="0" u="none" strike="noStrike" dirty="0" err="1">
                          <a:latin typeface="Times New Roman" pitchFamily="18" charset="0"/>
                          <a:cs typeface="Times New Roman" pitchFamily="18" charset="0"/>
                        </a:rPr>
                        <a:t>қаласы</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13</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14</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14</a:t>
                      </a:r>
                    </a:p>
                  </a:txBody>
                  <a:tcPr marL="9525" marR="9525" marT="9525" marB="0" anchor="b"/>
                </a:tc>
                <a:tc>
                  <a:txBody>
                    <a:bodyPr/>
                    <a:lstStyle/>
                    <a:p>
                      <a:pPr algn="ctr" fontAlgn="b"/>
                      <a:r>
                        <a:rPr lang="ru-RU" sz="1600" b="1" i="0" u="none" strike="noStrike">
                          <a:latin typeface="Times New Roman" pitchFamily="18" charset="0"/>
                          <a:cs typeface="Times New Roman" pitchFamily="18" charset="0"/>
                        </a:rPr>
                        <a:t>    14</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14</a:t>
                      </a:r>
                    </a:p>
                  </a:txBody>
                  <a:tcPr marL="9525" marR="9525" marT="9525" marB="0" anchor="b"/>
                </a:tc>
              </a:tr>
              <a:tr h="366242">
                <a:tc>
                  <a:txBody>
                    <a:bodyPr/>
                    <a:lstStyle/>
                    <a:p>
                      <a:pPr algn="l" fontAlgn="b"/>
                      <a:r>
                        <a:rPr lang="ru-RU" sz="1600" b="1" i="0" u="none" strike="noStrike" dirty="0" err="1">
                          <a:latin typeface="Times New Roman" pitchFamily="18" charset="0"/>
                          <a:cs typeface="Times New Roman" pitchFamily="18" charset="0"/>
                        </a:rPr>
                        <a:t>Алматы</a:t>
                      </a:r>
                      <a:r>
                        <a:rPr lang="ru-RU" sz="1600" b="1" i="0" u="none" strike="noStrike" dirty="0">
                          <a:latin typeface="Times New Roman" pitchFamily="18" charset="0"/>
                          <a:cs typeface="Times New Roman" pitchFamily="18" charset="0"/>
                        </a:rPr>
                        <a:t> </a:t>
                      </a:r>
                      <a:r>
                        <a:rPr lang="ru-RU" sz="1600" b="1" i="0" u="none" strike="noStrike" dirty="0" err="1">
                          <a:latin typeface="Times New Roman" pitchFamily="18" charset="0"/>
                          <a:cs typeface="Times New Roman" pitchFamily="18" charset="0"/>
                        </a:rPr>
                        <a:t>қаласы</a:t>
                      </a:r>
                      <a:endParaRPr lang="ru-RU" sz="1600" b="1" i="0" u="none" strike="noStrike" dirty="0">
                        <a:latin typeface="Times New Roman" pitchFamily="18" charset="0"/>
                        <a:cs typeface="Times New Roman" pitchFamily="18" charset="0"/>
                      </a:endParaRP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52</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47</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45</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41</a:t>
                      </a:r>
                    </a:p>
                  </a:txBody>
                  <a:tcPr marL="9525" marR="9525" marT="9525" marB="0" anchor="b"/>
                </a:tc>
                <a:tc>
                  <a:txBody>
                    <a:bodyPr/>
                    <a:lstStyle/>
                    <a:p>
                      <a:pPr algn="ctr" fontAlgn="b"/>
                      <a:r>
                        <a:rPr lang="ru-RU" sz="1600" b="1" i="0" u="none" strike="noStrike" dirty="0">
                          <a:latin typeface="Times New Roman" pitchFamily="18" charset="0"/>
                          <a:cs typeface="Times New Roman" pitchFamily="18" charset="0"/>
                        </a:rPr>
                        <a:t>    40</a:t>
                      </a:r>
                    </a:p>
                  </a:txBody>
                  <a:tcPr marL="9525" marR="9525" marT="9525" marB="0" anchor="b"/>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340768"/>
            <a:ext cx="8229600" cy="288032"/>
          </a:xfrm>
        </p:spPr>
        <p:txBody>
          <a:bodyPr>
            <a:normAutofit fontScale="90000"/>
          </a:bodyPr>
          <a:lstStyle/>
          <a:p>
            <a:r>
              <a:rPr lang="kk-KZ" sz="4000" dirty="0" smtClean="0"/>
              <a:t>Хронологиялық кестеде көрсеткіштердің әр кезеңдегі мәндері беріледі</a:t>
            </a:r>
            <a:r>
              <a:rPr lang="kk-KZ" sz="4000" dirty="0" smtClean="0"/>
              <a:t>.</a:t>
            </a:r>
            <a:br>
              <a:rPr lang="kk-KZ" sz="4000" dirty="0" smtClean="0"/>
            </a:br>
            <a:r>
              <a:rPr lang="kk-KZ" sz="4000" dirty="0" smtClean="0"/>
              <a:t/>
            </a:r>
            <a:br>
              <a:rPr lang="kk-KZ" sz="4000" dirty="0" smtClean="0"/>
            </a:br>
            <a:r>
              <a:rPr lang="kk-KZ" sz="4000" dirty="0" smtClean="0"/>
              <a:t>Жоғарғы оқу орындары</a:t>
            </a:r>
            <a:r>
              <a:rPr lang="kk-KZ" dirty="0" smtClean="0"/>
              <a:t/>
            </a:r>
            <a:br>
              <a:rPr lang="kk-KZ" dirty="0" smtClean="0"/>
            </a:br>
            <a:endParaRPr lang="ru-RU" dirty="0"/>
          </a:p>
        </p:txBody>
      </p:sp>
      <p:graphicFrame>
        <p:nvGraphicFramePr>
          <p:cNvPr id="4" name="Содержимое 3"/>
          <p:cNvGraphicFramePr>
            <a:graphicFrameLocks noGrp="1"/>
          </p:cNvGraphicFramePr>
          <p:nvPr>
            <p:ph idx="1"/>
          </p:nvPr>
        </p:nvGraphicFramePr>
        <p:xfrm>
          <a:off x="457200" y="2348880"/>
          <a:ext cx="8229600" cy="2781300"/>
        </p:xfrm>
        <a:graphic>
          <a:graphicData uri="http://schemas.openxmlformats.org/drawingml/2006/table">
            <a:tbl>
              <a:tblPr firstRow="1" bandRow="1">
                <a:tableStyleId>{5C22544A-7EE6-4342-B048-85BDC9FD1C3A}</a:tableStyleId>
              </a:tblPr>
              <a:tblGrid>
                <a:gridCol w="2026568"/>
                <a:gridCol w="1368152"/>
                <a:gridCol w="1152128"/>
                <a:gridCol w="1368152"/>
                <a:gridCol w="1152128"/>
                <a:gridCol w="1162472"/>
              </a:tblGrid>
              <a:tr h="67821">
                <a:tc>
                  <a:txBody>
                    <a:bodyPr/>
                    <a:lstStyle/>
                    <a:p>
                      <a:pPr algn="l" fontAlgn="b"/>
                      <a:r>
                        <a:rPr lang="ru-RU" sz="1800" b="1" i="0" u="none" strike="noStrike" dirty="0">
                          <a:latin typeface="Arial"/>
                        </a:rPr>
                        <a:t> </a:t>
                      </a:r>
                    </a:p>
                  </a:txBody>
                  <a:tcPr marL="9525" marR="9525" marT="9525" marB="0" anchor="b"/>
                </a:tc>
                <a:tc>
                  <a:txBody>
                    <a:bodyPr/>
                    <a:lstStyle/>
                    <a:p>
                      <a:pPr algn="ctr" fontAlgn="b"/>
                      <a:r>
                        <a:rPr lang="ru-RU" sz="1800" b="1" i="0" u="none" strike="noStrike" dirty="0">
                          <a:latin typeface="Arial"/>
                        </a:rPr>
                        <a:t>2008/09</a:t>
                      </a:r>
                    </a:p>
                  </a:txBody>
                  <a:tcPr marL="9525" marR="9525" marT="9525" marB="0" anchor="b"/>
                </a:tc>
                <a:tc>
                  <a:txBody>
                    <a:bodyPr/>
                    <a:lstStyle/>
                    <a:p>
                      <a:pPr algn="ctr" fontAlgn="b"/>
                      <a:r>
                        <a:rPr lang="ru-RU" sz="1800" b="1" i="0" u="none" strike="noStrike" dirty="0">
                          <a:latin typeface="Arial"/>
                        </a:rPr>
                        <a:t>2009/10</a:t>
                      </a:r>
                    </a:p>
                  </a:txBody>
                  <a:tcPr marL="9525" marR="9525" marT="9525" marB="0" anchor="b"/>
                </a:tc>
                <a:tc>
                  <a:txBody>
                    <a:bodyPr/>
                    <a:lstStyle/>
                    <a:p>
                      <a:pPr algn="ctr" fontAlgn="b"/>
                      <a:r>
                        <a:rPr lang="ru-RU" sz="1800" b="1" i="0" u="none" strike="noStrike" dirty="0">
                          <a:latin typeface="Arial"/>
                        </a:rPr>
                        <a:t>2010/11</a:t>
                      </a:r>
                    </a:p>
                  </a:txBody>
                  <a:tcPr marL="9525" marR="9525" marT="9525" marB="0" anchor="b"/>
                </a:tc>
                <a:tc>
                  <a:txBody>
                    <a:bodyPr/>
                    <a:lstStyle/>
                    <a:p>
                      <a:pPr algn="ctr" fontAlgn="b"/>
                      <a:r>
                        <a:rPr lang="ru-RU" sz="1800" b="1" i="0" u="none" strike="noStrike">
                          <a:latin typeface="Arial Cyr"/>
                        </a:rPr>
                        <a:t>2011/12</a:t>
                      </a:r>
                    </a:p>
                  </a:txBody>
                  <a:tcPr marL="9525" marR="9525" marT="9525" marB="0" anchor="b"/>
                </a:tc>
                <a:tc>
                  <a:txBody>
                    <a:bodyPr/>
                    <a:lstStyle/>
                    <a:p>
                      <a:pPr algn="ctr" fontAlgn="b"/>
                      <a:r>
                        <a:rPr lang="ru-RU" sz="1800" b="1" i="0" u="none" strike="noStrike">
                          <a:latin typeface="Arial Cyr"/>
                        </a:rPr>
                        <a:t>2012/13</a:t>
                      </a:r>
                    </a:p>
                  </a:txBody>
                  <a:tcPr marL="9525" marR="9525" marT="9525" marB="0" anchor="b"/>
                </a:tc>
              </a:tr>
              <a:tr h="370840">
                <a:tc>
                  <a:txBody>
                    <a:bodyPr/>
                    <a:lstStyle/>
                    <a:p>
                      <a:pPr algn="l" fontAlgn="b"/>
                      <a:r>
                        <a:rPr lang="ru-RU" sz="1800" b="1" i="0" u="none" strike="noStrike">
                          <a:latin typeface="Arial"/>
                        </a:rPr>
                        <a:t>Жоғарғы оқу орындар саны, бірлік</a:t>
                      </a:r>
                    </a:p>
                  </a:txBody>
                  <a:tcPr marL="9525" marR="9525" marT="9525" marB="0" anchor="b"/>
                </a:tc>
                <a:tc>
                  <a:txBody>
                    <a:bodyPr/>
                    <a:lstStyle/>
                    <a:p>
                      <a:pPr algn="ctr" fontAlgn="b"/>
                      <a:r>
                        <a:rPr lang="ru-RU" sz="1800" b="1" i="0" u="none" strike="noStrike" dirty="0">
                          <a:latin typeface="Arial"/>
                        </a:rPr>
                        <a:t>143</a:t>
                      </a:r>
                    </a:p>
                  </a:txBody>
                  <a:tcPr marL="9525" marR="9525" marT="9525" marB="0" anchor="b"/>
                </a:tc>
                <a:tc>
                  <a:txBody>
                    <a:bodyPr/>
                    <a:lstStyle/>
                    <a:p>
                      <a:pPr algn="ctr" fontAlgn="b"/>
                      <a:r>
                        <a:rPr lang="ru-RU" sz="1800" b="1" i="0" u="none" strike="noStrike">
                          <a:latin typeface="Arial"/>
                        </a:rPr>
                        <a:t>148</a:t>
                      </a:r>
                    </a:p>
                  </a:txBody>
                  <a:tcPr marL="9525" marR="9525" marT="9525" marB="0" anchor="b"/>
                </a:tc>
                <a:tc>
                  <a:txBody>
                    <a:bodyPr/>
                    <a:lstStyle/>
                    <a:p>
                      <a:pPr algn="ctr" fontAlgn="b"/>
                      <a:r>
                        <a:rPr lang="ru-RU" sz="1800" b="1" i="0" u="none" strike="noStrike" dirty="0">
                          <a:latin typeface="Arial"/>
                        </a:rPr>
                        <a:t>149</a:t>
                      </a:r>
                    </a:p>
                  </a:txBody>
                  <a:tcPr marL="9525" marR="9525" marT="9525" marB="0" anchor="b"/>
                </a:tc>
                <a:tc>
                  <a:txBody>
                    <a:bodyPr/>
                    <a:lstStyle/>
                    <a:p>
                      <a:pPr algn="ctr" fontAlgn="b"/>
                      <a:r>
                        <a:rPr lang="ru-RU" sz="1800" b="1" i="0" u="none" strike="noStrike" dirty="0">
                          <a:latin typeface="Arial"/>
                        </a:rPr>
                        <a:t>146</a:t>
                      </a:r>
                    </a:p>
                  </a:txBody>
                  <a:tcPr marL="9525" marR="9525" marT="9525" marB="0" anchor="b"/>
                </a:tc>
                <a:tc>
                  <a:txBody>
                    <a:bodyPr/>
                    <a:lstStyle/>
                    <a:p>
                      <a:pPr algn="ctr" fontAlgn="b"/>
                      <a:r>
                        <a:rPr lang="ru-RU" sz="1800" b="1" i="0" u="none" strike="noStrike">
                          <a:latin typeface="Arial"/>
                        </a:rPr>
                        <a:t>139</a:t>
                      </a:r>
                    </a:p>
                  </a:txBody>
                  <a:tcPr marL="9525" marR="9525" marT="9525" marB="0" anchor="b"/>
                </a:tc>
              </a:tr>
              <a:tr h="370840">
                <a:tc>
                  <a:txBody>
                    <a:bodyPr/>
                    <a:lstStyle/>
                    <a:p>
                      <a:pPr algn="l" fontAlgn="b"/>
                      <a:r>
                        <a:rPr lang="ru-RU" sz="1800" b="1" i="0" u="none" strike="noStrike">
                          <a:latin typeface="Arial"/>
                        </a:rPr>
                        <a:t>Студенттер саны, адам</a:t>
                      </a:r>
                    </a:p>
                  </a:txBody>
                  <a:tcPr marL="9525" marR="9525" marT="9525" marB="0" anchor="b"/>
                </a:tc>
                <a:tc>
                  <a:txBody>
                    <a:bodyPr/>
                    <a:lstStyle/>
                    <a:p>
                      <a:pPr algn="ctr" fontAlgn="b"/>
                      <a:r>
                        <a:rPr lang="ru-RU" sz="1800" b="1" i="0" u="none" strike="noStrike">
                          <a:latin typeface="Arial"/>
                        </a:rPr>
                        <a:t>633 814</a:t>
                      </a:r>
                    </a:p>
                  </a:txBody>
                  <a:tcPr marL="9525" marR="9525" marT="9525" marB="0" anchor="b"/>
                </a:tc>
                <a:tc>
                  <a:txBody>
                    <a:bodyPr/>
                    <a:lstStyle/>
                    <a:p>
                      <a:pPr algn="ctr" fontAlgn="b"/>
                      <a:r>
                        <a:rPr lang="ru-RU" sz="1800" b="1" i="0" u="none" strike="noStrike">
                          <a:latin typeface="Arial"/>
                        </a:rPr>
                        <a:t>610 264</a:t>
                      </a:r>
                    </a:p>
                  </a:txBody>
                  <a:tcPr marL="9525" marR="9525" marT="9525" marB="0" anchor="b"/>
                </a:tc>
                <a:tc>
                  <a:txBody>
                    <a:bodyPr/>
                    <a:lstStyle/>
                    <a:p>
                      <a:pPr algn="ctr" fontAlgn="b"/>
                      <a:r>
                        <a:rPr lang="ru-RU" sz="1800" b="1" i="0" u="none" strike="noStrike">
                          <a:latin typeface="Arial"/>
                        </a:rPr>
                        <a:t>620 442</a:t>
                      </a:r>
                    </a:p>
                  </a:txBody>
                  <a:tcPr marL="9525" marR="9525" marT="9525" marB="0" anchor="b"/>
                </a:tc>
                <a:tc>
                  <a:txBody>
                    <a:bodyPr/>
                    <a:lstStyle/>
                    <a:p>
                      <a:pPr algn="ctr" fontAlgn="b"/>
                      <a:r>
                        <a:rPr lang="ru-RU" sz="1800" b="1" i="0" u="none" strike="noStrike" dirty="0">
                          <a:latin typeface="Arial"/>
                        </a:rPr>
                        <a:t>629 507</a:t>
                      </a:r>
                    </a:p>
                  </a:txBody>
                  <a:tcPr marL="9525" marR="9525" marT="9525" marB="0" anchor="b"/>
                </a:tc>
                <a:tc>
                  <a:txBody>
                    <a:bodyPr/>
                    <a:lstStyle/>
                    <a:p>
                      <a:pPr algn="ctr" fontAlgn="b"/>
                      <a:r>
                        <a:rPr lang="ru-RU" sz="1800" b="1" i="0" u="none" strike="noStrike">
                          <a:latin typeface="Arial"/>
                        </a:rPr>
                        <a:t>571 691</a:t>
                      </a:r>
                    </a:p>
                  </a:txBody>
                  <a:tcPr marL="9525" marR="9525" marT="9525" marB="0" anchor="b"/>
                </a:tc>
              </a:tr>
              <a:tr h="370840">
                <a:tc>
                  <a:txBody>
                    <a:bodyPr/>
                    <a:lstStyle/>
                    <a:p>
                      <a:pPr algn="l" fontAlgn="b"/>
                      <a:r>
                        <a:rPr lang="ru-RU" sz="1800" b="1" i="0" u="none" strike="noStrike" dirty="0" err="1">
                          <a:latin typeface="Arial"/>
                        </a:rPr>
                        <a:t>Профессор-оқытушылар құрамының </a:t>
                      </a:r>
                      <a:r>
                        <a:rPr lang="ru-RU" sz="1800" b="1" i="0" u="none" strike="noStrike" dirty="0">
                          <a:latin typeface="Arial"/>
                        </a:rPr>
                        <a:t>саны, </a:t>
                      </a:r>
                      <a:r>
                        <a:rPr lang="ru-RU" sz="1800" b="1" i="0" u="none" strike="noStrike" dirty="0" err="1">
                          <a:latin typeface="Arial"/>
                        </a:rPr>
                        <a:t>адам</a:t>
                      </a:r>
                      <a:endParaRPr lang="ru-RU" sz="1800" b="1" i="0" u="none" strike="noStrike" dirty="0">
                        <a:latin typeface="Arial"/>
                      </a:endParaRPr>
                    </a:p>
                  </a:txBody>
                  <a:tcPr marL="9525" marR="9525" marT="9525" marB="0" anchor="b"/>
                </a:tc>
                <a:tc>
                  <a:txBody>
                    <a:bodyPr/>
                    <a:lstStyle/>
                    <a:p>
                      <a:pPr algn="ctr" fontAlgn="b"/>
                      <a:r>
                        <a:rPr lang="ru-RU" sz="1800" b="1" i="0" u="none" strike="noStrike">
                          <a:latin typeface="Arial"/>
                        </a:rPr>
                        <a:t>37 814</a:t>
                      </a:r>
                    </a:p>
                  </a:txBody>
                  <a:tcPr marL="9525" marR="9525" marT="9525" marB="0" anchor="b"/>
                </a:tc>
                <a:tc>
                  <a:txBody>
                    <a:bodyPr/>
                    <a:lstStyle/>
                    <a:p>
                      <a:pPr algn="ctr" fontAlgn="b"/>
                      <a:r>
                        <a:rPr lang="ru-RU" sz="1800" b="1" i="0" u="none" strike="noStrike">
                          <a:latin typeface="Arial"/>
                        </a:rPr>
                        <a:t>39 155</a:t>
                      </a:r>
                    </a:p>
                  </a:txBody>
                  <a:tcPr marL="9525" marR="9525" marT="9525" marB="0" anchor="b"/>
                </a:tc>
                <a:tc>
                  <a:txBody>
                    <a:bodyPr/>
                    <a:lstStyle/>
                    <a:p>
                      <a:pPr algn="ctr" fontAlgn="b"/>
                      <a:r>
                        <a:rPr lang="ru-RU" sz="1800" b="1" i="0" u="none" strike="noStrike">
                          <a:latin typeface="Arial"/>
                        </a:rPr>
                        <a:t>39 600</a:t>
                      </a:r>
                    </a:p>
                  </a:txBody>
                  <a:tcPr marL="9525" marR="9525" marT="9525" marB="0" anchor="b"/>
                </a:tc>
                <a:tc>
                  <a:txBody>
                    <a:bodyPr/>
                    <a:lstStyle/>
                    <a:p>
                      <a:pPr algn="ctr" fontAlgn="b"/>
                      <a:r>
                        <a:rPr lang="ru-RU" sz="1800" b="1" i="0" u="none" strike="noStrike" dirty="0">
                          <a:latin typeface="Arial"/>
                        </a:rPr>
                        <a:t>40 531</a:t>
                      </a:r>
                    </a:p>
                  </a:txBody>
                  <a:tcPr marL="9525" marR="9525" marT="9525" marB="0" anchor="b"/>
                </a:tc>
                <a:tc>
                  <a:txBody>
                    <a:bodyPr/>
                    <a:lstStyle/>
                    <a:p>
                      <a:pPr algn="ctr" fontAlgn="b"/>
                      <a:r>
                        <a:rPr lang="ru-RU" sz="1800" b="1" i="0" u="none" strike="noStrike" dirty="0">
                          <a:latin typeface="Arial"/>
                        </a:rPr>
                        <a:t>41 224</a:t>
                      </a:r>
                    </a:p>
                  </a:txBody>
                  <a:tcPr marL="9525" marR="9525" marT="9525" marB="0" anchor="b"/>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sz="2800" dirty="0" smtClean="0"/>
              <a:t>Бастауыштағы зерттелетін объект бір белгі бойынша топтастырылса, топталған кесте д.а</a:t>
            </a:r>
            <a:br>
              <a:rPr lang="kk-KZ" sz="2800" dirty="0" smtClean="0"/>
            </a:br>
            <a:endParaRPr lang="ru-RU" sz="2800" dirty="0"/>
          </a:p>
        </p:txBody>
      </p:sp>
      <p:graphicFrame>
        <p:nvGraphicFramePr>
          <p:cNvPr id="4" name="Содержимое 3"/>
          <p:cNvGraphicFramePr>
            <a:graphicFrameLocks noGrp="1"/>
          </p:cNvGraphicFramePr>
          <p:nvPr>
            <p:ph idx="1"/>
          </p:nvPr>
        </p:nvGraphicFramePr>
        <p:xfrm>
          <a:off x="1691680" y="1556792"/>
          <a:ext cx="5040560" cy="4374918"/>
        </p:xfrm>
        <a:graphic>
          <a:graphicData uri="http://schemas.openxmlformats.org/drawingml/2006/table">
            <a:tbl>
              <a:tblPr firstRow="1" bandRow="1">
                <a:tableStyleId>{5C22544A-7EE6-4342-B048-85BDC9FD1C3A}</a:tableStyleId>
              </a:tblPr>
              <a:tblGrid>
                <a:gridCol w="2520280"/>
                <a:gridCol w="2520280"/>
              </a:tblGrid>
              <a:tr h="538789">
                <a:tc>
                  <a:txBody>
                    <a:bodyPr/>
                    <a:lstStyle/>
                    <a:p>
                      <a:pPr algn="ctr">
                        <a:spcAft>
                          <a:spcPts val="0"/>
                        </a:spcAft>
                      </a:pPr>
                      <a:r>
                        <a:rPr lang="kk-KZ" sz="2400" dirty="0">
                          <a:latin typeface="Times New Roman"/>
                          <a:ea typeface="Times New Roman"/>
                        </a:rPr>
                        <a:t>Ылғалдылығы бойынша торф топтары, </a:t>
                      </a:r>
                      <a:r>
                        <a:rPr lang="ru-RU" sz="2400" dirty="0">
                          <a:latin typeface="Times New Roman"/>
                          <a:ea typeface="Times New Roman"/>
                        </a:rPr>
                        <a:t>%</a:t>
                      </a:r>
                    </a:p>
                  </a:txBody>
                  <a:tcPr marL="68580" marR="68580" marT="0" marB="0"/>
                </a:tc>
                <a:tc>
                  <a:txBody>
                    <a:bodyPr/>
                    <a:lstStyle/>
                    <a:p>
                      <a:pPr algn="ctr">
                        <a:spcAft>
                          <a:spcPts val="0"/>
                        </a:spcAft>
                      </a:pPr>
                      <a:r>
                        <a:rPr lang="kk-KZ" sz="2400" dirty="0">
                          <a:latin typeface="Times New Roman"/>
                          <a:ea typeface="Times New Roman"/>
                        </a:rPr>
                        <a:t>Сынау саны</a:t>
                      </a:r>
                      <a:endParaRPr lang="ru-RU" sz="2400" dirty="0">
                        <a:latin typeface="Times New Roman"/>
                        <a:ea typeface="Times New Roman"/>
                      </a:endParaRPr>
                    </a:p>
                  </a:txBody>
                  <a:tcPr marL="68580" marR="68580" marT="0" marB="0"/>
                </a:tc>
              </a:tr>
              <a:tr h="468234">
                <a:tc>
                  <a:txBody>
                    <a:bodyPr/>
                    <a:lstStyle/>
                    <a:p>
                      <a:pPr algn="ctr">
                        <a:spcAft>
                          <a:spcPts val="0"/>
                        </a:spcAft>
                      </a:pPr>
                      <a:r>
                        <a:rPr lang="kk-KZ" sz="2400" dirty="0">
                          <a:latin typeface="Times New Roman"/>
                          <a:ea typeface="Times New Roman"/>
                        </a:rPr>
                        <a:t>20-22</a:t>
                      </a:r>
                      <a:endParaRPr lang="ru-RU" sz="2400" dirty="0">
                        <a:latin typeface="Times New Roman"/>
                        <a:ea typeface="Times New Roman"/>
                      </a:endParaRPr>
                    </a:p>
                  </a:txBody>
                  <a:tcPr marL="68580" marR="68580" marT="0" marB="0"/>
                </a:tc>
                <a:tc>
                  <a:txBody>
                    <a:bodyPr/>
                    <a:lstStyle/>
                    <a:p>
                      <a:pPr algn="ctr">
                        <a:spcAft>
                          <a:spcPts val="0"/>
                        </a:spcAft>
                      </a:pPr>
                      <a:r>
                        <a:rPr lang="kk-KZ" sz="2400" dirty="0">
                          <a:latin typeface="Times New Roman"/>
                          <a:ea typeface="Times New Roman"/>
                        </a:rPr>
                        <a:t>18</a:t>
                      </a:r>
                      <a:endParaRPr lang="ru-RU" sz="2400" dirty="0">
                        <a:latin typeface="Times New Roman"/>
                        <a:ea typeface="Times New Roman"/>
                      </a:endParaRPr>
                    </a:p>
                  </a:txBody>
                  <a:tcPr marL="68580" marR="68580" marT="0" marB="0"/>
                </a:tc>
              </a:tr>
              <a:tr h="468234">
                <a:tc>
                  <a:txBody>
                    <a:bodyPr/>
                    <a:lstStyle/>
                    <a:p>
                      <a:pPr algn="ctr">
                        <a:spcAft>
                          <a:spcPts val="0"/>
                        </a:spcAft>
                      </a:pPr>
                      <a:r>
                        <a:rPr lang="kk-KZ" sz="2400" dirty="0">
                          <a:latin typeface="Times New Roman"/>
                          <a:ea typeface="Times New Roman"/>
                        </a:rPr>
                        <a:t>22-24</a:t>
                      </a:r>
                      <a:endParaRPr lang="ru-RU" sz="2400" dirty="0">
                        <a:latin typeface="Times New Roman"/>
                        <a:ea typeface="Times New Roman"/>
                      </a:endParaRPr>
                    </a:p>
                  </a:txBody>
                  <a:tcPr marL="68580" marR="68580" marT="0" marB="0"/>
                </a:tc>
                <a:tc>
                  <a:txBody>
                    <a:bodyPr/>
                    <a:lstStyle/>
                    <a:p>
                      <a:pPr algn="ctr">
                        <a:spcAft>
                          <a:spcPts val="0"/>
                        </a:spcAft>
                      </a:pPr>
                      <a:r>
                        <a:rPr lang="kk-KZ" sz="2400" dirty="0">
                          <a:latin typeface="Times New Roman"/>
                          <a:ea typeface="Times New Roman"/>
                        </a:rPr>
                        <a:t>26</a:t>
                      </a:r>
                      <a:endParaRPr lang="ru-RU" sz="2400" dirty="0">
                        <a:latin typeface="Times New Roman"/>
                        <a:ea typeface="Times New Roman"/>
                      </a:endParaRPr>
                    </a:p>
                  </a:txBody>
                  <a:tcPr marL="68580" marR="68580" marT="0" marB="0"/>
                </a:tc>
              </a:tr>
              <a:tr h="468234">
                <a:tc>
                  <a:txBody>
                    <a:bodyPr/>
                    <a:lstStyle/>
                    <a:p>
                      <a:pPr algn="ctr">
                        <a:spcAft>
                          <a:spcPts val="0"/>
                        </a:spcAft>
                      </a:pPr>
                      <a:r>
                        <a:rPr lang="kk-KZ" sz="2400" dirty="0">
                          <a:latin typeface="Times New Roman"/>
                          <a:ea typeface="Times New Roman"/>
                        </a:rPr>
                        <a:t>24-26</a:t>
                      </a:r>
                      <a:endParaRPr lang="ru-RU" sz="2400" dirty="0">
                        <a:latin typeface="Times New Roman"/>
                        <a:ea typeface="Times New Roman"/>
                      </a:endParaRPr>
                    </a:p>
                  </a:txBody>
                  <a:tcPr marL="68580" marR="68580" marT="0" marB="0"/>
                </a:tc>
                <a:tc>
                  <a:txBody>
                    <a:bodyPr/>
                    <a:lstStyle/>
                    <a:p>
                      <a:pPr algn="ctr">
                        <a:spcAft>
                          <a:spcPts val="0"/>
                        </a:spcAft>
                      </a:pPr>
                      <a:r>
                        <a:rPr lang="kk-KZ" sz="2400" dirty="0">
                          <a:latin typeface="Times New Roman"/>
                          <a:ea typeface="Times New Roman"/>
                        </a:rPr>
                        <a:t>34</a:t>
                      </a:r>
                      <a:endParaRPr lang="ru-RU" sz="2400" dirty="0">
                        <a:latin typeface="Times New Roman"/>
                        <a:ea typeface="Times New Roman"/>
                      </a:endParaRPr>
                    </a:p>
                  </a:txBody>
                  <a:tcPr marL="68580" marR="68580" marT="0" marB="0"/>
                </a:tc>
              </a:tr>
              <a:tr h="468234">
                <a:tc>
                  <a:txBody>
                    <a:bodyPr/>
                    <a:lstStyle/>
                    <a:p>
                      <a:pPr algn="ctr">
                        <a:spcAft>
                          <a:spcPts val="0"/>
                        </a:spcAft>
                      </a:pPr>
                      <a:r>
                        <a:rPr lang="kk-KZ" sz="2400" dirty="0">
                          <a:latin typeface="Times New Roman"/>
                          <a:ea typeface="Times New Roman"/>
                        </a:rPr>
                        <a:t>26-28</a:t>
                      </a:r>
                      <a:endParaRPr lang="ru-RU" sz="2400" dirty="0">
                        <a:latin typeface="Times New Roman"/>
                        <a:ea typeface="Times New Roman"/>
                      </a:endParaRPr>
                    </a:p>
                  </a:txBody>
                  <a:tcPr marL="68580" marR="68580" marT="0" marB="0"/>
                </a:tc>
                <a:tc>
                  <a:txBody>
                    <a:bodyPr/>
                    <a:lstStyle/>
                    <a:p>
                      <a:pPr algn="ctr">
                        <a:spcAft>
                          <a:spcPts val="0"/>
                        </a:spcAft>
                      </a:pPr>
                      <a:r>
                        <a:rPr lang="kk-KZ" sz="2400" dirty="0">
                          <a:latin typeface="Times New Roman"/>
                          <a:ea typeface="Times New Roman"/>
                        </a:rPr>
                        <a:t>20</a:t>
                      </a:r>
                      <a:endParaRPr lang="ru-RU" sz="2400" dirty="0">
                        <a:latin typeface="Times New Roman"/>
                        <a:ea typeface="Times New Roman"/>
                      </a:endParaRPr>
                    </a:p>
                  </a:txBody>
                  <a:tcPr marL="68580" marR="68580" marT="0" marB="0"/>
                </a:tc>
              </a:tr>
              <a:tr h="468234">
                <a:tc>
                  <a:txBody>
                    <a:bodyPr/>
                    <a:lstStyle/>
                    <a:p>
                      <a:pPr algn="ctr">
                        <a:spcAft>
                          <a:spcPts val="0"/>
                        </a:spcAft>
                      </a:pPr>
                      <a:r>
                        <a:rPr lang="kk-KZ" sz="2400" dirty="0">
                          <a:latin typeface="Times New Roman"/>
                          <a:ea typeface="Times New Roman"/>
                        </a:rPr>
                        <a:t>28-30</a:t>
                      </a:r>
                      <a:endParaRPr lang="ru-RU" sz="2400" dirty="0">
                        <a:latin typeface="Times New Roman"/>
                        <a:ea typeface="Times New Roman"/>
                      </a:endParaRPr>
                    </a:p>
                  </a:txBody>
                  <a:tcPr marL="68580" marR="68580" marT="0" marB="0"/>
                </a:tc>
                <a:tc>
                  <a:txBody>
                    <a:bodyPr/>
                    <a:lstStyle/>
                    <a:p>
                      <a:pPr algn="ctr">
                        <a:spcAft>
                          <a:spcPts val="0"/>
                        </a:spcAft>
                      </a:pPr>
                      <a:r>
                        <a:rPr lang="kk-KZ" sz="2400" dirty="0">
                          <a:latin typeface="Times New Roman"/>
                          <a:ea typeface="Times New Roman"/>
                        </a:rPr>
                        <a:t>12</a:t>
                      </a:r>
                      <a:endParaRPr lang="ru-RU" sz="2400" dirty="0">
                        <a:latin typeface="Times New Roman"/>
                        <a:ea typeface="Times New Roman"/>
                      </a:endParaRPr>
                    </a:p>
                  </a:txBody>
                  <a:tcPr marL="68580" marR="68580" marT="0" marB="0"/>
                </a:tc>
              </a:tr>
              <a:tr h="468234">
                <a:tc>
                  <a:txBody>
                    <a:bodyPr/>
                    <a:lstStyle/>
                    <a:p>
                      <a:pPr algn="ctr">
                        <a:spcAft>
                          <a:spcPts val="0"/>
                        </a:spcAft>
                      </a:pPr>
                      <a:r>
                        <a:rPr lang="kk-KZ" sz="2400" dirty="0">
                          <a:latin typeface="Times New Roman"/>
                          <a:ea typeface="Times New Roman"/>
                        </a:rPr>
                        <a:t>30-32</a:t>
                      </a:r>
                      <a:endParaRPr lang="ru-RU" sz="2400" dirty="0">
                        <a:latin typeface="Times New Roman"/>
                        <a:ea typeface="Times New Roman"/>
                      </a:endParaRPr>
                    </a:p>
                  </a:txBody>
                  <a:tcPr marL="68580" marR="68580" marT="0" marB="0"/>
                </a:tc>
                <a:tc>
                  <a:txBody>
                    <a:bodyPr/>
                    <a:lstStyle/>
                    <a:p>
                      <a:pPr algn="ctr">
                        <a:spcAft>
                          <a:spcPts val="0"/>
                        </a:spcAft>
                      </a:pPr>
                      <a:r>
                        <a:rPr lang="kk-KZ" sz="2400" dirty="0">
                          <a:latin typeface="Times New Roman"/>
                          <a:ea typeface="Times New Roman"/>
                        </a:rPr>
                        <a:t>6</a:t>
                      </a:r>
                      <a:endParaRPr lang="ru-RU" sz="2400" dirty="0">
                        <a:latin typeface="Times New Roman"/>
                        <a:ea typeface="Times New Roman"/>
                      </a:endParaRPr>
                    </a:p>
                  </a:txBody>
                  <a:tcPr marL="68580" marR="68580" marT="0" marB="0"/>
                </a:tc>
              </a:tr>
              <a:tr h="468234">
                <a:tc>
                  <a:txBody>
                    <a:bodyPr/>
                    <a:lstStyle/>
                    <a:p>
                      <a:pPr algn="ctr">
                        <a:spcAft>
                          <a:spcPts val="0"/>
                        </a:spcAft>
                      </a:pPr>
                      <a:r>
                        <a:rPr lang="kk-KZ" sz="2400" dirty="0">
                          <a:latin typeface="Times New Roman"/>
                          <a:ea typeface="Times New Roman"/>
                        </a:rPr>
                        <a:t>Барлығы</a:t>
                      </a:r>
                      <a:endParaRPr lang="ru-RU" sz="2400" dirty="0">
                        <a:latin typeface="Times New Roman"/>
                        <a:ea typeface="Times New Roman"/>
                      </a:endParaRPr>
                    </a:p>
                  </a:txBody>
                  <a:tcPr marL="68580" marR="68580" marT="0" marB="0"/>
                </a:tc>
                <a:tc>
                  <a:txBody>
                    <a:bodyPr/>
                    <a:lstStyle/>
                    <a:p>
                      <a:pPr algn="ctr">
                        <a:spcAft>
                          <a:spcPts val="0"/>
                        </a:spcAft>
                      </a:pPr>
                      <a:r>
                        <a:rPr lang="kk-KZ" sz="2400" dirty="0">
                          <a:latin typeface="Times New Roman"/>
                          <a:ea typeface="Times New Roman"/>
                        </a:rPr>
                        <a:t>116</a:t>
                      </a:r>
                      <a:endParaRPr lang="ru-RU" sz="2400" dirty="0">
                        <a:latin typeface="Times New Roman"/>
                        <a:ea typeface="Times New Roman"/>
                      </a:endParaRPr>
                    </a:p>
                  </a:txBody>
                  <a:tcPr marL="68580" marR="68580" marT="0" marB="0"/>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282154"/>
          </a:xfrm>
        </p:spPr>
        <p:txBody>
          <a:bodyPr>
            <a:noAutofit/>
          </a:bodyPr>
          <a:lstStyle/>
          <a:p>
            <a:r>
              <a:rPr lang="kk-KZ" sz="2000" dirty="0" smtClean="0"/>
              <a:t>Бастауыштағы зерттелетін объект </a:t>
            </a:r>
            <a:r>
              <a:rPr lang="kk-KZ" sz="2000" dirty="0" smtClean="0"/>
              <a:t>2 немесе одан да көп </a:t>
            </a:r>
            <a:r>
              <a:rPr lang="kk-KZ" sz="2000" dirty="0" smtClean="0"/>
              <a:t>белгі бойынша топтастырылса, </a:t>
            </a:r>
            <a:r>
              <a:rPr lang="kk-KZ" sz="2000" dirty="0" smtClean="0"/>
              <a:t>құрама </a:t>
            </a:r>
            <a:r>
              <a:rPr lang="kk-KZ" sz="2000" dirty="0" smtClean="0"/>
              <a:t>кесте </a:t>
            </a:r>
            <a:r>
              <a:rPr lang="kk-KZ" sz="2000" dirty="0" smtClean="0"/>
              <a:t>д.а</a:t>
            </a:r>
            <a:br>
              <a:rPr lang="kk-KZ" sz="2000" dirty="0" smtClean="0"/>
            </a:br>
            <a:r>
              <a:rPr lang="kk-KZ" sz="2000" dirty="0" smtClean="0"/>
              <a:t>2012 жылы ҚР-да аукционға шығарылған жарғылық капиталының шамасы мен қызметкерлерінің саны бойынша кәсіпорындарды топтастыру</a:t>
            </a:r>
            <a:endParaRPr lang="ru-RU" sz="2000" dirty="0"/>
          </a:p>
        </p:txBody>
      </p:sp>
      <p:graphicFrame>
        <p:nvGraphicFramePr>
          <p:cNvPr id="4" name="Содержимое 3"/>
          <p:cNvGraphicFramePr>
            <a:graphicFrameLocks noGrp="1"/>
          </p:cNvGraphicFramePr>
          <p:nvPr>
            <p:ph idx="1"/>
          </p:nvPr>
        </p:nvGraphicFramePr>
        <p:xfrm>
          <a:off x="457200" y="1772816"/>
          <a:ext cx="8229600" cy="4564823"/>
        </p:xfrm>
        <a:graphic>
          <a:graphicData uri="http://schemas.openxmlformats.org/drawingml/2006/table">
            <a:tbl>
              <a:tblPr firstRow="1" bandRow="1">
                <a:tableStyleId>{BC89EF96-8CEA-46FF-86C4-4CE0E7609802}</a:tableStyleId>
              </a:tblPr>
              <a:tblGrid>
                <a:gridCol w="2057400"/>
                <a:gridCol w="2057400"/>
                <a:gridCol w="2057400"/>
                <a:gridCol w="2057400"/>
              </a:tblGrid>
              <a:tr h="1152128">
                <a:tc>
                  <a:txBody>
                    <a:bodyPr/>
                    <a:lstStyle/>
                    <a:p>
                      <a:pPr algn="ctr">
                        <a:lnSpc>
                          <a:spcPct val="115000"/>
                        </a:lnSpc>
                        <a:spcAft>
                          <a:spcPts val="0"/>
                        </a:spcAft>
                      </a:pPr>
                      <a:r>
                        <a:rPr lang="kk-KZ" sz="1400" dirty="0"/>
                        <a:t>Жарғылық капиталдың шамасы бойынша кәсіпорындар топтары (мың. тг.)</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kk-KZ" sz="1400" dirty="0"/>
                        <a:t> </a:t>
                      </a:r>
                      <a:r>
                        <a:rPr lang="kk-KZ" sz="1400" dirty="0" smtClean="0"/>
                        <a:t>Қызметкерлер</a:t>
                      </a:r>
                      <a:r>
                        <a:rPr lang="kk-KZ" sz="1400" baseline="0" dirty="0" smtClean="0"/>
                        <a:t> </a:t>
                      </a:r>
                      <a:r>
                        <a:rPr lang="kk-KZ" sz="1400" dirty="0" smtClean="0"/>
                        <a:t>саны </a:t>
                      </a:r>
                      <a:r>
                        <a:rPr lang="kk-KZ" sz="1400" dirty="0"/>
                        <a:t>бойынша  кәсіпорындар топтары (адам)</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kk-KZ" sz="1400"/>
                        <a:t>Кәсіпорындар саны</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kk-KZ" sz="1400" dirty="0"/>
                        <a:t>Сатылған </a:t>
                      </a:r>
                      <a:r>
                        <a:rPr lang="ru-RU" sz="1400" dirty="0" err="1"/>
                        <a:t>акци</a:t>
                      </a:r>
                      <a:r>
                        <a:rPr lang="kk-KZ" sz="1400" dirty="0"/>
                        <a:t>ялар саны</a:t>
                      </a:r>
                      <a:endParaRPr lang="ru-RU" sz="1400" dirty="0"/>
                    </a:p>
                    <a:p>
                      <a:pPr algn="ctr">
                        <a:lnSpc>
                          <a:spcPct val="115000"/>
                        </a:lnSpc>
                        <a:spcAft>
                          <a:spcPts val="0"/>
                        </a:spcAft>
                      </a:pPr>
                      <a:r>
                        <a:rPr lang="ru-RU" sz="1400" dirty="0"/>
                        <a:t>(</a:t>
                      </a:r>
                      <a:r>
                        <a:rPr lang="kk-KZ" sz="1400" dirty="0"/>
                        <a:t>дана</a:t>
                      </a:r>
                      <a:r>
                        <a:rPr lang="ru-RU" sz="1400" dirty="0"/>
                        <a:t>)</a:t>
                      </a:r>
                      <a:endParaRPr lang="ru-RU" sz="1400" dirty="0">
                        <a:latin typeface="Calibri"/>
                        <a:ea typeface="Times New Roman"/>
                        <a:cs typeface="Times New Roman"/>
                      </a:endParaRPr>
                    </a:p>
                  </a:txBody>
                  <a:tcPr marL="68580" marR="68580" marT="0" marB="0"/>
                </a:tc>
              </a:tr>
              <a:tr h="301159">
                <a:tc>
                  <a:txBody>
                    <a:bodyPr/>
                    <a:lstStyle/>
                    <a:p>
                      <a:pPr algn="ctr">
                        <a:lnSpc>
                          <a:spcPct val="115000"/>
                        </a:lnSpc>
                        <a:spcAft>
                          <a:spcPts val="0"/>
                        </a:spcAft>
                      </a:pPr>
                      <a:r>
                        <a:rPr lang="ru-RU" sz="1400"/>
                        <a:t>А</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dirty="0"/>
                        <a:t>1</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dirty="0"/>
                        <a:t>2</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a:t>3</a:t>
                      </a:r>
                      <a:endParaRPr lang="ru-RU" sz="1400">
                        <a:latin typeface="Calibri"/>
                        <a:ea typeface="Times New Roman"/>
                        <a:cs typeface="Times New Roman"/>
                      </a:endParaRPr>
                    </a:p>
                  </a:txBody>
                  <a:tcPr marL="68580" marR="68580" marT="0" marB="0"/>
                </a:tc>
              </a:tr>
              <a:tr h="370840">
                <a:tc>
                  <a:txBody>
                    <a:bodyPr/>
                    <a:lstStyle/>
                    <a:p>
                      <a:pPr algn="just">
                        <a:lnSpc>
                          <a:spcPct val="115000"/>
                        </a:lnSpc>
                        <a:spcAft>
                          <a:spcPts val="0"/>
                        </a:spcAft>
                      </a:pPr>
                      <a:endParaRPr lang="ru-RU" sz="1400"/>
                    </a:p>
                    <a:p>
                      <a:pPr algn="just">
                        <a:lnSpc>
                          <a:spcPct val="115000"/>
                        </a:lnSpc>
                        <a:spcAft>
                          <a:spcPts val="0"/>
                        </a:spcAft>
                      </a:pPr>
                      <a:r>
                        <a:rPr lang="ru-RU" sz="1400"/>
                        <a:t>       1235-2340</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a:t>14 – 33</a:t>
                      </a:r>
                    </a:p>
                    <a:p>
                      <a:pPr algn="ctr">
                        <a:lnSpc>
                          <a:spcPct val="115000"/>
                        </a:lnSpc>
                        <a:spcAft>
                          <a:spcPts val="0"/>
                        </a:spcAft>
                      </a:pPr>
                      <a:r>
                        <a:rPr lang="ru-RU" sz="1400"/>
                        <a:t>35 – 52</a:t>
                      </a:r>
                    </a:p>
                    <a:p>
                      <a:pPr algn="ctr">
                        <a:lnSpc>
                          <a:spcPct val="115000"/>
                        </a:lnSpc>
                        <a:spcAft>
                          <a:spcPts val="0"/>
                        </a:spcAft>
                      </a:pPr>
                      <a:r>
                        <a:rPr lang="ru-RU" sz="1400"/>
                        <a:t>52 - 71</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dirty="0"/>
                        <a:t>3</a:t>
                      </a:r>
                    </a:p>
                    <a:p>
                      <a:pPr algn="ctr">
                        <a:lnSpc>
                          <a:spcPct val="115000"/>
                        </a:lnSpc>
                        <a:spcAft>
                          <a:spcPts val="0"/>
                        </a:spcAft>
                      </a:pPr>
                      <a:r>
                        <a:rPr lang="ru-RU" sz="1400" dirty="0"/>
                        <a:t>7</a:t>
                      </a:r>
                    </a:p>
                    <a:p>
                      <a:pPr algn="ctr">
                        <a:lnSpc>
                          <a:spcPct val="115000"/>
                        </a:lnSpc>
                        <a:spcAft>
                          <a:spcPts val="0"/>
                        </a:spcAft>
                      </a:pPr>
                      <a:r>
                        <a:rPr lang="ru-RU" sz="1400" dirty="0"/>
                        <a:t>4</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a:t>1206</a:t>
                      </a:r>
                    </a:p>
                    <a:p>
                      <a:pPr algn="ctr">
                        <a:lnSpc>
                          <a:spcPct val="115000"/>
                        </a:lnSpc>
                        <a:spcAft>
                          <a:spcPts val="0"/>
                        </a:spcAft>
                      </a:pPr>
                      <a:r>
                        <a:rPr lang="ru-RU" sz="1400"/>
                        <a:t>4729</a:t>
                      </a:r>
                    </a:p>
                    <a:p>
                      <a:pPr algn="ctr">
                        <a:lnSpc>
                          <a:spcPct val="115000"/>
                        </a:lnSpc>
                        <a:spcAft>
                          <a:spcPts val="0"/>
                        </a:spcAft>
                      </a:pPr>
                      <a:r>
                        <a:rPr lang="ru-RU" sz="1400"/>
                        <a:t>1390</a:t>
                      </a:r>
                      <a:endParaRPr lang="ru-RU" sz="1400">
                        <a:latin typeface="Calibri"/>
                        <a:ea typeface="Times New Roman"/>
                        <a:cs typeface="Times New Roman"/>
                      </a:endParaRPr>
                    </a:p>
                  </a:txBody>
                  <a:tcPr marL="68580" marR="68580" marT="0" marB="0"/>
                </a:tc>
              </a:tr>
              <a:tr h="215823">
                <a:tc>
                  <a:txBody>
                    <a:bodyPr/>
                    <a:lstStyle/>
                    <a:p>
                      <a:pPr algn="ctr">
                        <a:lnSpc>
                          <a:spcPct val="115000"/>
                        </a:lnSpc>
                        <a:spcAft>
                          <a:spcPts val="0"/>
                        </a:spcAft>
                      </a:pPr>
                      <a:r>
                        <a:rPr lang="kk-KZ" sz="1400"/>
                        <a:t>Барлығы топ бойынша</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endParaRPr lang="ru-RU" sz="1400">
                        <a:latin typeface="Times New Roman KK EK"/>
                        <a:ea typeface="Times New Roman"/>
                        <a:cs typeface="Times New Roman"/>
                      </a:endParaRPr>
                    </a:p>
                  </a:txBody>
                  <a:tcPr marL="68580" marR="68580" marT="0" marB="0"/>
                </a:tc>
                <a:tc>
                  <a:txBody>
                    <a:bodyPr/>
                    <a:lstStyle/>
                    <a:p>
                      <a:pPr algn="ctr">
                        <a:lnSpc>
                          <a:spcPct val="115000"/>
                        </a:lnSpc>
                        <a:spcAft>
                          <a:spcPts val="0"/>
                        </a:spcAft>
                      </a:pPr>
                      <a:r>
                        <a:rPr lang="ru-RU" sz="1400" dirty="0"/>
                        <a:t>14</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a:t>7325</a:t>
                      </a:r>
                      <a:endParaRPr lang="ru-RU" sz="1400">
                        <a:latin typeface="Calibri"/>
                        <a:ea typeface="Times New Roman"/>
                        <a:cs typeface="Times New Roman"/>
                      </a:endParaRPr>
                    </a:p>
                  </a:txBody>
                  <a:tcPr marL="68580" marR="68580" marT="0" marB="0"/>
                </a:tc>
              </a:tr>
              <a:tr h="370840">
                <a:tc>
                  <a:txBody>
                    <a:bodyPr/>
                    <a:lstStyle/>
                    <a:p>
                      <a:pPr algn="ctr">
                        <a:lnSpc>
                          <a:spcPct val="115000"/>
                        </a:lnSpc>
                        <a:spcAft>
                          <a:spcPts val="0"/>
                        </a:spcAft>
                      </a:pPr>
                      <a:endParaRPr lang="ru-RU" sz="1400"/>
                    </a:p>
                    <a:p>
                      <a:pPr algn="ctr">
                        <a:lnSpc>
                          <a:spcPct val="115000"/>
                        </a:lnSpc>
                        <a:spcAft>
                          <a:spcPts val="0"/>
                        </a:spcAft>
                      </a:pPr>
                      <a:r>
                        <a:rPr lang="ru-RU" sz="1400"/>
                        <a:t>2340-3445</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a:t>14 – 33</a:t>
                      </a:r>
                    </a:p>
                    <a:p>
                      <a:pPr algn="ctr">
                        <a:lnSpc>
                          <a:spcPct val="115000"/>
                        </a:lnSpc>
                        <a:spcAft>
                          <a:spcPts val="0"/>
                        </a:spcAft>
                      </a:pPr>
                      <a:r>
                        <a:rPr lang="ru-RU" sz="1400"/>
                        <a:t>35 – 52</a:t>
                      </a:r>
                    </a:p>
                    <a:p>
                      <a:pPr algn="ctr">
                        <a:lnSpc>
                          <a:spcPct val="115000"/>
                        </a:lnSpc>
                        <a:spcAft>
                          <a:spcPts val="0"/>
                        </a:spcAft>
                      </a:pPr>
                      <a:r>
                        <a:rPr lang="ru-RU" sz="1400"/>
                        <a:t>52 - 71</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dirty="0"/>
                        <a:t>3</a:t>
                      </a:r>
                    </a:p>
                    <a:p>
                      <a:pPr algn="ctr">
                        <a:lnSpc>
                          <a:spcPct val="115000"/>
                        </a:lnSpc>
                        <a:spcAft>
                          <a:spcPts val="0"/>
                        </a:spcAft>
                      </a:pPr>
                      <a:r>
                        <a:rPr lang="ru-RU" sz="1400" dirty="0"/>
                        <a:t>-</a:t>
                      </a:r>
                    </a:p>
                    <a:p>
                      <a:pPr algn="ctr">
                        <a:lnSpc>
                          <a:spcPct val="115000"/>
                        </a:lnSpc>
                        <a:spcAft>
                          <a:spcPts val="0"/>
                        </a:spcAft>
                      </a:pPr>
                      <a:r>
                        <a:rPr lang="ru-RU" sz="1400" dirty="0"/>
                        <a:t>1</a:t>
                      </a:r>
                      <a:endParaRPr lang="ru-RU" sz="14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dirty="0"/>
                        <a:t>2508</a:t>
                      </a:r>
                    </a:p>
                    <a:p>
                      <a:pPr algn="ctr">
                        <a:lnSpc>
                          <a:spcPct val="115000"/>
                        </a:lnSpc>
                        <a:spcAft>
                          <a:spcPts val="0"/>
                        </a:spcAft>
                      </a:pPr>
                      <a:r>
                        <a:rPr lang="ru-RU" sz="1400" dirty="0"/>
                        <a:t>-</a:t>
                      </a:r>
                    </a:p>
                    <a:p>
                      <a:pPr algn="ctr">
                        <a:lnSpc>
                          <a:spcPct val="115000"/>
                        </a:lnSpc>
                        <a:spcAft>
                          <a:spcPts val="0"/>
                        </a:spcAft>
                      </a:pPr>
                      <a:r>
                        <a:rPr lang="ru-RU" sz="1400" dirty="0"/>
                        <a:t>894</a:t>
                      </a:r>
                      <a:endParaRPr lang="ru-RU" sz="1400" dirty="0">
                        <a:latin typeface="Calibri"/>
                        <a:ea typeface="Times New Roman"/>
                        <a:cs typeface="Times New Roman"/>
                      </a:endParaRPr>
                    </a:p>
                  </a:txBody>
                  <a:tcPr marL="68580" marR="68580" marT="0" marB="0"/>
                </a:tc>
              </a:tr>
              <a:tr h="330298">
                <a:tc>
                  <a:txBody>
                    <a:bodyPr/>
                    <a:lstStyle/>
                    <a:p>
                      <a:pPr algn="ctr">
                        <a:lnSpc>
                          <a:spcPct val="115000"/>
                        </a:lnSpc>
                        <a:spcAft>
                          <a:spcPts val="0"/>
                        </a:spcAft>
                      </a:pPr>
                      <a:r>
                        <a:rPr lang="kk-KZ" sz="1400"/>
                        <a:t>Барлығы топ бойынша</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endParaRPr lang="ru-RU" sz="1400">
                        <a:latin typeface="Times New Roman KK EK"/>
                        <a:ea typeface="Times New Roman"/>
                        <a:cs typeface="Times New Roman"/>
                      </a:endParaRPr>
                    </a:p>
                  </a:txBody>
                  <a:tcPr marL="68580" marR="68580" marT="0" marB="0"/>
                </a:tc>
                <a:tc>
                  <a:txBody>
                    <a:bodyPr/>
                    <a:lstStyle/>
                    <a:p>
                      <a:pPr algn="ctr">
                        <a:lnSpc>
                          <a:spcPct val="115000"/>
                        </a:lnSpc>
                        <a:spcAft>
                          <a:spcPts val="0"/>
                        </a:spcAft>
                      </a:pPr>
                      <a:r>
                        <a:rPr lang="ru-RU" sz="1400"/>
                        <a:t>4</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dirty="0"/>
                        <a:t>3402</a:t>
                      </a:r>
                      <a:endParaRPr lang="ru-RU" sz="1400" dirty="0">
                        <a:latin typeface="Calibri"/>
                        <a:ea typeface="Times New Roman"/>
                        <a:cs typeface="Times New Roman"/>
                      </a:endParaRPr>
                    </a:p>
                  </a:txBody>
                  <a:tcPr marL="68580" marR="68580" marT="0" marB="0"/>
                </a:tc>
              </a:tr>
              <a:tr h="370840">
                <a:tc>
                  <a:txBody>
                    <a:bodyPr/>
                    <a:lstStyle/>
                    <a:p>
                      <a:pPr algn="ctr">
                        <a:lnSpc>
                          <a:spcPct val="115000"/>
                        </a:lnSpc>
                        <a:spcAft>
                          <a:spcPts val="0"/>
                        </a:spcAft>
                      </a:pPr>
                      <a:r>
                        <a:rPr lang="ru-RU" sz="1400"/>
                        <a:t>3445-4550</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a:t>14 – 33</a:t>
                      </a:r>
                    </a:p>
                    <a:p>
                      <a:pPr algn="ctr">
                        <a:lnSpc>
                          <a:spcPct val="115000"/>
                        </a:lnSpc>
                        <a:spcAft>
                          <a:spcPts val="0"/>
                        </a:spcAft>
                      </a:pPr>
                      <a:r>
                        <a:rPr lang="ru-RU" sz="1400"/>
                        <a:t>35 – 52</a:t>
                      </a:r>
                    </a:p>
                    <a:p>
                      <a:pPr algn="ctr">
                        <a:lnSpc>
                          <a:spcPct val="115000"/>
                        </a:lnSpc>
                        <a:spcAft>
                          <a:spcPts val="0"/>
                        </a:spcAft>
                      </a:pPr>
                      <a:r>
                        <a:rPr lang="ru-RU" sz="1400"/>
                        <a:t>52 - 71</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a:t>6</a:t>
                      </a:r>
                    </a:p>
                    <a:p>
                      <a:pPr algn="ctr">
                        <a:lnSpc>
                          <a:spcPct val="115000"/>
                        </a:lnSpc>
                        <a:spcAft>
                          <a:spcPts val="0"/>
                        </a:spcAft>
                      </a:pPr>
                      <a:r>
                        <a:rPr lang="ru-RU" sz="1400"/>
                        <a:t>7</a:t>
                      </a:r>
                    </a:p>
                    <a:p>
                      <a:pPr algn="ctr">
                        <a:lnSpc>
                          <a:spcPct val="115000"/>
                        </a:lnSpc>
                        <a:spcAft>
                          <a:spcPts val="0"/>
                        </a:spcAft>
                      </a:pPr>
                      <a:r>
                        <a:rPr lang="ru-RU" sz="1400"/>
                        <a:t>5</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dirty="0"/>
                        <a:t>3714</a:t>
                      </a:r>
                    </a:p>
                    <a:p>
                      <a:pPr algn="ctr">
                        <a:lnSpc>
                          <a:spcPct val="115000"/>
                        </a:lnSpc>
                        <a:spcAft>
                          <a:spcPts val="0"/>
                        </a:spcAft>
                      </a:pPr>
                      <a:r>
                        <a:rPr lang="ru-RU" sz="1400" dirty="0"/>
                        <a:t>4729</a:t>
                      </a:r>
                    </a:p>
                    <a:p>
                      <a:pPr algn="ctr">
                        <a:lnSpc>
                          <a:spcPct val="115000"/>
                        </a:lnSpc>
                        <a:spcAft>
                          <a:spcPts val="0"/>
                        </a:spcAft>
                      </a:pPr>
                      <a:r>
                        <a:rPr lang="ru-RU" sz="1400" dirty="0"/>
                        <a:t>2284</a:t>
                      </a:r>
                      <a:endParaRPr lang="ru-RU" sz="1400" dirty="0">
                        <a:latin typeface="Calibri"/>
                        <a:ea typeface="Times New Roman"/>
                        <a:cs typeface="Times New Roman"/>
                      </a:endParaRPr>
                    </a:p>
                  </a:txBody>
                  <a:tcPr marL="68580" marR="68580" marT="0" marB="0"/>
                </a:tc>
              </a:tr>
              <a:tr h="370840">
                <a:tc>
                  <a:txBody>
                    <a:bodyPr/>
                    <a:lstStyle/>
                    <a:p>
                      <a:pPr algn="ctr">
                        <a:lnSpc>
                          <a:spcPct val="115000"/>
                        </a:lnSpc>
                        <a:spcAft>
                          <a:spcPts val="0"/>
                        </a:spcAft>
                      </a:pPr>
                      <a:r>
                        <a:rPr lang="kk-KZ" sz="1400"/>
                        <a:t>Барлығы топ бойынша</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a:t>-</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a:t>18</a:t>
                      </a:r>
                      <a:endParaRPr lang="ru-RU" sz="1400">
                        <a:latin typeface="Calibri"/>
                        <a:ea typeface="Times New Roman"/>
                        <a:cs typeface="Times New Roman"/>
                      </a:endParaRPr>
                    </a:p>
                  </a:txBody>
                  <a:tcPr marL="68580" marR="68580" marT="0" marB="0"/>
                </a:tc>
                <a:tc>
                  <a:txBody>
                    <a:bodyPr/>
                    <a:lstStyle/>
                    <a:p>
                      <a:pPr algn="ctr">
                        <a:lnSpc>
                          <a:spcPct val="115000"/>
                        </a:lnSpc>
                        <a:spcAft>
                          <a:spcPts val="0"/>
                        </a:spcAft>
                      </a:pPr>
                      <a:r>
                        <a:rPr lang="ru-RU" sz="1400" dirty="0"/>
                        <a:t>10727</a:t>
                      </a:r>
                      <a:endParaRPr lang="ru-RU" sz="1400" dirty="0">
                        <a:latin typeface="Calibri"/>
                        <a:ea typeface="Times New Roman"/>
                        <a:cs typeface="Times New Roman"/>
                      </a:endParaRPr>
                    </a:p>
                  </a:txBody>
                  <a:tcPr marL="68580" marR="68580" marT="0" marB="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340768"/>
            <a:ext cx="8229600" cy="2160240"/>
          </a:xfrm>
        </p:spPr>
        <p:txBody>
          <a:bodyPr>
            <a:noAutofit/>
          </a:bodyPr>
          <a:lstStyle/>
          <a:p>
            <a:r>
              <a:rPr lang="kk-KZ" sz="2400" dirty="0" smtClean="0"/>
              <a:t>Баяндауышты анықтайтын </a:t>
            </a:r>
            <a:r>
              <a:rPr lang="kk-KZ" sz="2400" dirty="0" smtClean="0"/>
              <a:t>көрсеткіш шағын топтарға  </a:t>
            </a:r>
            <a:r>
              <a:rPr lang="kk-KZ" sz="2400" dirty="0" smtClean="0"/>
              <a:t>бөлініп, қорытынды </a:t>
            </a:r>
            <a:r>
              <a:rPr lang="kk-KZ" sz="2400" dirty="0" smtClean="0"/>
              <a:t>мағыналары әр белгі бойынша бөлек, бір біріне тәуелсіз, мағыналарын қарапайым қосу жолымен </a:t>
            </a:r>
            <a:r>
              <a:rPr lang="kk-KZ" sz="2400" dirty="0" smtClean="0"/>
              <a:t>алынатын кесте жай д.а.</a:t>
            </a:r>
            <a:br>
              <a:rPr lang="kk-KZ" sz="2400" dirty="0" smtClean="0"/>
            </a:br>
            <a:r>
              <a:rPr lang="kk-KZ" sz="2400" dirty="0" smtClean="0"/>
              <a:t/>
            </a:r>
            <a:br>
              <a:rPr lang="kk-KZ" sz="2400" dirty="0" smtClean="0"/>
            </a:br>
            <a:r>
              <a:rPr lang="kk-KZ" sz="2400" dirty="0" smtClean="0"/>
              <a:t>2010 </a:t>
            </a:r>
            <a:r>
              <a:rPr lang="kk-KZ" sz="2400" dirty="0" smtClean="0"/>
              <a:t>жылы өнеркәсіптің жекешелендірілген кәсіпорындары қызметкерлерінің арасында акцияларды үлестіру.</a:t>
            </a:r>
            <a:r>
              <a:rPr lang="ru-RU" sz="2400" dirty="0" smtClean="0"/>
              <a:t/>
            </a:r>
            <a:br>
              <a:rPr lang="ru-RU" sz="2400" dirty="0" smtClean="0"/>
            </a:br>
            <a:r>
              <a:rPr lang="kk-KZ" sz="2400" dirty="0" smtClean="0"/>
              <a:t> </a:t>
            </a:r>
            <a:endParaRPr lang="ru-RU" sz="2400" dirty="0"/>
          </a:p>
        </p:txBody>
      </p:sp>
      <p:graphicFrame>
        <p:nvGraphicFramePr>
          <p:cNvPr id="4" name="Содержимое 3"/>
          <p:cNvGraphicFramePr>
            <a:graphicFrameLocks noGrp="1"/>
          </p:cNvGraphicFramePr>
          <p:nvPr>
            <p:ph idx="1"/>
          </p:nvPr>
        </p:nvGraphicFramePr>
        <p:xfrm>
          <a:off x="467544" y="3860994"/>
          <a:ext cx="8229600" cy="1401826"/>
        </p:xfrm>
        <a:graphic>
          <a:graphicData uri="http://schemas.openxmlformats.org/drawingml/2006/table">
            <a:tbl>
              <a:tblPr firstRow="1" bandRow="1">
                <a:tableStyleId>{5940675A-B579-460E-94D1-54222C63F5DA}</a:tableStyleId>
              </a:tblPr>
              <a:tblGrid>
                <a:gridCol w="1224136"/>
                <a:gridCol w="2520280"/>
                <a:gridCol w="1656184"/>
                <a:gridCol w="1656184"/>
                <a:gridCol w="1172816"/>
              </a:tblGrid>
              <a:tr h="0">
                <a:tc rowSpan="2">
                  <a:txBody>
                    <a:bodyPr/>
                    <a:lstStyle/>
                    <a:p>
                      <a:pPr algn="ctr">
                        <a:lnSpc>
                          <a:spcPct val="115000"/>
                        </a:lnSpc>
                        <a:spcAft>
                          <a:spcPts val="0"/>
                        </a:spcAft>
                      </a:pPr>
                      <a:r>
                        <a:rPr lang="kk-KZ" sz="2000" dirty="0"/>
                        <a:t>Кәсіпорындар</a:t>
                      </a:r>
                      <a:endParaRPr lang="ru-RU" sz="2000" dirty="0">
                        <a:latin typeface="Calibri"/>
                        <a:ea typeface="Times New Roman"/>
                        <a:cs typeface="Times New Roman"/>
                      </a:endParaRPr>
                    </a:p>
                  </a:txBody>
                  <a:tcPr marL="68580" marR="68580" marT="0" marB="0"/>
                </a:tc>
                <a:tc rowSpan="2">
                  <a:txBody>
                    <a:bodyPr/>
                    <a:lstStyle/>
                    <a:p>
                      <a:pPr algn="ctr">
                        <a:lnSpc>
                          <a:spcPct val="115000"/>
                        </a:lnSpc>
                        <a:spcAft>
                          <a:spcPts val="0"/>
                        </a:spcAft>
                      </a:pPr>
                      <a:r>
                        <a:rPr lang="kk-KZ" sz="2000" dirty="0"/>
                        <a:t>Сатып алынған</a:t>
                      </a:r>
                      <a:endParaRPr lang="ru-RU" sz="2000" dirty="0"/>
                    </a:p>
                    <a:p>
                      <a:pPr algn="ctr">
                        <a:lnSpc>
                          <a:spcPct val="115000"/>
                        </a:lnSpc>
                        <a:spcAft>
                          <a:spcPts val="0"/>
                        </a:spcAft>
                      </a:pPr>
                      <a:r>
                        <a:rPr lang="ru-RU" sz="2000" dirty="0" err="1" smtClean="0"/>
                        <a:t>Акци</a:t>
                      </a:r>
                      <a:r>
                        <a:rPr lang="kk-KZ" sz="2000" dirty="0" smtClean="0"/>
                        <a:t>ялар</a:t>
                      </a:r>
                    </a:p>
                    <a:p>
                      <a:pPr algn="ctr">
                        <a:lnSpc>
                          <a:spcPct val="115000"/>
                        </a:lnSpc>
                        <a:spcAft>
                          <a:spcPts val="0"/>
                        </a:spcAft>
                      </a:pPr>
                      <a:r>
                        <a:rPr lang="ru-RU" sz="2000" dirty="0" smtClean="0"/>
                        <a:t> </a:t>
                      </a:r>
                      <a:r>
                        <a:rPr lang="ru-RU" sz="2000" dirty="0"/>
                        <a:t>(</a:t>
                      </a:r>
                      <a:r>
                        <a:rPr lang="kk-KZ" sz="2000" dirty="0" smtClean="0"/>
                        <a:t>барлығы</a:t>
                      </a:r>
                      <a:r>
                        <a:rPr lang="ru-RU" sz="2000" dirty="0"/>
                        <a:t>)</a:t>
                      </a:r>
                      <a:endParaRPr lang="ru-RU" sz="2000" dirty="0">
                        <a:latin typeface="Calibri"/>
                        <a:ea typeface="Times New Roman"/>
                        <a:cs typeface="Times New Roman"/>
                      </a:endParaRPr>
                    </a:p>
                  </a:txBody>
                  <a:tcPr marL="68580" marR="68580" marT="0" marB="0"/>
                </a:tc>
                <a:tc gridSpan="3">
                  <a:txBody>
                    <a:bodyPr/>
                    <a:lstStyle/>
                    <a:p>
                      <a:pPr algn="ctr">
                        <a:lnSpc>
                          <a:spcPct val="115000"/>
                        </a:lnSpc>
                        <a:spcAft>
                          <a:spcPts val="0"/>
                        </a:spcAft>
                      </a:pPr>
                      <a:r>
                        <a:rPr lang="kk-KZ" sz="2000"/>
                        <a:t>Оның ішінде</a:t>
                      </a:r>
                      <a:endParaRPr lang="ru-RU" sz="2000">
                        <a:latin typeface="Calibri"/>
                        <a:ea typeface="Times New Roman"/>
                        <a:cs typeface="Times New Roman"/>
                      </a:endParaRPr>
                    </a:p>
                  </a:txBody>
                  <a:tcPr marL="68580" marR="68580" marT="0" marB="0"/>
                </a:tc>
                <a:tc hMerge="1">
                  <a:txBody>
                    <a:bodyPr/>
                    <a:lstStyle/>
                    <a:p>
                      <a:endParaRPr lang="ru-RU"/>
                    </a:p>
                  </a:txBody>
                  <a:tcPr/>
                </a:tc>
                <a:tc hMerge="1">
                  <a:txBody>
                    <a:bodyPr/>
                    <a:lstStyle/>
                    <a:p>
                      <a:endParaRPr lang="ru-RU"/>
                    </a:p>
                  </a:txBody>
                  <a:tcPr/>
                </a:tc>
              </a:tr>
              <a:tr h="370840">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kk-KZ" sz="2000" dirty="0"/>
                        <a:t>жекешеленген</a:t>
                      </a:r>
                      <a:endParaRPr lang="ru-RU" sz="2000" dirty="0">
                        <a:latin typeface="Calibri"/>
                        <a:ea typeface="Times New Roman"/>
                        <a:cs typeface="Times New Roman"/>
                      </a:endParaRPr>
                    </a:p>
                  </a:txBody>
                  <a:tcPr marL="68580" marR="68580" marT="0" marB="0"/>
                </a:tc>
                <a:tc>
                  <a:txBody>
                    <a:bodyPr/>
                    <a:lstStyle/>
                    <a:p>
                      <a:pPr algn="ctr">
                        <a:lnSpc>
                          <a:spcPct val="115000"/>
                        </a:lnSpc>
                        <a:spcAft>
                          <a:spcPts val="0"/>
                        </a:spcAft>
                      </a:pPr>
                      <a:r>
                        <a:rPr lang="kk-KZ" sz="2000"/>
                        <a:t>қарапайым</a:t>
                      </a:r>
                      <a:endParaRPr lang="ru-RU" sz="2000">
                        <a:latin typeface="Calibri"/>
                        <a:ea typeface="Times New Roman"/>
                        <a:cs typeface="Times New Roman"/>
                      </a:endParaRPr>
                    </a:p>
                  </a:txBody>
                  <a:tcPr marL="68580" marR="68580" marT="0" marB="0"/>
                </a:tc>
                <a:tc>
                  <a:txBody>
                    <a:bodyPr/>
                    <a:lstStyle/>
                    <a:p>
                      <a:pPr algn="ctr">
                        <a:lnSpc>
                          <a:spcPct val="115000"/>
                        </a:lnSpc>
                        <a:spcAft>
                          <a:spcPts val="0"/>
                        </a:spcAft>
                      </a:pPr>
                      <a:r>
                        <a:rPr lang="kk-KZ" sz="2000"/>
                        <a:t>жеңілдік</a:t>
                      </a:r>
                      <a:endParaRPr lang="ru-RU" sz="2000">
                        <a:latin typeface="Calibri"/>
                        <a:ea typeface="Times New Roman"/>
                        <a:cs typeface="Times New Roman"/>
                      </a:endParaRPr>
                    </a:p>
                  </a:txBody>
                  <a:tcPr marL="68580" marR="68580" marT="0" marB="0"/>
                </a:tc>
              </a:tr>
              <a:tr h="370840">
                <a:tc>
                  <a:txBody>
                    <a:bodyPr/>
                    <a:lstStyle/>
                    <a:p>
                      <a:pPr algn="ctr">
                        <a:lnSpc>
                          <a:spcPct val="115000"/>
                        </a:lnSpc>
                        <a:spcAft>
                          <a:spcPts val="0"/>
                        </a:spcAft>
                      </a:pPr>
                      <a:endParaRPr lang="ru-RU" sz="2000">
                        <a:latin typeface="Times New Roman KK EK"/>
                        <a:ea typeface="Times New Roman"/>
                        <a:cs typeface="Times New Roman"/>
                      </a:endParaRPr>
                    </a:p>
                  </a:txBody>
                  <a:tcPr marL="68580" marR="68580" marT="0" marB="0"/>
                </a:tc>
                <a:tc>
                  <a:txBody>
                    <a:bodyPr/>
                    <a:lstStyle/>
                    <a:p>
                      <a:pPr algn="ctr">
                        <a:lnSpc>
                          <a:spcPct val="115000"/>
                        </a:lnSpc>
                        <a:spcAft>
                          <a:spcPts val="0"/>
                        </a:spcAft>
                      </a:pPr>
                      <a:endParaRPr lang="ru-RU" sz="2000">
                        <a:latin typeface="Times New Roman KK EK"/>
                        <a:ea typeface="Times New Roman"/>
                        <a:cs typeface="Times New Roman"/>
                      </a:endParaRPr>
                    </a:p>
                  </a:txBody>
                  <a:tcPr marL="68580" marR="68580" marT="0" marB="0"/>
                </a:tc>
                <a:tc>
                  <a:txBody>
                    <a:bodyPr/>
                    <a:lstStyle/>
                    <a:p>
                      <a:pPr algn="ctr">
                        <a:lnSpc>
                          <a:spcPct val="115000"/>
                        </a:lnSpc>
                        <a:spcAft>
                          <a:spcPts val="0"/>
                        </a:spcAft>
                      </a:pPr>
                      <a:endParaRPr lang="ru-RU" sz="2000" dirty="0">
                        <a:latin typeface="Times New Roman KK EK"/>
                        <a:ea typeface="Times New Roman"/>
                        <a:cs typeface="Times New Roman"/>
                      </a:endParaRPr>
                    </a:p>
                  </a:txBody>
                  <a:tcPr marL="68580" marR="68580" marT="0" marB="0"/>
                </a:tc>
                <a:tc>
                  <a:txBody>
                    <a:bodyPr/>
                    <a:lstStyle/>
                    <a:p>
                      <a:pPr algn="ctr">
                        <a:lnSpc>
                          <a:spcPct val="115000"/>
                        </a:lnSpc>
                        <a:spcAft>
                          <a:spcPts val="0"/>
                        </a:spcAft>
                      </a:pPr>
                      <a:endParaRPr lang="ru-RU" sz="2000" dirty="0">
                        <a:latin typeface="Times New Roman KK EK"/>
                        <a:ea typeface="Times New Roman"/>
                        <a:cs typeface="Times New Roman"/>
                      </a:endParaRPr>
                    </a:p>
                  </a:txBody>
                  <a:tcPr marL="68580" marR="68580" marT="0" marB="0"/>
                </a:tc>
                <a:tc>
                  <a:txBody>
                    <a:bodyPr/>
                    <a:lstStyle/>
                    <a:p>
                      <a:pPr algn="ctr">
                        <a:lnSpc>
                          <a:spcPct val="115000"/>
                        </a:lnSpc>
                        <a:spcAft>
                          <a:spcPts val="0"/>
                        </a:spcAft>
                      </a:pPr>
                      <a:endParaRPr lang="ru-RU" sz="2000" dirty="0">
                        <a:latin typeface="Times New Roman KK EK"/>
                        <a:ea typeface="Times New Roman"/>
                        <a:cs typeface="Times New Roman"/>
                      </a:endParaRPr>
                    </a:p>
                  </a:txBody>
                  <a:tcPr marL="68580" marR="68580" marT="0" marB="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26170"/>
          </a:xfrm>
        </p:spPr>
        <p:txBody>
          <a:bodyPr>
            <a:noAutofit/>
          </a:bodyPr>
          <a:lstStyle/>
          <a:p>
            <a:r>
              <a:rPr lang="kk-KZ" sz="3200" dirty="0" smtClean="0"/>
              <a:t>Баяндауыштың күрделі </a:t>
            </a:r>
            <a:r>
              <a:rPr lang="kk-KZ" sz="3200" dirty="0" smtClean="0"/>
              <a:t>түрі </a:t>
            </a:r>
            <a:r>
              <a:rPr lang="kk-KZ" sz="3200" dirty="0" smtClean="0"/>
              <a:t>белгіні шағын </a:t>
            </a:r>
            <a:r>
              <a:rPr lang="kk-KZ" sz="3200" dirty="0" smtClean="0"/>
              <a:t>топтарға үлестіруді қарастырады</a:t>
            </a:r>
            <a:endParaRPr lang="ru-RU" sz="3200" dirty="0"/>
          </a:p>
        </p:txBody>
      </p:sp>
      <p:graphicFrame>
        <p:nvGraphicFramePr>
          <p:cNvPr id="4" name="Содержимое 3"/>
          <p:cNvGraphicFramePr>
            <a:graphicFrameLocks noGrp="1"/>
          </p:cNvGraphicFramePr>
          <p:nvPr>
            <p:ph idx="1"/>
          </p:nvPr>
        </p:nvGraphicFramePr>
        <p:xfrm>
          <a:off x="457200" y="1600200"/>
          <a:ext cx="8229600" cy="2803652"/>
        </p:xfrm>
        <a:graphic>
          <a:graphicData uri="http://schemas.openxmlformats.org/drawingml/2006/table">
            <a:tbl>
              <a:tblPr firstRow="1" bandRow="1">
                <a:tableStyleId>{5940675A-B579-460E-94D1-54222C63F5DA}</a:tableStyleId>
              </a:tblPr>
              <a:tblGrid>
                <a:gridCol w="946448"/>
                <a:gridCol w="1796752"/>
                <a:gridCol w="1371600"/>
                <a:gridCol w="1371600"/>
                <a:gridCol w="1371600"/>
                <a:gridCol w="1371600"/>
              </a:tblGrid>
              <a:tr h="370840">
                <a:tc rowSpan="3">
                  <a:txBody>
                    <a:bodyPr/>
                    <a:lstStyle/>
                    <a:p>
                      <a:pPr algn="ctr">
                        <a:lnSpc>
                          <a:spcPct val="115000"/>
                        </a:lnSpc>
                        <a:spcAft>
                          <a:spcPts val="0"/>
                        </a:spcAft>
                      </a:pPr>
                      <a:r>
                        <a:rPr lang="kk-KZ" sz="2000" dirty="0"/>
                        <a:t>Кәсіпорын-дар</a:t>
                      </a:r>
                      <a:endParaRPr lang="ru-RU" sz="2000" dirty="0">
                        <a:latin typeface="Calibri"/>
                        <a:ea typeface="Times New Roman"/>
                        <a:cs typeface="Times New Roman"/>
                      </a:endParaRPr>
                    </a:p>
                  </a:txBody>
                  <a:tcPr marL="68580" marR="68580" marT="0" marB="0"/>
                </a:tc>
                <a:tc rowSpan="3">
                  <a:txBody>
                    <a:bodyPr/>
                    <a:lstStyle/>
                    <a:p>
                      <a:pPr algn="ctr">
                        <a:lnSpc>
                          <a:spcPct val="115000"/>
                        </a:lnSpc>
                        <a:spcAft>
                          <a:spcPts val="0"/>
                        </a:spcAft>
                      </a:pPr>
                      <a:r>
                        <a:rPr lang="kk-KZ" sz="2000" dirty="0"/>
                        <a:t>Сатып алынған</a:t>
                      </a:r>
                      <a:endParaRPr lang="ru-RU" sz="2000" dirty="0"/>
                    </a:p>
                    <a:p>
                      <a:pPr algn="ctr">
                        <a:lnSpc>
                          <a:spcPct val="115000"/>
                        </a:lnSpc>
                        <a:spcAft>
                          <a:spcPts val="0"/>
                        </a:spcAft>
                      </a:pPr>
                      <a:r>
                        <a:rPr lang="ru-RU" sz="2000" dirty="0" err="1"/>
                        <a:t>акци</a:t>
                      </a:r>
                      <a:r>
                        <a:rPr lang="kk-KZ" sz="2000" dirty="0"/>
                        <a:t>ялар</a:t>
                      </a:r>
                      <a:r>
                        <a:rPr lang="ru-RU" sz="2000" dirty="0"/>
                        <a:t> (</a:t>
                      </a:r>
                      <a:r>
                        <a:rPr lang="kk-KZ" sz="2000" dirty="0"/>
                        <a:t>барлы</a:t>
                      </a:r>
                      <a:endParaRPr lang="ru-RU" sz="2000" dirty="0"/>
                    </a:p>
                    <a:p>
                      <a:pPr algn="ctr">
                        <a:lnSpc>
                          <a:spcPct val="115000"/>
                        </a:lnSpc>
                        <a:spcAft>
                          <a:spcPts val="0"/>
                        </a:spcAft>
                      </a:pPr>
                      <a:r>
                        <a:rPr lang="kk-KZ" sz="2000" dirty="0"/>
                        <a:t>ғы</a:t>
                      </a:r>
                      <a:r>
                        <a:rPr lang="ru-RU" sz="2000" dirty="0"/>
                        <a:t>)</a:t>
                      </a:r>
                      <a:endParaRPr lang="ru-RU" sz="2000" dirty="0">
                        <a:latin typeface="Calibri"/>
                        <a:ea typeface="Times New Roman"/>
                        <a:cs typeface="Times New Roman"/>
                      </a:endParaRPr>
                    </a:p>
                  </a:txBody>
                  <a:tcPr marL="68580" marR="68580" marT="0" marB="0"/>
                </a:tc>
                <a:tc gridSpan="4">
                  <a:txBody>
                    <a:bodyPr/>
                    <a:lstStyle/>
                    <a:p>
                      <a:pPr algn="ctr">
                        <a:lnSpc>
                          <a:spcPct val="115000"/>
                        </a:lnSpc>
                        <a:spcAft>
                          <a:spcPts val="0"/>
                        </a:spcAft>
                      </a:pPr>
                      <a:r>
                        <a:rPr lang="kk-KZ" sz="2000"/>
                        <a:t>Оның ішінде</a:t>
                      </a:r>
                      <a:endParaRPr lang="ru-RU" sz="2000">
                        <a:latin typeface="Calibri"/>
                        <a:ea typeface="Times New Roman"/>
                        <a:cs typeface="Times New Roman"/>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370840">
                <a:tc vMerge="1">
                  <a:txBody>
                    <a:bodyPr/>
                    <a:lstStyle/>
                    <a:p>
                      <a:endParaRPr lang="ru-RU"/>
                    </a:p>
                  </a:txBody>
                  <a:tcPr/>
                </a:tc>
                <a:tc vMerge="1">
                  <a:txBody>
                    <a:bodyPr/>
                    <a:lstStyle/>
                    <a:p>
                      <a:endParaRPr lang="ru-RU"/>
                    </a:p>
                  </a:txBody>
                  <a:tcPr/>
                </a:tc>
                <a:tc gridSpan="2">
                  <a:txBody>
                    <a:bodyPr/>
                    <a:lstStyle/>
                    <a:p>
                      <a:pPr algn="ctr">
                        <a:lnSpc>
                          <a:spcPct val="115000"/>
                        </a:lnSpc>
                        <a:spcAft>
                          <a:spcPts val="0"/>
                        </a:spcAft>
                      </a:pPr>
                      <a:r>
                        <a:rPr lang="kk-KZ" sz="2000" dirty="0"/>
                        <a:t>Жеңілдік жағдайларында</a:t>
                      </a:r>
                      <a:endParaRPr lang="ru-RU" sz="2000" dirty="0">
                        <a:latin typeface="Calibri"/>
                        <a:ea typeface="Times New Roman"/>
                        <a:cs typeface="Times New Roman"/>
                      </a:endParaRPr>
                    </a:p>
                  </a:txBody>
                  <a:tcPr marL="68580" marR="68580" marT="0" marB="0"/>
                </a:tc>
                <a:tc hMerge="1">
                  <a:txBody>
                    <a:bodyPr/>
                    <a:lstStyle/>
                    <a:p>
                      <a:endParaRPr lang="ru-RU"/>
                    </a:p>
                  </a:txBody>
                  <a:tcPr/>
                </a:tc>
                <a:tc gridSpan="2">
                  <a:txBody>
                    <a:bodyPr/>
                    <a:lstStyle/>
                    <a:p>
                      <a:pPr algn="ctr">
                        <a:lnSpc>
                          <a:spcPct val="115000"/>
                        </a:lnSpc>
                        <a:spcAft>
                          <a:spcPts val="0"/>
                        </a:spcAft>
                      </a:pPr>
                      <a:r>
                        <a:rPr lang="kk-KZ" sz="2000"/>
                        <a:t>Мемлекеттік мүлік комитетімен белгіленген баға бойынша</a:t>
                      </a:r>
                      <a:endParaRPr lang="ru-RU" sz="2000">
                        <a:latin typeface="Calibri"/>
                        <a:ea typeface="Times New Roman"/>
                        <a:cs typeface="Times New Roman"/>
                      </a:endParaRPr>
                    </a:p>
                  </a:txBody>
                  <a:tcPr marL="68580" marR="68580" marT="0" marB="0"/>
                </a:tc>
                <a:tc hMerge="1">
                  <a:txBody>
                    <a:bodyPr/>
                    <a:lstStyle/>
                    <a:p>
                      <a:endParaRPr lang="ru-RU"/>
                    </a:p>
                  </a:txBody>
                  <a:tcPr/>
                </a:tc>
              </a:tr>
              <a:tr h="370840">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kk-KZ" sz="2000" dirty="0"/>
                        <a:t>басым</a:t>
                      </a:r>
                      <a:endParaRPr lang="ru-RU" sz="2000" dirty="0">
                        <a:latin typeface="Calibri"/>
                        <a:ea typeface="Times New Roman"/>
                        <a:cs typeface="Times New Roman"/>
                      </a:endParaRPr>
                    </a:p>
                  </a:txBody>
                  <a:tcPr marL="68580" marR="68580" marT="0" marB="0"/>
                </a:tc>
                <a:tc>
                  <a:txBody>
                    <a:bodyPr/>
                    <a:lstStyle/>
                    <a:p>
                      <a:pPr algn="ctr">
                        <a:lnSpc>
                          <a:spcPct val="115000"/>
                        </a:lnSpc>
                        <a:spcAft>
                          <a:spcPts val="0"/>
                        </a:spcAft>
                      </a:pPr>
                      <a:r>
                        <a:rPr lang="kk-KZ" sz="2000" dirty="0"/>
                        <a:t>қарапайым</a:t>
                      </a:r>
                      <a:endParaRPr lang="ru-RU" sz="2000" dirty="0">
                        <a:latin typeface="Calibri"/>
                        <a:ea typeface="Times New Roman"/>
                        <a:cs typeface="Times New Roman"/>
                      </a:endParaRPr>
                    </a:p>
                  </a:txBody>
                  <a:tcPr marL="68580" marR="68580" marT="0" marB="0"/>
                </a:tc>
                <a:tc>
                  <a:txBody>
                    <a:bodyPr/>
                    <a:lstStyle/>
                    <a:p>
                      <a:pPr algn="ctr">
                        <a:lnSpc>
                          <a:spcPct val="115000"/>
                        </a:lnSpc>
                        <a:spcAft>
                          <a:spcPts val="0"/>
                        </a:spcAft>
                      </a:pPr>
                      <a:r>
                        <a:rPr lang="kk-KZ" sz="2000" dirty="0"/>
                        <a:t>басым</a:t>
                      </a:r>
                      <a:endParaRPr lang="ru-RU" sz="2000" dirty="0">
                        <a:latin typeface="Calibri"/>
                        <a:ea typeface="Times New Roman"/>
                        <a:cs typeface="Times New Roman"/>
                      </a:endParaRPr>
                    </a:p>
                  </a:txBody>
                  <a:tcPr marL="68580" marR="68580" marT="0" marB="0"/>
                </a:tc>
                <a:tc>
                  <a:txBody>
                    <a:bodyPr/>
                    <a:lstStyle/>
                    <a:p>
                      <a:pPr algn="ctr">
                        <a:lnSpc>
                          <a:spcPct val="115000"/>
                        </a:lnSpc>
                        <a:spcAft>
                          <a:spcPts val="0"/>
                        </a:spcAft>
                      </a:pPr>
                      <a:r>
                        <a:rPr lang="kk-KZ" sz="2000"/>
                        <a:t>қарапайым</a:t>
                      </a:r>
                      <a:endParaRPr lang="ru-RU" sz="2000">
                        <a:latin typeface="Calibri"/>
                        <a:ea typeface="Times New Roman"/>
                        <a:cs typeface="Times New Roman"/>
                      </a:endParaRPr>
                    </a:p>
                  </a:txBody>
                  <a:tcPr marL="68580" marR="68580" marT="0" marB="0"/>
                </a:tc>
              </a:tr>
              <a:tr h="370840">
                <a:tc>
                  <a:txBody>
                    <a:bodyPr/>
                    <a:lstStyle/>
                    <a:p>
                      <a:pPr algn="ctr">
                        <a:lnSpc>
                          <a:spcPct val="115000"/>
                        </a:lnSpc>
                        <a:spcAft>
                          <a:spcPts val="0"/>
                        </a:spcAft>
                      </a:pPr>
                      <a:r>
                        <a:rPr lang="ru-RU" sz="2000"/>
                        <a:t>А</a:t>
                      </a:r>
                      <a:endParaRPr lang="ru-RU" sz="2000">
                        <a:latin typeface="Calibri"/>
                        <a:ea typeface="Times New Roman"/>
                        <a:cs typeface="Times New Roman"/>
                      </a:endParaRPr>
                    </a:p>
                  </a:txBody>
                  <a:tcPr marL="68580" marR="68580" marT="0" marB="0"/>
                </a:tc>
                <a:tc>
                  <a:txBody>
                    <a:bodyPr/>
                    <a:lstStyle/>
                    <a:p>
                      <a:pPr algn="ctr">
                        <a:lnSpc>
                          <a:spcPct val="115000"/>
                        </a:lnSpc>
                        <a:spcAft>
                          <a:spcPts val="0"/>
                        </a:spcAft>
                      </a:pPr>
                      <a:r>
                        <a:rPr lang="ru-RU" sz="2000"/>
                        <a:t>1</a:t>
                      </a:r>
                      <a:endParaRPr lang="ru-RU" sz="2000">
                        <a:latin typeface="Calibri"/>
                        <a:ea typeface="Times New Roman"/>
                        <a:cs typeface="Times New Roman"/>
                      </a:endParaRPr>
                    </a:p>
                  </a:txBody>
                  <a:tcPr marL="68580" marR="68580" marT="0" marB="0"/>
                </a:tc>
                <a:tc>
                  <a:txBody>
                    <a:bodyPr/>
                    <a:lstStyle/>
                    <a:p>
                      <a:pPr algn="ctr">
                        <a:lnSpc>
                          <a:spcPct val="115000"/>
                        </a:lnSpc>
                        <a:spcAft>
                          <a:spcPts val="0"/>
                        </a:spcAft>
                      </a:pPr>
                      <a:r>
                        <a:rPr lang="ru-RU" sz="2000"/>
                        <a:t>2</a:t>
                      </a:r>
                      <a:endParaRPr lang="ru-RU" sz="2000">
                        <a:latin typeface="Calibri"/>
                        <a:ea typeface="Times New Roman"/>
                        <a:cs typeface="Times New Roman"/>
                      </a:endParaRPr>
                    </a:p>
                  </a:txBody>
                  <a:tcPr marL="68580" marR="68580" marT="0" marB="0"/>
                </a:tc>
                <a:tc>
                  <a:txBody>
                    <a:bodyPr/>
                    <a:lstStyle/>
                    <a:p>
                      <a:pPr algn="ctr">
                        <a:lnSpc>
                          <a:spcPct val="115000"/>
                        </a:lnSpc>
                        <a:spcAft>
                          <a:spcPts val="0"/>
                        </a:spcAft>
                      </a:pPr>
                      <a:r>
                        <a:rPr lang="ru-RU" sz="2000"/>
                        <a:t>3</a:t>
                      </a:r>
                      <a:endParaRPr lang="ru-RU" sz="2000">
                        <a:latin typeface="Calibri"/>
                        <a:ea typeface="Times New Roman"/>
                        <a:cs typeface="Times New Roman"/>
                      </a:endParaRPr>
                    </a:p>
                  </a:txBody>
                  <a:tcPr marL="68580" marR="68580" marT="0" marB="0"/>
                </a:tc>
                <a:tc>
                  <a:txBody>
                    <a:bodyPr/>
                    <a:lstStyle/>
                    <a:p>
                      <a:pPr algn="ctr">
                        <a:lnSpc>
                          <a:spcPct val="115000"/>
                        </a:lnSpc>
                        <a:spcAft>
                          <a:spcPts val="0"/>
                        </a:spcAft>
                      </a:pPr>
                      <a:r>
                        <a:rPr lang="ru-RU" sz="2000" dirty="0"/>
                        <a:t>4</a:t>
                      </a:r>
                      <a:endParaRPr lang="ru-RU" sz="20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2000" dirty="0"/>
                        <a:t>5</a:t>
                      </a:r>
                      <a:endParaRPr lang="ru-RU" sz="2000" dirty="0">
                        <a:latin typeface="Calibri"/>
                        <a:ea typeface="Times New Roman"/>
                        <a:cs typeface="Times New Roman"/>
                      </a:endParaRPr>
                    </a:p>
                  </a:txBody>
                  <a:tcPr marL="68580" marR="68580" marT="0" marB="0"/>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Кестелерді құрудың негізгі ережелері.</a:t>
            </a:r>
            <a:endParaRPr lang="ru-RU" dirty="0"/>
          </a:p>
        </p:txBody>
      </p:sp>
      <p:sp>
        <p:nvSpPr>
          <p:cNvPr id="3" name="Содержимое 2"/>
          <p:cNvSpPr>
            <a:spLocks noGrp="1"/>
          </p:cNvSpPr>
          <p:nvPr>
            <p:ph idx="1"/>
          </p:nvPr>
        </p:nvSpPr>
        <p:spPr/>
        <p:txBody>
          <a:bodyPr>
            <a:normAutofit fontScale="85000" lnSpcReduction="20000"/>
          </a:bodyPr>
          <a:lstStyle/>
          <a:p>
            <a:r>
              <a:rPr lang="kk-KZ" dirty="0" smtClean="0"/>
              <a:t>1. Кесте шағын болуға тиіс. </a:t>
            </a:r>
            <a:endParaRPr lang="ru-RU" dirty="0" smtClean="0"/>
          </a:p>
          <a:p>
            <a:r>
              <a:rPr lang="kk-KZ" dirty="0" smtClean="0"/>
              <a:t>2. Кестенің </a:t>
            </a:r>
            <a:r>
              <a:rPr lang="kk-KZ" dirty="0" smtClean="0"/>
              <a:t>тақырыбы, бастауыш пен баяндауыш атаулары  </a:t>
            </a:r>
            <a:r>
              <a:rPr lang="kk-KZ" dirty="0" smtClean="0"/>
              <a:t>нақты, қысқа, ықшам, өзі тұтас, мәтіннің мазмұнына сай келген болуға тиіс</a:t>
            </a:r>
            <a:r>
              <a:rPr lang="kk-KZ" dirty="0" smtClean="0"/>
              <a:t>.</a:t>
            </a:r>
          </a:p>
          <a:p>
            <a:r>
              <a:rPr lang="kk-KZ" dirty="0" smtClean="0"/>
              <a:t>3. Кестенің </a:t>
            </a:r>
            <a:r>
              <a:rPr lang="kk-KZ" dirty="0" smtClean="0"/>
              <a:t>бағандарында </a:t>
            </a:r>
            <a:r>
              <a:rPr lang="kk-KZ" dirty="0" smtClean="0"/>
              <a:t>орналасатын ақпарат қорытынды жолымен аяқталады</a:t>
            </a:r>
            <a:r>
              <a:rPr lang="kk-KZ" dirty="0" smtClean="0"/>
              <a:t>  Бағаналар қосындыларының  </a:t>
            </a:r>
            <a:r>
              <a:rPr lang="kk-KZ" dirty="0" smtClean="0"/>
              <a:t>бірігуінің әртүрлі тәсілдері бар:</a:t>
            </a:r>
            <a:endParaRPr lang="ru-RU" dirty="0" smtClean="0"/>
          </a:p>
          <a:p>
            <a:r>
              <a:rPr lang="kk-KZ" dirty="0" smtClean="0"/>
              <a:t>• «Жалпы» немесе «Барлығы» деген жолмен статистикалық кесте аяқталады;</a:t>
            </a:r>
            <a:endParaRPr lang="ru-RU" dirty="0" smtClean="0"/>
          </a:p>
          <a:p>
            <a:r>
              <a:rPr lang="kk-KZ" dirty="0" smtClean="0"/>
              <a:t>•қорытынды жол кестенің бірінші жолы болып орналасады және «Оның ішінде» деген сөздермен оның қосындыларының жиынтығымен бірігеді. </a:t>
            </a:r>
            <a:endParaRPr lang="ru-RU" dirty="0" smtClean="0"/>
          </a:p>
          <a:p>
            <a:endParaRPr lang="ru-RU" dirty="0" smtClean="0"/>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760640"/>
          </a:xfrm>
        </p:spPr>
        <p:txBody>
          <a:bodyPr>
            <a:normAutofit fontScale="25000" lnSpcReduction="20000"/>
          </a:bodyPr>
          <a:lstStyle/>
          <a:p>
            <a:r>
              <a:rPr lang="kk-KZ" sz="8000" b="1" dirty="0" smtClean="0"/>
              <a:t>4. Егерде бөлек </a:t>
            </a:r>
            <a:r>
              <a:rPr lang="kk-KZ" sz="8000" b="1" dirty="0" smtClean="0"/>
              <a:t>бағаналардың </a:t>
            </a:r>
            <a:r>
              <a:rPr lang="kk-KZ" sz="8000" b="1" dirty="0" smtClean="0"/>
              <a:t>атаулары өзара қайталанса, оларда қайталанатын   терминдер немесе бірыңғай мазмұндық жүктеме болса, оларға біріктіретін тақырып беру керек.   </a:t>
            </a:r>
            <a:endParaRPr lang="ru-RU" sz="8000" b="1" dirty="0" smtClean="0"/>
          </a:p>
          <a:p>
            <a:r>
              <a:rPr lang="ru-RU" sz="8000" b="1" dirty="0" smtClean="0"/>
              <a:t>5. </a:t>
            </a:r>
            <a:r>
              <a:rPr lang="ru-RU" sz="8000" b="1" dirty="0" err="1" smtClean="0"/>
              <a:t>Бағаналар</a:t>
            </a:r>
            <a:r>
              <a:rPr lang="kk-KZ" sz="8000" b="1" dirty="0" smtClean="0"/>
              <a:t> </a:t>
            </a:r>
            <a:r>
              <a:rPr lang="kk-KZ" sz="8000" b="1" dirty="0" smtClean="0"/>
              <a:t>мен жолдарды нөмірлеу </a:t>
            </a:r>
            <a:r>
              <a:rPr lang="kk-KZ" sz="8000" b="1" dirty="0" smtClean="0"/>
              <a:t>пайдалы.</a:t>
            </a:r>
            <a:endParaRPr lang="ru-RU" sz="8000" b="1" dirty="0" smtClean="0"/>
          </a:p>
          <a:p>
            <a:r>
              <a:rPr lang="kk-KZ" sz="8000" b="1" dirty="0" smtClean="0"/>
              <a:t>6. Талданатын құбылыс тарапының бір жағын сипаттайтын өзара байланысты деректерді </a:t>
            </a:r>
            <a:r>
              <a:rPr lang="kk-KZ" sz="8000" b="1" dirty="0" smtClean="0"/>
              <a:t> бір-біріне </a:t>
            </a:r>
            <a:r>
              <a:rPr lang="kk-KZ" sz="8000" b="1" dirty="0" smtClean="0"/>
              <a:t>көршілес </a:t>
            </a:r>
            <a:r>
              <a:rPr lang="kk-KZ" sz="8000" b="1" dirty="0" smtClean="0"/>
              <a:t>бағанада </a:t>
            </a:r>
            <a:r>
              <a:rPr lang="kk-KZ" sz="8000" b="1" dirty="0" smtClean="0"/>
              <a:t>орналастыру орынды.</a:t>
            </a:r>
            <a:endParaRPr lang="ru-RU" sz="8000" b="1" dirty="0" smtClean="0"/>
          </a:p>
          <a:p>
            <a:r>
              <a:rPr lang="kk-KZ" sz="8000" b="1" dirty="0" smtClean="0"/>
              <a:t>7. </a:t>
            </a:r>
            <a:r>
              <a:rPr lang="kk-KZ" sz="8000" b="1" dirty="0" smtClean="0"/>
              <a:t>Бағаналар </a:t>
            </a:r>
            <a:r>
              <a:rPr lang="kk-KZ" sz="8000" b="1" dirty="0" smtClean="0"/>
              <a:t>мен жолдарда бастауыш пен баяндауышта қойылған көрсеткіштерде тиісті өлшемдер бірліктері болу керек. </a:t>
            </a:r>
            <a:endParaRPr lang="ru-RU" sz="8000" b="1" dirty="0" smtClean="0"/>
          </a:p>
          <a:p>
            <a:r>
              <a:rPr lang="kk-KZ" sz="8000" b="1" dirty="0" smtClean="0"/>
              <a:t>8. Сандарды, мүмкіндігінше, дөңгелектеу орынды. </a:t>
            </a:r>
            <a:endParaRPr lang="ru-RU" sz="8000" b="1" dirty="0" smtClean="0"/>
          </a:p>
          <a:p>
            <a:r>
              <a:rPr lang="kk-KZ" sz="8000" b="1" dirty="0" smtClean="0"/>
              <a:t> </a:t>
            </a:r>
            <a:r>
              <a:rPr lang="kk-KZ" sz="8000" b="1" dirty="0" smtClean="0"/>
              <a:t>9.Талданатын </a:t>
            </a:r>
            <a:r>
              <a:rPr lang="kk-KZ" sz="8000" b="1" dirty="0" smtClean="0"/>
              <a:t>әлеуметтік-экономикалық құбылыс туралы деректердің жоқтығы әртүрлі себептерімен негізделуі мүмкін және бұл әртүрлі белгіленеді:</a:t>
            </a:r>
            <a:endParaRPr lang="ru-RU" sz="8000" b="1" dirty="0" smtClean="0"/>
          </a:p>
          <a:p>
            <a:r>
              <a:rPr lang="kk-KZ" sz="8000" b="1" dirty="0" smtClean="0"/>
              <a:t>а) егерді берілген </a:t>
            </a:r>
            <a:r>
              <a:rPr lang="kk-KZ" sz="8000" b="1" dirty="0" smtClean="0"/>
              <a:t>ұстаным </a:t>
            </a:r>
            <a:r>
              <a:rPr lang="kk-KZ" sz="8000" b="1" dirty="0" smtClean="0"/>
              <a:t>мүлдем толтырылуға жатпаса, сонда «Х» белгісі қойылады;</a:t>
            </a:r>
            <a:endParaRPr lang="ru-RU" sz="8000" b="1" dirty="0" smtClean="0"/>
          </a:p>
          <a:p>
            <a:r>
              <a:rPr lang="kk-KZ" sz="8000" b="1" dirty="0" smtClean="0"/>
              <a:t>б) егерде қандай да бір себеп бойынша мәліметтер жоқ болса, сонда  көп нүкте «...» немесе «мәл. жоқ» деп жазылады;</a:t>
            </a:r>
            <a:endParaRPr lang="ru-RU" sz="8000" b="1" dirty="0" smtClean="0"/>
          </a:p>
          <a:p>
            <a:r>
              <a:rPr lang="ru-RU" sz="8000" b="1" dirty="0" smtClean="0"/>
              <a:t>в) е</a:t>
            </a:r>
            <a:r>
              <a:rPr lang="kk-KZ" sz="8000" b="1" dirty="0" smtClean="0"/>
              <a:t>герде құбылыс жоқ болса</a:t>
            </a:r>
            <a:r>
              <a:rPr lang="kk-KZ" sz="8000" b="1" dirty="0" smtClean="0"/>
              <a:t>, </a:t>
            </a:r>
            <a:r>
              <a:rPr lang="kk-KZ" sz="8000" b="1" dirty="0" smtClean="0"/>
              <a:t>сызықшамен </a:t>
            </a:r>
            <a:r>
              <a:rPr lang="ru-RU" sz="8000" b="1" dirty="0" smtClean="0"/>
              <a:t>(-)</a:t>
            </a:r>
            <a:r>
              <a:rPr lang="kk-KZ" sz="8000" b="1" dirty="0" smtClean="0"/>
              <a:t> толтырылады</a:t>
            </a:r>
            <a:r>
              <a:rPr lang="ru-RU" sz="8000" b="1" dirty="0" smtClean="0"/>
              <a:t>. </a:t>
            </a:r>
            <a:r>
              <a:rPr lang="kk-KZ" sz="8000" b="1" dirty="0" smtClean="0"/>
              <a:t>Өте аз сандарды көрсету үшін </a:t>
            </a:r>
            <a:r>
              <a:rPr lang="ru-RU" sz="8000" b="1" dirty="0" smtClean="0"/>
              <a:t>(0,0); (0,00)</a:t>
            </a:r>
            <a:r>
              <a:rPr lang="kk-KZ" sz="8000" b="1" dirty="0" smtClean="0"/>
              <a:t> белгілерін қолданады</a:t>
            </a:r>
            <a:endParaRPr lang="ru-RU" sz="8000" b="1" dirty="0" smtClean="0"/>
          </a:p>
          <a:p>
            <a:r>
              <a:rPr lang="ru-RU" sz="8000" b="1" dirty="0" smtClean="0"/>
              <a:t>  </a:t>
            </a:r>
            <a:r>
              <a:rPr lang="ru-RU" sz="8000" b="1" dirty="0" smtClean="0"/>
              <a:t>10</a:t>
            </a:r>
            <a:r>
              <a:rPr lang="ru-RU" sz="8000" b="1" dirty="0" smtClean="0"/>
              <a:t>. </a:t>
            </a:r>
            <a:r>
              <a:rPr lang="kk-KZ" sz="8000" b="1" dirty="0" smtClean="0"/>
              <a:t>Қосымша ақпарат – кестеге түсініктемелер беру қажет болса </a:t>
            </a:r>
            <a:r>
              <a:rPr lang="ru-RU" sz="8000" b="1" dirty="0" smtClean="0"/>
              <a:t>– </a:t>
            </a:r>
            <a:r>
              <a:rPr lang="kk-KZ" sz="8000" b="1" dirty="0" smtClean="0"/>
              <a:t>ескертпелер берілуі мүмкін</a:t>
            </a:r>
            <a:r>
              <a:rPr lang="ru-RU" sz="8000" b="1" dirty="0" smtClean="0"/>
              <a:t>.</a:t>
            </a: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4704"/>
            <a:ext cx="8229600" cy="5361459"/>
          </a:xfrm>
        </p:spPr>
        <p:txBody>
          <a:bodyPr>
            <a:normAutofit/>
          </a:bodyPr>
          <a:lstStyle/>
          <a:p>
            <a:pPr algn="just"/>
            <a:r>
              <a:rPr lang="kk-KZ" sz="4000" dirty="0" smtClean="0"/>
              <a:t>Статистикалық жиынтықтың сандық мәліметтерін және олардың арақатынасын геометриялық фигуралар, сызықтар, карталар көмегімен суреттеу статистикалық график түрінде болады.</a:t>
            </a:r>
            <a:endParaRPr lang="ru-RU"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5865515"/>
          </a:xfrm>
        </p:spPr>
        <p:txBody>
          <a:bodyPr>
            <a:normAutofit fontScale="70000" lnSpcReduction="20000"/>
          </a:bodyPr>
          <a:lstStyle/>
          <a:p>
            <a:r>
              <a:rPr lang="kk-KZ" b="1" dirty="0" smtClean="0"/>
              <a:t>Графикалық бейне </a:t>
            </a:r>
            <a:r>
              <a:rPr lang="kk-KZ" dirty="0" smtClean="0"/>
              <a:t>(графиктің негізі)  —  бұл  геометриялық белгілер, яғни  статистикалық көрсеткіштер, солардың көмегімен кескінделетін нүктелердің, сызықтардың, фигуралардың жиынтығы.  </a:t>
            </a:r>
            <a:endParaRPr lang="ru-RU" dirty="0" smtClean="0"/>
          </a:p>
          <a:p>
            <a:r>
              <a:rPr lang="kk-KZ" b="1" dirty="0" smtClean="0"/>
              <a:t>Графиктің өрісі</a:t>
            </a:r>
            <a:r>
              <a:rPr lang="kk-KZ" dirty="0" smtClean="0"/>
              <a:t> — бұл графикалық бейнелер орналасқан </a:t>
            </a:r>
            <a:r>
              <a:rPr lang="kk-KZ" dirty="0" smtClean="0"/>
              <a:t>кеңістік.</a:t>
            </a:r>
            <a:endParaRPr lang="ru-RU" dirty="0" smtClean="0"/>
          </a:p>
          <a:p>
            <a:r>
              <a:rPr lang="kk-KZ" dirty="0" smtClean="0"/>
              <a:t>Кеңестік </a:t>
            </a:r>
            <a:r>
              <a:rPr lang="kk-KZ" dirty="0" smtClean="0"/>
              <a:t>бағдарлары </a:t>
            </a:r>
            <a:r>
              <a:rPr lang="kk-KZ" dirty="0" smtClean="0"/>
              <a:t>координаттар </a:t>
            </a:r>
            <a:r>
              <a:rPr lang="kk-KZ" dirty="0" smtClean="0"/>
              <a:t>жүйесі ретінде беріледі. </a:t>
            </a:r>
            <a:r>
              <a:rPr lang="kk-KZ" dirty="0" smtClean="0"/>
              <a:t>Координаттар </a:t>
            </a:r>
            <a:r>
              <a:rPr lang="kk-KZ" dirty="0" smtClean="0"/>
              <a:t>жүйесі график өрісінде геометриялық белгілерді орналастыру үшін қажет. Статистикалық графиктің ауқымның бағдарлары   ауқыммен және  ауқымдық шәкілдер жүйесімен белгіленеді. </a:t>
            </a:r>
            <a:endParaRPr lang="ru-RU" dirty="0" smtClean="0"/>
          </a:p>
          <a:p>
            <a:r>
              <a:rPr lang="kk-KZ" b="1" dirty="0" smtClean="0"/>
              <a:t>Статистикалық графиктің</a:t>
            </a:r>
            <a:r>
              <a:rPr lang="kk-KZ" dirty="0" smtClean="0"/>
              <a:t> </a:t>
            </a:r>
            <a:r>
              <a:rPr lang="kk-KZ" b="1" dirty="0" smtClean="0"/>
              <a:t>ауқымы</a:t>
            </a:r>
            <a:r>
              <a:rPr lang="kk-KZ" dirty="0" smtClean="0"/>
              <a:t>  - бұл сандық шаманы  графикалық шамаға ауыстыру шарасы. </a:t>
            </a:r>
            <a:endParaRPr lang="ru-RU" dirty="0" smtClean="0"/>
          </a:p>
          <a:p>
            <a:r>
              <a:rPr lang="kk-KZ" dirty="0" smtClean="0"/>
              <a:t>Кейбір нүктелері келісілген сандар ретінде оқылуы мүмкін бағыт </a:t>
            </a:r>
            <a:r>
              <a:rPr lang="kk-KZ" b="1" dirty="0" smtClean="0"/>
              <a:t>ауқымдық шәкіл </a:t>
            </a:r>
            <a:r>
              <a:rPr lang="kk-KZ" dirty="0" smtClean="0"/>
              <a:t>деп аталады. </a:t>
            </a:r>
            <a:endParaRPr lang="ru-RU" dirty="0" smtClean="0"/>
          </a:p>
          <a:p>
            <a:r>
              <a:rPr lang="kk-KZ" b="1" dirty="0" smtClean="0"/>
              <a:t>Экспликация</a:t>
            </a:r>
            <a:r>
              <a:rPr lang="kk-KZ" dirty="0" smtClean="0"/>
              <a:t> дегеніміз оның мазмұнынын сөзбен сипаттау. Ол мазмұнын қысқаша үлгіде беретін графиктің атауынан,</a:t>
            </a:r>
            <a:r>
              <a:rPr lang="kk-KZ" b="1" dirty="0" smtClean="0"/>
              <a:t> </a:t>
            </a:r>
            <a:r>
              <a:rPr lang="kk-KZ" dirty="0" smtClean="0"/>
              <a:t>ауқымдық шәкіл бойындағы жазудан және графиктің кейбір бөліктеріне деген түсініктемелерден тұрады.</a:t>
            </a:r>
            <a:endParaRPr lang="ru-RU" dirty="0" smtClean="0"/>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r>
              <a:rPr lang="kk-KZ" dirty="0" smtClean="0"/>
              <a:t>Графиктер 3 түрі бар:</a:t>
            </a:r>
          </a:p>
          <a:p>
            <a:r>
              <a:rPr lang="kk-KZ" dirty="0" smtClean="0"/>
              <a:t>Диаграммалар</a:t>
            </a:r>
          </a:p>
          <a:p>
            <a:r>
              <a:rPr lang="kk-KZ" dirty="0" smtClean="0"/>
              <a:t>Картограммалар</a:t>
            </a:r>
          </a:p>
          <a:p>
            <a:r>
              <a:rPr lang="kk-KZ" dirty="0" smtClean="0"/>
              <a:t>Картодиаграммалар</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8680"/>
            <a:ext cx="8229600" cy="5577483"/>
          </a:xfrm>
        </p:spPr>
        <p:txBody>
          <a:bodyPr>
            <a:normAutofit/>
          </a:bodyPr>
          <a:lstStyle/>
          <a:p>
            <a:r>
              <a:rPr lang="kk-KZ" dirty="0" smtClean="0"/>
              <a:t>Графиктер түрлерінің жіктелімі. Көптеген графикалық кескіндер бар. Белгілердің бір қатары олардың жіктелімінің негізіне салыну мүмкін:</a:t>
            </a:r>
            <a:endParaRPr lang="ru-RU" dirty="0" smtClean="0"/>
          </a:p>
          <a:p>
            <a:r>
              <a:rPr lang="kk-KZ" dirty="0" smtClean="0"/>
              <a:t>а) графикалық бейнені құру  тәсілі;  </a:t>
            </a:r>
            <a:endParaRPr lang="ru-RU" dirty="0" smtClean="0"/>
          </a:p>
          <a:p>
            <a:r>
              <a:rPr lang="kk-KZ" dirty="0" smtClean="0"/>
              <a:t>б) статистикалық көрсеткіштер мен қатынастарды кескіндейтін геометриялық белгілер; </a:t>
            </a:r>
            <a:endParaRPr lang="ru-RU" dirty="0" smtClean="0"/>
          </a:p>
          <a:p>
            <a:r>
              <a:rPr lang="kk-KZ" dirty="0" smtClean="0"/>
              <a:t>в) графикалық кескіндінің көмегімен шешілетін міндеттер.</a:t>
            </a:r>
            <a:endParaRPr lang="ru-RU" dirty="0" smtClean="0"/>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txBody>
          <a:bodyPr>
            <a:normAutofit fontScale="92500"/>
          </a:bodyPr>
          <a:lstStyle/>
          <a:p>
            <a:r>
              <a:rPr lang="kk-KZ" dirty="0" smtClean="0"/>
              <a:t>Г</a:t>
            </a:r>
            <a:r>
              <a:rPr lang="ru-RU" dirty="0" err="1" smtClean="0"/>
              <a:t>рафи</a:t>
            </a:r>
            <a:r>
              <a:rPr lang="kk-KZ" dirty="0" smtClean="0"/>
              <a:t>калық бейнені құру тәсілі</a:t>
            </a:r>
            <a:r>
              <a:rPr lang="ru-RU" dirty="0" smtClean="0"/>
              <a:t>:	 </a:t>
            </a:r>
            <a:r>
              <a:rPr lang="ru-RU" dirty="0" err="1" smtClean="0"/>
              <a:t>статисти</a:t>
            </a:r>
            <a:r>
              <a:rPr lang="kk-KZ" dirty="0" smtClean="0"/>
              <a:t>калық </a:t>
            </a:r>
            <a:r>
              <a:rPr lang="ru-RU" dirty="0" smtClean="0"/>
              <a:t>график</a:t>
            </a:r>
            <a:r>
              <a:rPr lang="kk-KZ" dirty="0" smtClean="0"/>
              <a:t>тер </a:t>
            </a:r>
            <a:r>
              <a:rPr lang="ru-RU" dirty="0" smtClean="0"/>
              <a:t> </a:t>
            </a:r>
            <a:r>
              <a:rPr lang="ru-RU" dirty="0" smtClean="0"/>
              <a:t>диаграмм</a:t>
            </a:r>
            <a:r>
              <a:rPr lang="kk-KZ" dirty="0" smtClean="0"/>
              <a:t>алар мен </a:t>
            </a:r>
            <a:r>
              <a:rPr lang="ru-RU" dirty="0" err="1" smtClean="0"/>
              <a:t>статисти</a:t>
            </a:r>
            <a:r>
              <a:rPr lang="kk-KZ" dirty="0" smtClean="0"/>
              <a:t>калық</a:t>
            </a:r>
            <a:r>
              <a:rPr lang="ru-RU" dirty="0" smtClean="0"/>
              <a:t> карт</a:t>
            </a:r>
            <a:r>
              <a:rPr lang="kk-KZ" dirty="0" smtClean="0"/>
              <a:t>аларға бөлінеді</a:t>
            </a:r>
            <a:r>
              <a:rPr lang="ru-RU" dirty="0" smtClean="0"/>
              <a:t>. Диаграмм</a:t>
            </a:r>
            <a:r>
              <a:rPr lang="kk-KZ" dirty="0" smtClean="0"/>
              <a:t>алар</a:t>
            </a:r>
            <a:r>
              <a:rPr lang="ru-RU" dirty="0" smtClean="0"/>
              <a:t> - графи</a:t>
            </a:r>
            <a:r>
              <a:rPr lang="kk-KZ" dirty="0" smtClean="0"/>
              <a:t>калық кескіндердің ең таралған тәсілі. Диаграммалар әртүрлі аспектілерде (кеңістік, уақыттық және басқалары) аумақ, халық және т.б. сияқты бір-біріне тәуелсіз шамаларды көрнекі салыстыру үшін </a:t>
            </a:r>
            <a:r>
              <a:rPr lang="kk-KZ" dirty="0" smtClean="0"/>
              <a:t>қолданылады</a:t>
            </a:r>
            <a:r>
              <a:rPr lang="kk-KZ" dirty="0" smtClean="0"/>
              <a:t> </a:t>
            </a:r>
            <a:r>
              <a:rPr lang="kk-KZ" dirty="0" smtClean="0"/>
              <a:t>Тарату </a:t>
            </a:r>
            <a:r>
              <a:rPr lang="kk-KZ" dirty="0" smtClean="0"/>
              <a:t>қатарымен ұсынылған шамаларды бөлу диаграммасы графиктердің ерекше түрі болуда. Бұл гистограмма, полигон, огива, кумулята</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kk-KZ" dirty="0" smtClean="0"/>
              <a:t>Дискретті вариациалық қатарды график түрінде бейнелеу таралу полигонын береді,</a:t>
            </a:r>
          </a:p>
          <a:p>
            <a:r>
              <a:rPr lang="kk-KZ" dirty="0" smtClean="0"/>
              <a:t>Интервалды вариациалық қатарды графикпен бейнелесе гистограмма қолданылады</a:t>
            </a: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476672"/>
            <a:ext cx="8229600" cy="5544616"/>
          </a:xfrm>
        </p:spPr>
        <p:txBody>
          <a:bodyPr>
            <a:normAutofit/>
          </a:bodyPr>
          <a:lstStyle/>
          <a:p>
            <a:r>
              <a:rPr lang="ru-RU" dirty="0" err="1" smtClean="0"/>
              <a:t>Геометри</a:t>
            </a:r>
            <a:r>
              <a:rPr lang="kk-KZ" dirty="0" smtClean="0"/>
              <a:t>ялық белгілер </a:t>
            </a:r>
            <a:r>
              <a:rPr lang="ru-RU" dirty="0" smtClean="0"/>
              <a:t>– </a:t>
            </a:r>
            <a:r>
              <a:rPr lang="kk-KZ" dirty="0" smtClean="0"/>
              <a:t>бұл не нүктелер, немесе желілер немесе жазықтар, немесе </a:t>
            </a:r>
            <a:r>
              <a:rPr lang="ru-RU" dirty="0" err="1" smtClean="0"/>
              <a:t>геометри</a:t>
            </a:r>
            <a:r>
              <a:rPr lang="kk-KZ" dirty="0" smtClean="0"/>
              <a:t>ялық денелер. Осыған байланысты нүктелік, желілік, жазықтық және кеңістік (көлемдік) графиктер болады.</a:t>
            </a:r>
            <a:endParaRPr lang="ru-RU" dirty="0" smtClean="0"/>
          </a:p>
          <a:p>
            <a:r>
              <a:rPr lang="kk-KZ" dirty="0" smtClean="0"/>
              <a:t>Шешілетін міндеттердің аясына байланысты салыстыру диаграммасын,  құрылымдық диаграммаларын және  динамика диаграммаларын бөледі</a:t>
            </a: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8229600" cy="5433467"/>
          </a:xfrm>
        </p:spPr>
        <p:txBody>
          <a:bodyPr>
            <a:normAutofit fontScale="77500" lnSpcReduction="20000"/>
          </a:bodyPr>
          <a:lstStyle/>
          <a:p>
            <a:r>
              <a:rPr lang="kk-KZ" dirty="0" smtClean="0"/>
              <a:t>Статистикалық карталар белгілі аумақтағы қандай да болсын құбылыстың таратылу деңгейін  немесе дәрежесін сипаттайтын сызбалық географиялық картадағы статистикалық деректердің графикалық кескіндерінің түрі.</a:t>
            </a:r>
            <a:endParaRPr lang="ru-RU" dirty="0" smtClean="0"/>
          </a:p>
          <a:p>
            <a:r>
              <a:rPr lang="kk-KZ" dirty="0" smtClean="0"/>
              <a:t>Диаграммалардың географиялық картамен үйлесуінен тұратын картодиаграммалар статистикалық карталардың екінші үлкен тобын құрайды. Диаграммалық  фигуралар (бағаналар,  квадраттар,  шеңберлер,  фигуралар, жолақтар) картодиаграммаларда кескін белгілер ретінде қолданылады, олар географиялық картаның контурында орналасады. Картодиаграммалар картограммаларға қарағанда, неғұрлым күрделі статистика-географиялық құрылымдарды географиялық тұрғыда көрсету мүмкіндігін береді.</a:t>
            </a: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TotalTime>
  <Words>1226</Words>
  <Application>Microsoft Office PowerPoint</Application>
  <PresentationFormat>Экран (4:3)</PresentationFormat>
  <Paragraphs>329</Paragraphs>
  <Slides>25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Статистикалық кестелер және графиктер</vt:lpstr>
      <vt:lpstr>Слайд 2</vt:lpstr>
      <vt:lpstr>Кесте макеті   Кесте атауы (жалпы тақырыбы)</vt:lpstr>
      <vt:lpstr>Слайд 4</vt:lpstr>
      <vt:lpstr>Слайд 5</vt:lpstr>
      <vt:lpstr>Тізімдік кестеде объект бірліктерінің тізімі беріледі.  Негізгі ауыл шаруашылығы дақылдарының республика бойынша жалпы түсімі (2013жыл) </vt:lpstr>
      <vt:lpstr>Аумақтық кестеде аймақтардың тізімі беріледі Жоғарғы оқу орындар саны </vt:lpstr>
      <vt:lpstr>Хронологиялық кестеде көрсеткіштердің әр кезеңдегі мәндері беріледі.  Жоғарғы оқу орындары </vt:lpstr>
      <vt:lpstr>Бастауыштағы зерттелетін объект бір белгі бойынша топтастырылса, топталған кесте д.а </vt:lpstr>
      <vt:lpstr>Бастауыштағы зерттелетін объект 2 немесе одан да көп белгі бойынша топтастырылса, құрама кесте д.а 2012 жылы ҚР-да аукционға шығарылған жарғылық капиталының шамасы мен қызметкерлерінің саны бойынша кәсіпорындарды топтастыру</vt:lpstr>
      <vt:lpstr>Баяндауышты анықтайтын көрсеткіш шағын топтарға  бөлініп, қорытынды мағыналары әр белгі бойынша бөлек, бір біріне тәуелсіз, мағыналарын қарапайым қосу жолымен алынатын кесте жай д.а.  2010 жылы өнеркәсіптің жекешелендірілген кәсіпорындары қызметкерлерінің арасында акцияларды үлестіру.  </vt:lpstr>
      <vt:lpstr>Баяндауыштың күрделі түрі белгіні шағын топтарға үлестіруді қарастырады</vt:lpstr>
      <vt:lpstr>Кестелерді құрудың негізгі ережелері.</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41</cp:revision>
  <dcterms:created xsi:type="dcterms:W3CDTF">2015-02-22T08:41:54Z</dcterms:created>
  <dcterms:modified xsi:type="dcterms:W3CDTF">2015-02-23T18:16:44Z</dcterms:modified>
</cp:coreProperties>
</file>