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70"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43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39EB52-DF55-4F4C-8412-58DF81A1027A}" type="doc">
      <dgm:prSet loTypeId="urn:microsoft.com/office/officeart/2005/8/layout/hierarchy2" loCatId="hierarchy" qsTypeId="urn:microsoft.com/office/officeart/2005/8/quickstyle/simple3" qsCatId="simple" csTypeId="urn:microsoft.com/office/officeart/2005/8/colors/accent1_2" csCatId="accent1" phldr="1"/>
      <dgm:spPr/>
      <dgm:t>
        <a:bodyPr/>
        <a:lstStyle/>
        <a:p>
          <a:endParaRPr lang="ru-RU"/>
        </a:p>
      </dgm:t>
    </dgm:pt>
    <dgm:pt modelId="{4F2E0477-0E69-4404-A3EC-A136AB569FEE}">
      <dgm:prSet phldrT="[Текст]" custT="1"/>
      <dgm:spPr/>
      <dgm:t>
        <a:bodyPr/>
        <a:lstStyle/>
        <a:p>
          <a:r>
            <a:rPr lang="kk-KZ" sz="2000" b="1" dirty="0" smtClean="0">
              <a:latin typeface="Times New Roman" pitchFamily="18" charset="0"/>
              <a:cs typeface="Times New Roman" pitchFamily="18" charset="0"/>
            </a:rPr>
            <a:t>Жинақтау</a:t>
          </a:r>
          <a:endParaRPr lang="ru-RU" sz="2000" b="1" dirty="0">
            <a:latin typeface="Times New Roman" pitchFamily="18" charset="0"/>
            <a:cs typeface="Times New Roman" pitchFamily="18" charset="0"/>
          </a:endParaRPr>
        </a:p>
      </dgm:t>
    </dgm:pt>
    <dgm:pt modelId="{780956A1-7DD8-49F5-A0CF-E2CB50A5D78B}" type="parTrans" cxnId="{EFBA6E11-5626-4C0C-845A-A7A677A7A188}">
      <dgm:prSet/>
      <dgm:spPr/>
      <dgm:t>
        <a:bodyPr/>
        <a:lstStyle/>
        <a:p>
          <a:endParaRPr lang="ru-RU"/>
        </a:p>
      </dgm:t>
    </dgm:pt>
    <dgm:pt modelId="{032D72FA-7235-499A-9C77-0E5AC7555104}" type="sibTrans" cxnId="{EFBA6E11-5626-4C0C-845A-A7A677A7A188}">
      <dgm:prSet/>
      <dgm:spPr/>
      <dgm:t>
        <a:bodyPr/>
        <a:lstStyle/>
        <a:p>
          <a:endParaRPr lang="ru-RU"/>
        </a:p>
      </dgm:t>
    </dgm:pt>
    <dgm:pt modelId="{93F010FC-0203-4FDD-BAB6-96E36C8A3D06}">
      <dgm:prSet phldrT="[Текст]" custT="1"/>
      <dgm:spPr/>
      <dgm:t>
        <a:bodyPr/>
        <a:lstStyle/>
        <a:p>
          <a:r>
            <a:rPr lang="kk-KZ" sz="2000" b="1" dirty="0" smtClean="0">
              <a:latin typeface="Times New Roman" pitchFamily="18" charset="0"/>
              <a:cs typeface="Times New Roman" pitchFamily="18" charset="0"/>
            </a:rPr>
            <a:t>Материалдарды өңдеу тереңдігіне қарай</a:t>
          </a:r>
          <a:endParaRPr lang="ru-RU" sz="2000" b="1" dirty="0">
            <a:latin typeface="Times New Roman" pitchFamily="18" charset="0"/>
            <a:cs typeface="Times New Roman" pitchFamily="18" charset="0"/>
          </a:endParaRPr>
        </a:p>
      </dgm:t>
    </dgm:pt>
    <dgm:pt modelId="{6F7B8167-AD45-4718-91C2-3A4DA549BE89}" type="parTrans" cxnId="{63869037-5B8F-4828-9E54-68C7CE98D37D}">
      <dgm:prSet/>
      <dgm:spPr/>
      <dgm:t>
        <a:bodyPr/>
        <a:lstStyle/>
        <a:p>
          <a:endParaRPr lang="ru-RU"/>
        </a:p>
      </dgm:t>
    </dgm:pt>
    <dgm:pt modelId="{1502B69D-5B4D-4DDF-9FA8-093ABD4C36A0}" type="sibTrans" cxnId="{63869037-5B8F-4828-9E54-68C7CE98D37D}">
      <dgm:prSet/>
      <dgm:spPr/>
      <dgm:t>
        <a:bodyPr/>
        <a:lstStyle/>
        <a:p>
          <a:endParaRPr lang="ru-RU"/>
        </a:p>
      </dgm:t>
    </dgm:pt>
    <dgm:pt modelId="{B89966ED-6033-486E-B3C1-EAD07C9789F5}">
      <dgm:prSet phldrT="[Текст]" custT="1"/>
      <dgm:spPr/>
      <dgm:t>
        <a:bodyPr/>
        <a:lstStyle/>
        <a:p>
          <a:r>
            <a:rPr lang="kk-KZ" sz="2000" b="1" dirty="0" smtClean="0">
              <a:latin typeface="Times New Roman" pitchFamily="18" charset="0"/>
              <a:cs typeface="Times New Roman" pitchFamily="18" charset="0"/>
            </a:rPr>
            <a:t>қарапайым</a:t>
          </a:r>
          <a:endParaRPr lang="ru-RU" sz="2000" b="1" dirty="0">
            <a:latin typeface="Times New Roman" pitchFamily="18" charset="0"/>
            <a:cs typeface="Times New Roman" pitchFamily="18" charset="0"/>
          </a:endParaRPr>
        </a:p>
      </dgm:t>
    </dgm:pt>
    <dgm:pt modelId="{ABB0D69B-08DE-444A-A0A9-9E53CA740BB9}" type="parTrans" cxnId="{B8A5A6D3-DB5F-462A-BE06-3C7B584DDF0C}">
      <dgm:prSet/>
      <dgm:spPr/>
      <dgm:t>
        <a:bodyPr/>
        <a:lstStyle/>
        <a:p>
          <a:endParaRPr lang="ru-RU"/>
        </a:p>
      </dgm:t>
    </dgm:pt>
    <dgm:pt modelId="{9D3DE2B9-6818-4F19-8C48-0461D7BD4495}" type="sibTrans" cxnId="{B8A5A6D3-DB5F-462A-BE06-3C7B584DDF0C}">
      <dgm:prSet/>
      <dgm:spPr/>
      <dgm:t>
        <a:bodyPr/>
        <a:lstStyle/>
        <a:p>
          <a:endParaRPr lang="ru-RU"/>
        </a:p>
      </dgm:t>
    </dgm:pt>
    <dgm:pt modelId="{4996116F-0807-46E1-BC29-FB3E5E3F20E7}">
      <dgm:prSet phldrT="[Текст]" custT="1"/>
      <dgm:spPr/>
      <dgm:t>
        <a:bodyPr/>
        <a:lstStyle/>
        <a:p>
          <a:r>
            <a:rPr lang="kk-KZ" sz="2000" b="1" dirty="0" smtClean="0">
              <a:latin typeface="Times New Roman" pitchFamily="18" charset="0"/>
              <a:cs typeface="Times New Roman" pitchFamily="18" charset="0"/>
            </a:rPr>
            <a:t>күрделі</a:t>
          </a:r>
          <a:endParaRPr lang="ru-RU" sz="2000" b="1" dirty="0">
            <a:latin typeface="Times New Roman" pitchFamily="18" charset="0"/>
            <a:cs typeface="Times New Roman" pitchFamily="18" charset="0"/>
          </a:endParaRPr>
        </a:p>
      </dgm:t>
    </dgm:pt>
    <dgm:pt modelId="{99F4F1C7-25EC-4027-B4F6-B8BCB5BBC8D2}" type="parTrans" cxnId="{2578AA87-F052-4F3D-8563-5D7398422EB1}">
      <dgm:prSet/>
      <dgm:spPr/>
      <dgm:t>
        <a:bodyPr/>
        <a:lstStyle/>
        <a:p>
          <a:endParaRPr lang="ru-RU"/>
        </a:p>
      </dgm:t>
    </dgm:pt>
    <dgm:pt modelId="{4AC1180A-BDAC-45BA-989F-794A2698A446}" type="sibTrans" cxnId="{2578AA87-F052-4F3D-8563-5D7398422EB1}">
      <dgm:prSet/>
      <dgm:spPr/>
      <dgm:t>
        <a:bodyPr/>
        <a:lstStyle/>
        <a:p>
          <a:endParaRPr lang="ru-RU"/>
        </a:p>
      </dgm:t>
    </dgm:pt>
    <dgm:pt modelId="{BA29F47D-2B3C-4C72-A985-D76B3F11FDBD}">
      <dgm:prSet phldrT="[Текст]" custT="1"/>
      <dgm:spPr/>
      <dgm:t>
        <a:bodyPr/>
        <a:lstStyle/>
        <a:p>
          <a:r>
            <a:rPr lang="kk-KZ" sz="2000" b="1" dirty="0" smtClean="0">
              <a:latin typeface="Times New Roman" pitchFamily="18" charset="0"/>
              <a:cs typeface="Times New Roman" pitchFamily="18" charset="0"/>
            </a:rPr>
            <a:t>Статистикалық мәліметтерді тапсыру орындарына </a:t>
          </a:r>
          <a:endParaRPr lang="ru-RU" sz="2000" b="1" dirty="0">
            <a:latin typeface="Times New Roman" pitchFamily="18" charset="0"/>
            <a:cs typeface="Times New Roman" pitchFamily="18" charset="0"/>
          </a:endParaRPr>
        </a:p>
      </dgm:t>
    </dgm:pt>
    <dgm:pt modelId="{82FC8455-A7A8-471F-AF9A-CE022991B191}" type="parTrans" cxnId="{4F3818EA-AC5F-4A5E-81AF-134B702D0111}">
      <dgm:prSet/>
      <dgm:spPr/>
      <dgm:t>
        <a:bodyPr/>
        <a:lstStyle/>
        <a:p>
          <a:endParaRPr lang="ru-RU"/>
        </a:p>
      </dgm:t>
    </dgm:pt>
    <dgm:pt modelId="{C2913645-E86F-4108-9AE2-4605035038E0}" type="sibTrans" cxnId="{4F3818EA-AC5F-4A5E-81AF-134B702D0111}">
      <dgm:prSet/>
      <dgm:spPr/>
      <dgm:t>
        <a:bodyPr/>
        <a:lstStyle/>
        <a:p>
          <a:endParaRPr lang="ru-RU"/>
        </a:p>
      </dgm:t>
    </dgm:pt>
    <dgm:pt modelId="{A981894E-C4E8-4F11-BB70-E9DB7A0059D8}">
      <dgm:prSet phldrT="[Текст]" custT="1"/>
      <dgm:spPr/>
      <dgm:t>
        <a:bodyPr/>
        <a:lstStyle/>
        <a:p>
          <a:r>
            <a:rPr lang="kk-KZ" sz="2000" b="1" dirty="0" smtClean="0">
              <a:latin typeface="Times New Roman" pitchFamily="18" charset="0"/>
              <a:cs typeface="Times New Roman" pitchFamily="18" charset="0"/>
            </a:rPr>
            <a:t>орталықтандырылған</a:t>
          </a:r>
          <a:endParaRPr lang="ru-RU" sz="2000" b="1" dirty="0">
            <a:latin typeface="Times New Roman" pitchFamily="18" charset="0"/>
            <a:cs typeface="Times New Roman" pitchFamily="18" charset="0"/>
          </a:endParaRPr>
        </a:p>
      </dgm:t>
    </dgm:pt>
    <dgm:pt modelId="{FDC8494B-219D-4376-A358-EDB3483B3604}" type="parTrans" cxnId="{E4840BBD-1AED-49FF-B514-B22CCC56C6E9}">
      <dgm:prSet/>
      <dgm:spPr/>
      <dgm:t>
        <a:bodyPr/>
        <a:lstStyle/>
        <a:p>
          <a:endParaRPr lang="ru-RU"/>
        </a:p>
      </dgm:t>
    </dgm:pt>
    <dgm:pt modelId="{058A4F77-C676-439A-A554-7A514E1C28C8}" type="sibTrans" cxnId="{E4840BBD-1AED-49FF-B514-B22CCC56C6E9}">
      <dgm:prSet/>
      <dgm:spPr/>
      <dgm:t>
        <a:bodyPr/>
        <a:lstStyle/>
        <a:p>
          <a:endParaRPr lang="ru-RU"/>
        </a:p>
      </dgm:t>
    </dgm:pt>
    <dgm:pt modelId="{C11768B1-316B-4F5D-AB3F-40071EC2C28D}">
      <dgm:prSet custT="1"/>
      <dgm:spPr/>
      <dgm:t>
        <a:bodyPr/>
        <a:lstStyle/>
        <a:p>
          <a:r>
            <a:rPr lang="kk-KZ" sz="2000" b="1" dirty="0" smtClean="0">
              <a:latin typeface="Times New Roman" pitchFamily="18" charset="0"/>
              <a:cs typeface="Times New Roman" pitchFamily="18" charset="0"/>
            </a:rPr>
            <a:t>Орындау техникасына қарай </a:t>
          </a:r>
          <a:endParaRPr lang="ru-RU" sz="2000" b="1" dirty="0">
            <a:latin typeface="Times New Roman" pitchFamily="18" charset="0"/>
            <a:cs typeface="Times New Roman" pitchFamily="18" charset="0"/>
          </a:endParaRPr>
        </a:p>
      </dgm:t>
    </dgm:pt>
    <dgm:pt modelId="{C5BEEE14-795D-4643-BFDC-F2A77680F66E}" type="parTrans" cxnId="{C2DE110D-B302-4200-9C7B-07F5ECC889C3}">
      <dgm:prSet/>
      <dgm:spPr/>
      <dgm:t>
        <a:bodyPr/>
        <a:lstStyle/>
        <a:p>
          <a:endParaRPr lang="ru-RU"/>
        </a:p>
      </dgm:t>
    </dgm:pt>
    <dgm:pt modelId="{6A543EFA-6FF0-4D9E-85B5-CEC39825A78F}" type="sibTrans" cxnId="{C2DE110D-B302-4200-9C7B-07F5ECC889C3}">
      <dgm:prSet/>
      <dgm:spPr/>
      <dgm:t>
        <a:bodyPr/>
        <a:lstStyle/>
        <a:p>
          <a:endParaRPr lang="ru-RU"/>
        </a:p>
      </dgm:t>
    </dgm:pt>
    <dgm:pt modelId="{2312FFC6-5A4F-49EA-A9E4-42E027144AA0}">
      <dgm:prSet custT="1"/>
      <dgm:spPr/>
      <dgm:t>
        <a:bodyPr/>
        <a:lstStyle/>
        <a:p>
          <a:r>
            <a:rPr lang="kk-KZ" sz="2000" b="1" dirty="0" smtClean="0">
              <a:latin typeface="Times New Roman" pitchFamily="18" charset="0"/>
              <a:cs typeface="Times New Roman" pitchFamily="18" charset="0"/>
            </a:rPr>
            <a:t>орталықтандырылмаған </a:t>
          </a:r>
          <a:endParaRPr lang="ru-RU" sz="2000" b="1" dirty="0">
            <a:latin typeface="Times New Roman" pitchFamily="18" charset="0"/>
            <a:cs typeface="Times New Roman" pitchFamily="18" charset="0"/>
          </a:endParaRPr>
        </a:p>
      </dgm:t>
    </dgm:pt>
    <dgm:pt modelId="{C10193D6-3B15-47E9-A7E2-21F7730D5439}" type="parTrans" cxnId="{42A3950A-749D-4AF7-8292-5F580E5E48D6}">
      <dgm:prSet/>
      <dgm:spPr/>
      <dgm:t>
        <a:bodyPr/>
        <a:lstStyle/>
        <a:p>
          <a:endParaRPr lang="ru-RU"/>
        </a:p>
      </dgm:t>
    </dgm:pt>
    <dgm:pt modelId="{7E54E0F0-6A6A-40A8-8056-76FABBB89512}" type="sibTrans" cxnId="{42A3950A-749D-4AF7-8292-5F580E5E48D6}">
      <dgm:prSet/>
      <dgm:spPr/>
      <dgm:t>
        <a:bodyPr/>
        <a:lstStyle/>
        <a:p>
          <a:endParaRPr lang="ru-RU"/>
        </a:p>
      </dgm:t>
    </dgm:pt>
    <dgm:pt modelId="{8BE0E446-B540-4FE5-9AFA-25BFE1A48AD4}">
      <dgm:prSet custT="1"/>
      <dgm:spPr/>
      <dgm:t>
        <a:bodyPr/>
        <a:lstStyle/>
        <a:p>
          <a:r>
            <a:rPr lang="kk-KZ" sz="2000" b="1" dirty="0" smtClean="0">
              <a:latin typeface="Times New Roman" pitchFamily="18" charset="0"/>
              <a:cs typeface="Times New Roman" pitchFamily="18" charset="0"/>
            </a:rPr>
            <a:t>механикалық</a:t>
          </a:r>
          <a:endParaRPr lang="ru-RU" sz="2000" b="1" dirty="0">
            <a:latin typeface="Times New Roman" pitchFamily="18" charset="0"/>
            <a:cs typeface="Times New Roman" pitchFamily="18" charset="0"/>
          </a:endParaRPr>
        </a:p>
      </dgm:t>
    </dgm:pt>
    <dgm:pt modelId="{F1C348DA-F607-419F-AE0D-E54E2B68CB43}" type="parTrans" cxnId="{6C181CAB-BA3C-4B40-A195-4BBF64C05731}">
      <dgm:prSet/>
      <dgm:spPr/>
      <dgm:t>
        <a:bodyPr/>
        <a:lstStyle/>
        <a:p>
          <a:endParaRPr lang="ru-RU"/>
        </a:p>
      </dgm:t>
    </dgm:pt>
    <dgm:pt modelId="{DE295E54-7ECE-4CFC-A816-6D40A12179DC}" type="sibTrans" cxnId="{6C181CAB-BA3C-4B40-A195-4BBF64C05731}">
      <dgm:prSet/>
      <dgm:spPr/>
      <dgm:t>
        <a:bodyPr/>
        <a:lstStyle/>
        <a:p>
          <a:endParaRPr lang="ru-RU"/>
        </a:p>
      </dgm:t>
    </dgm:pt>
    <dgm:pt modelId="{A41C0C8E-6557-4928-991A-D1CFDC5F3D85}">
      <dgm:prSet custT="1"/>
      <dgm:spPr/>
      <dgm:t>
        <a:bodyPr/>
        <a:lstStyle/>
        <a:p>
          <a:r>
            <a:rPr lang="kk-KZ" sz="2000" b="1" dirty="0" smtClean="0">
              <a:latin typeface="Times New Roman" pitchFamily="18" charset="0"/>
              <a:cs typeface="Times New Roman" pitchFamily="18" charset="0"/>
            </a:rPr>
            <a:t>Қолмен өңделетін</a:t>
          </a:r>
          <a:endParaRPr lang="ru-RU" sz="2000" b="1" dirty="0">
            <a:latin typeface="Times New Roman" pitchFamily="18" charset="0"/>
            <a:cs typeface="Times New Roman" pitchFamily="18" charset="0"/>
          </a:endParaRPr>
        </a:p>
      </dgm:t>
    </dgm:pt>
    <dgm:pt modelId="{A60DBA4E-DE5C-416D-9B00-91F8F37A76C8}" type="parTrans" cxnId="{AA06E826-FF56-4A69-B866-D705883E0265}">
      <dgm:prSet/>
      <dgm:spPr/>
      <dgm:t>
        <a:bodyPr/>
        <a:lstStyle/>
        <a:p>
          <a:endParaRPr lang="ru-RU"/>
        </a:p>
      </dgm:t>
    </dgm:pt>
    <dgm:pt modelId="{211AEDA4-BA43-4E8F-A53D-640931576CEE}" type="sibTrans" cxnId="{AA06E826-FF56-4A69-B866-D705883E0265}">
      <dgm:prSet/>
      <dgm:spPr/>
      <dgm:t>
        <a:bodyPr/>
        <a:lstStyle/>
        <a:p>
          <a:endParaRPr lang="ru-RU"/>
        </a:p>
      </dgm:t>
    </dgm:pt>
    <dgm:pt modelId="{41D92A76-31EC-4446-BF55-DCB4354BC99C}" type="pres">
      <dgm:prSet presAssocID="{E739EB52-DF55-4F4C-8412-58DF81A1027A}" presName="diagram" presStyleCnt="0">
        <dgm:presLayoutVars>
          <dgm:chPref val="1"/>
          <dgm:dir/>
          <dgm:animOne val="branch"/>
          <dgm:animLvl val="lvl"/>
          <dgm:resizeHandles val="exact"/>
        </dgm:presLayoutVars>
      </dgm:prSet>
      <dgm:spPr/>
      <dgm:t>
        <a:bodyPr/>
        <a:lstStyle/>
        <a:p>
          <a:endParaRPr lang="ru-RU"/>
        </a:p>
      </dgm:t>
    </dgm:pt>
    <dgm:pt modelId="{9C492B64-4470-4B81-B83E-44708738D270}" type="pres">
      <dgm:prSet presAssocID="{4F2E0477-0E69-4404-A3EC-A136AB569FEE}" presName="root1" presStyleCnt="0"/>
      <dgm:spPr/>
    </dgm:pt>
    <dgm:pt modelId="{D1F41961-4B22-45DD-B4B6-123456F674EC}" type="pres">
      <dgm:prSet presAssocID="{4F2E0477-0E69-4404-A3EC-A136AB569FEE}" presName="LevelOneTextNode" presStyleLbl="node0" presStyleIdx="0" presStyleCnt="1" custLinFactNeighborX="-18704" custLinFactNeighborY="26769">
        <dgm:presLayoutVars>
          <dgm:chPref val="3"/>
        </dgm:presLayoutVars>
      </dgm:prSet>
      <dgm:spPr/>
      <dgm:t>
        <a:bodyPr/>
        <a:lstStyle/>
        <a:p>
          <a:endParaRPr lang="ru-RU"/>
        </a:p>
      </dgm:t>
    </dgm:pt>
    <dgm:pt modelId="{D14FD906-C1A9-4D10-B5C7-A686265BC4C4}" type="pres">
      <dgm:prSet presAssocID="{4F2E0477-0E69-4404-A3EC-A136AB569FEE}" presName="level2hierChild" presStyleCnt="0"/>
      <dgm:spPr/>
    </dgm:pt>
    <dgm:pt modelId="{6ADCFAF6-B928-4DCB-974E-B71AC012398F}" type="pres">
      <dgm:prSet presAssocID="{6F7B8167-AD45-4718-91C2-3A4DA549BE89}" presName="conn2-1" presStyleLbl="parChTrans1D2" presStyleIdx="0" presStyleCnt="3"/>
      <dgm:spPr/>
      <dgm:t>
        <a:bodyPr/>
        <a:lstStyle/>
        <a:p>
          <a:endParaRPr lang="ru-RU"/>
        </a:p>
      </dgm:t>
    </dgm:pt>
    <dgm:pt modelId="{729E627C-D458-49E8-936F-CADBF4878FC2}" type="pres">
      <dgm:prSet presAssocID="{6F7B8167-AD45-4718-91C2-3A4DA549BE89}" presName="connTx" presStyleLbl="parChTrans1D2" presStyleIdx="0" presStyleCnt="3"/>
      <dgm:spPr/>
      <dgm:t>
        <a:bodyPr/>
        <a:lstStyle/>
        <a:p>
          <a:endParaRPr lang="ru-RU"/>
        </a:p>
      </dgm:t>
    </dgm:pt>
    <dgm:pt modelId="{5A8381B6-78BC-46C4-B776-8814FC82021B}" type="pres">
      <dgm:prSet presAssocID="{93F010FC-0203-4FDD-BAB6-96E36C8A3D06}" presName="root2" presStyleCnt="0"/>
      <dgm:spPr/>
    </dgm:pt>
    <dgm:pt modelId="{C89BAA6C-7C7A-4966-811B-C54ED7B36FDA}" type="pres">
      <dgm:prSet presAssocID="{93F010FC-0203-4FDD-BAB6-96E36C8A3D06}" presName="LevelTwoTextNode" presStyleLbl="node2" presStyleIdx="0" presStyleCnt="3" custScaleY="137572" custLinFactNeighborX="-39491" custLinFactNeighborY="27289">
        <dgm:presLayoutVars>
          <dgm:chPref val="3"/>
        </dgm:presLayoutVars>
      </dgm:prSet>
      <dgm:spPr/>
      <dgm:t>
        <a:bodyPr/>
        <a:lstStyle/>
        <a:p>
          <a:endParaRPr lang="ru-RU"/>
        </a:p>
      </dgm:t>
    </dgm:pt>
    <dgm:pt modelId="{5A710895-F186-4E19-A7D9-412495DB5655}" type="pres">
      <dgm:prSet presAssocID="{93F010FC-0203-4FDD-BAB6-96E36C8A3D06}" presName="level3hierChild" presStyleCnt="0"/>
      <dgm:spPr/>
    </dgm:pt>
    <dgm:pt modelId="{729DBA9B-F386-48A5-8FCE-28ED64B6ED0B}" type="pres">
      <dgm:prSet presAssocID="{ABB0D69B-08DE-444A-A0A9-9E53CA740BB9}" presName="conn2-1" presStyleLbl="parChTrans1D3" presStyleIdx="0" presStyleCnt="6"/>
      <dgm:spPr/>
      <dgm:t>
        <a:bodyPr/>
        <a:lstStyle/>
        <a:p>
          <a:endParaRPr lang="ru-RU"/>
        </a:p>
      </dgm:t>
    </dgm:pt>
    <dgm:pt modelId="{CE828A34-2E30-4CC8-807E-1D7C42CB8CB5}" type="pres">
      <dgm:prSet presAssocID="{ABB0D69B-08DE-444A-A0A9-9E53CA740BB9}" presName="connTx" presStyleLbl="parChTrans1D3" presStyleIdx="0" presStyleCnt="6"/>
      <dgm:spPr/>
      <dgm:t>
        <a:bodyPr/>
        <a:lstStyle/>
        <a:p>
          <a:endParaRPr lang="ru-RU"/>
        </a:p>
      </dgm:t>
    </dgm:pt>
    <dgm:pt modelId="{77C12E77-765B-4845-A765-D9C462BC05A1}" type="pres">
      <dgm:prSet presAssocID="{B89966ED-6033-486E-B3C1-EAD07C9789F5}" presName="root2" presStyleCnt="0"/>
      <dgm:spPr/>
    </dgm:pt>
    <dgm:pt modelId="{9E7E845B-9E67-473D-996D-EF7267D95068}" type="pres">
      <dgm:prSet presAssocID="{B89966ED-6033-486E-B3C1-EAD07C9789F5}" presName="LevelTwoTextNode" presStyleLbl="node3" presStyleIdx="0" presStyleCnt="6" custScaleX="179985" custLinFactNeighborX="12589" custLinFactNeighborY="17190">
        <dgm:presLayoutVars>
          <dgm:chPref val="3"/>
        </dgm:presLayoutVars>
      </dgm:prSet>
      <dgm:spPr/>
      <dgm:t>
        <a:bodyPr/>
        <a:lstStyle/>
        <a:p>
          <a:endParaRPr lang="ru-RU"/>
        </a:p>
      </dgm:t>
    </dgm:pt>
    <dgm:pt modelId="{177D73BD-C851-415C-AB3B-A7AE74140A56}" type="pres">
      <dgm:prSet presAssocID="{B89966ED-6033-486E-B3C1-EAD07C9789F5}" presName="level3hierChild" presStyleCnt="0"/>
      <dgm:spPr/>
    </dgm:pt>
    <dgm:pt modelId="{6E10CB71-C5AA-481D-B763-2CF33E8BD489}" type="pres">
      <dgm:prSet presAssocID="{99F4F1C7-25EC-4027-B4F6-B8BCB5BBC8D2}" presName="conn2-1" presStyleLbl="parChTrans1D3" presStyleIdx="1" presStyleCnt="6"/>
      <dgm:spPr/>
      <dgm:t>
        <a:bodyPr/>
        <a:lstStyle/>
        <a:p>
          <a:endParaRPr lang="ru-RU"/>
        </a:p>
      </dgm:t>
    </dgm:pt>
    <dgm:pt modelId="{D1028B34-C667-41A9-B89F-00CE7E4CF7B6}" type="pres">
      <dgm:prSet presAssocID="{99F4F1C7-25EC-4027-B4F6-B8BCB5BBC8D2}" presName="connTx" presStyleLbl="parChTrans1D3" presStyleIdx="1" presStyleCnt="6"/>
      <dgm:spPr/>
      <dgm:t>
        <a:bodyPr/>
        <a:lstStyle/>
        <a:p>
          <a:endParaRPr lang="ru-RU"/>
        </a:p>
      </dgm:t>
    </dgm:pt>
    <dgm:pt modelId="{4AD51FFC-CEA4-4794-8FDC-9883934CDC60}" type="pres">
      <dgm:prSet presAssocID="{4996116F-0807-46E1-BC29-FB3E5E3F20E7}" presName="root2" presStyleCnt="0"/>
      <dgm:spPr/>
    </dgm:pt>
    <dgm:pt modelId="{D3DE202C-9B7C-44D9-A706-619EE3656291}" type="pres">
      <dgm:prSet presAssocID="{4996116F-0807-46E1-BC29-FB3E5E3F20E7}" presName="LevelTwoTextNode" presStyleLbl="node3" presStyleIdx="1" presStyleCnt="6" custScaleX="174269" custLinFactNeighborX="12589" custLinFactNeighborY="17190">
        <dgm:presLayoutVars>
          <dgm:chPref val="3"/>
        </dgm:presLayoutVars>
      </dgm:prSet>
      <dgm:spPr/>
      <dgm:t>
        <a:bodyPr/>
        <a:lstStyle/>
        <a:p>
          <a:endParaRPr lang="ru-RU"/>
        </a:p>
      </dgm:t>
    </dgm:pt>
    <dgm:pt modelId="{DF65A59B-A63C-466C-B951-FA2C08BA9E9A}" type="pres">
      <dgm:prSet presAssocID="{4996116F-0807-46E1-BC29-FB3E5E3F20E7}" presName="level3hierChild" presStyleCnt="0"/>
      <dgm:spPr/>
    </dgm:pt>
    <dgm:pt modelId="{D468892C-C4F5-4206-968F-CB0137B8CA16}" type="pres">
      <dgm:prSet presAssocID="{82FC8455-A7A8-471F-AF9A-CE022991B191}" presName="conn2-1" presStyleLbl="parChTrans1D2" presStyleIdx="1" presStyleCnt="3"/>
      <dgm:spPr/>
      <dgm:t>
        <a:bodyPr/>
        <a:lstStyle/>
        <a:p>
          <a:endParaRPr lang="ru-RU"/>
        </a:p>
      </dgm:t>
    </dgm:pt>
    <dgm:pt modelId="{F702180C-EB02-43D7-AB93-3B0263676093}" type="pres">
      <dgm:prSet presAssocID="{82FC8455-A7A8-471F-AF9A-CE022991B191}" presName="connTx" presStyleLbl="parChTrans1D2" presStyleIdx="1" presStyleCnt="3"/>
      <dgm:spPr/>
      <dgm:t>
        <a:bodyPr/>
        <a:lstStyle/>
        <a:p>
          <a:endParaRPr lang="ru-RU"/>
        </a:p>
      </dgm:t>
    </dgm:pt>
    <dgm:pt modelId="{736B88B7-1A96-4947-9A0B-4C5DC258EA0C}" type="pres">
      <dgm:prSet presAssocID="{BA29F47D-2B3C-4C72-A985-D76B3F11FDBD}" presName="root2" presStyleCnt="0"/>
      <dgm:spPr/>
    </dgm:pt>
    <dgm:pt modelId="{F9011472-4A4E-42D9-B437-CE9780A50BE8}" type="pres">
      <dgm:prSet presAssocID="{BA29F47D-2B3C-4C72-A985-D76B3F11FDBD}" presName="LevelTwoTextNode" presStyleLbl="node2" presStyleIdx="1" presStyleCnt="3" custScaleY="151539" custLinFactNeighborX="-35237" custLinFactNeighborY="1449">
        <dgm:presLayoutVars>
          <dgm:chPref val="3"/>
        </dgm:presLayoutVars>
      </dgm:prSet>
      <dgm:spPr/>
      <dgm:t>
        <a:bodyPr/>
        <a:lstStyle/>
        <a:p>
          <a:endParaRPr lang="ru-RU"/>
        </a:p>
      </dgm:t>
    </dgm:pt>
    <dgm:pt modelId="{363FCB72-5294-4B92-9A08-BD014497EA2C}" type="pres">
      <dgm:prSet presAssocID="{BA29F47D-2B3C-4C72-A985-D76B3F11FDBD}" presName="level3hierChild" presStyleCnt="0"/>
      <dgm:spPr/>
    </dgm:pt>
    <dgm:pt modelId="{0BB817EB-53F0-460D-8658-7E03038248F8}" type="pres">
      <dgm:prSet presAssocID="{FDC8494B-219D-4376-A358-EDB3483B3604}" presName="conn2-1" presStyleLbl="parChTrans1D3" presStyleIdx="2" presStyleCnt="6"/>
      <dgm:spPr/>
      <dgm:t>
        <a:bodyPr/>
        <a:lstStyle/>
        <a:p>
          <a:endParaRPr lang="ru-RU"/>
        </a:p>
      </dgm:t>
    </dgm:pt>
    <dgm:pt modelId="{4D30ADD3-9B4B-4F22-A6DF-C9CCFCB7C2EB}" type="pres">
      <dgm:prSet presAssocID="{FDC8494B-219D-4376-A358-EDB3483B3604}" presName="connTx" presStyleLbl="parChTrans1D3" presStyleIdx="2" presStyleCnt="6"/>
      <dgm:spPr/>
      <dgm:t>
        <a:bodyPr/>
        <a:lstStyle/>
        <a:p>
          <a:endParaRPr lang="ru-RU"/>
        </a:p>
      </dgm:t>
    </dgm:pt>
    <dgm:pt modelId="{C2E33FA5-8C3B-4B8C-A8A0-DD716C05D75B}" type="pres">
      <dgm:prSet presAssocID="{A981894E-C4E8-4F11-BB70-E9DB7A0059D8}" presName="root2" presStyleCnt="0"/>
      <dgm:spPr/>
    </dgm:pt>
    <dgm:pt modelId="{07E75637-5B49-408D-9E17-4712E39699B8}" type="pres">
      <dgm:prSet presAssocID="{A981894E-C4E8-4F11-BB70-E9DB7A0059D8}" presName="LevelTwoTextNode" presStyleLbl="node3" presStyleIdx="2" presStyleCnt="6" custScaleX="181390" custLinFactNeighborX="12589" custLinFactNeighborY="17190">
        <dgm:presLayoutVars>
          <dgm:chPref val="3"/>
        </dgm:presLayoutVars>
      </dgm:prSet>
      <dgm:spPr/>
      <dgm:t>
        <a:bodyPr/>
        <a:lstStyle/>
        <a:p>
          <a:endParaRPr lang="ru-RU"/>
        </a:p>
      </dgm:t>
    </dgm:pt>
    <dgm:pt modelId="{B8014885-09D9-4040-A166-351679473B94}" type="pres">
      <dgm:prSet presAssocID="{A981894E-C4E8-4F11-BB70-E9DB7A0059D8}" presName="level3hierChild" presStyleCnt="0"/>
      <dgm:spPr/>
    </dgm:pt>
    <dgm:pt modelId="{C4F88FA1-8A7E-4BCB-A76C-2A0D34C34382}" type="pres">
      <dgm:prSet presAssocID="{C10193D6-3B15-47E9-A7E2-21F7730D5439}" presName="conn2-1" presStyleLbl="parChTrans1D3" presStyleIdx="3" presStyleCnt="6"/>
      <dgm:spPr/>
      <dgm:t>
        <a:bodyPr/>
        <a:lstStyle/>
        <a:p>
          <a:endParaRPr lang="ru-RU"/>
        </a:p>
      </dgm:t>
    </dgm:pt>
    <dgm:pt modelId="{DC14664A-F5FC-40FF-B39E-2CE250D20689}" type="pres">
      <dgm:prSet presAssocID="{C10193D6-3B15-47E9-A7E2-21F7730D5439}" presName="connTx" presStyleLbl="parChTrans1D3" presStyleIdx="3" presStyleCnt="6"/>
      <dgm:spPr/>
      <dgm:t>
        <a:bodyPr/>
        <a:lstStyle/>
        <a:p>
          <a:endParaRPr lang="ru-RU"/>
        </a:p>
      </dgm:t>
    </dgm:pt>
    <dgm:pt modelId="{0940D4D8-24AA-45C6-85F8-5B64D86951FF}" type="pres">
      <dgm:prSet presAssocID="{2312FFC6-5A4F-49EA-A9E4-42E027144AA0}" presName="root2" presStyleCnt="0"/>
      <dgm:spPr/>
    </dgm:pt>
    <dgm:pt modelId="{7A319433-1FCE-4869-9216-2E53E4EA3112}" type="pres">
      <dgm:prSet presAssocID="{2312FFC6-5A4F-49EA-A9E4-42E027144AA0}" presName="LevelTwoTextNode" presStyleLbl="node3" presStyleIdx="3" presStyleCnt="6" custScaleX="183883" custLinFactNeighborX="12589" custLinFactNeighborY="17190">
        <dgm:presLayoutVars>
          <dgm:chPref val="3"/>
        </dgm:presLayoutVars>
      </dgm:prSet>
      <dgm:spPr/>
      <dgm:t>
        <a:bodyPr/>
        <a:lstStyle/>
        <a:p>
          <a:endParaRPr lang="ru-RU"/>
        </a:p>
      </dgm:t>
    </dgm:pt>
    <dgm:pt modelId="{57CF5C8C-461B-4E8B-B12D-17A136B665CD}" type="pres">
      <dgm:prSet presAssocID="{2312FFC6-5A4F-49EA-A9E4-42E027144AA0}" presName="level3hierChild" presStyleCnt="0"/>
      <dgm:spPr/>
    </dgm:pt>
    <dgm:pt modelId="{89FCF5B5-5F40-427E-9604-F74CCB899D4E}" type="pres">
      <dgm:prSet presAssocID="{C5BEEE14-795D-4643-BFDC-F2A77680F66E}" presName="conn2-1" presStyleLbl="parChTrans1D2" presStyleIdx="2" presStyleCnt="3"/>
      <dgm:spPr/>
      <dgm:t>
        <a:bodyPr/>
        <a:lstStyle/>
        <a:p>
          <a:endParaRPr lang="ru-RU"/>
        </a:p>
      </dgm:t>
    </dgm:pt>
    <dgm:pt modelId="{F883C965-079B-4037-9B64-E53A632C703A}" type="pres">
      <dgm:prSet presAssocID="{C5BEEE14-795D-4643-BFDC-F2A77680F66E}" presName="connTx" presStyleLbl="parChTrans1D2" presStyleIdx="2" presStyleCnt="3"/>
      <dgm:spPr/>
      <dgm:t>
        <a:bodyPr/>
        <a:lstStyle/>
        <a:p>
          <a:endParaRPr lang="ru-RU"/>
        </a:p>
      </dgm:t>
    </dgm:pt>
    <dgm:pt modelId="{4522A57C-DB18-48B3-B68B-2BFA297DB6DA}" type="pres">
      <dgm:prSet presAssocID="{C11768B1-316B-4F5D-AB3F-40071EC2C28D}" presName="root2" presStyleCnt="0"/>
      <dgm:spPr/>
    </dgm:pt>
    <dgm:pt modelId="{30608181-DC68-48BF-9321-0E7204A6DE02}" type="pres">
      <dgm:prSet presAssocID="{C11768B1-316B-4F5D-AB3F-40071EC2C28D}" presName="LevelTwoTextNode" presStyleLbl="node2" presStyleIdx="2" presStyleCnt="3" custLinFactNeighborX="-35237" custLinFactNeighborY="1128">
        <dgm:presLayoutVars>
          <dgm:chPref val="3"/>
        </dgm:presLayoutVars>
      </dgm:prSet>
      <dgm:spPr/>
      <dgm:t>
        <a:bodyPr/>
        <a:lstStyle/>
        <a:p>
          <a:endParaRPr lang="ru-RU"/>
        </a:p>
      </dgm:t>
    </dgm:pt>
    <dgm:pt modelId="{AE0A06C3-9836-40EA-8EE0-10624784863A}" type="pres">
      <dgm:prSet presAssocID="{C11768B1-316B-4F5D-AB3F-40071EC2C28D}" presName="level3hierChild" presStyleCnt="0"/>
      <dgm:spPr/>
    </dgm:pt>
    <dgm:pt modelId="{212FD52D-9B5A-48E5-A7A2-4B57D671F16A}" type="pres">
      <dgm:prSet presAssocID="{F1C348DA-F607-419F-AE0D-E54E2B68CB43}" presName="conn2-1" presStyleLbl="parChTrans1D3" presStyleIdx="4" presStyleCnt="6"/>
      <dgm:spPr/>
      <dgm:t>
        <a:bodyPr/>
        <a:lstStyle/>
        <a:p>
          <a:endParaRPr lang="ru-RU"/>
        </a:p>
      </dgm:t>
    </dgm:pt>
    <dgm:pt modelId="{AB92AA4E-1FF3-4531-BAD7-F32FD53AB8A4}" type="pres">
      <dgm:prSet presAssocID="{F1C348DA-F607-419F-AE0D-E54E2B68CB43}" presName="connTx" presStyleLbl="parChTrans1D3" presStyleIdx="4" presStyleCnt="6"/>
      <dgm:spPr/>
      <dgm:t>
        <a:bodyPr/>
        <a:lstStyle/>
        <a:p>
          <a:endParaRPr lang="ru-RU"/>
        </a:p>
      </dgm:t>
    </dgm:pt>
    <dgm:pt modelId="{8C96C1BD-FDB4-475B-BBA6-108E586D866E}" type="pres">
      <dgm:prSet presAssocID="{8BE0E446-B540-4FE5-9AFA-25BFE1A48AD4}" presName="root2" presStyleCnt="0"/>
      <dgm:spPr/>
    </dgm:pt>
    <dgm:pt modelId="{AA8063F7-722B-438A-889A-0AAB8B2E5A4E}" type="pres">
      <dgm:prSet presAssocID="{8BE0E446-B540-4FE5-9AFA-25BFE1A48AD4}" presName="LevelTwoTextNode" presStyleLbl="node3" presStyleIdx="4" presStyleCnt="6" custScaleX="183087" custLinFactNeighborX="16349" custLinFactNeighborY="7539">
        <dgm:presLayoutVars>
          <dgm:chPref val="3"/>
        </dgm:presLayoutVars>
      </dgm:prSet>
      <dgm:spPr/>
      <dgm:t>
        <a:bodyPr/>
        <a:lstStyle/>
        <a:p>
          <a:endParaRPr lang="ru-RU"/>
        </a:p>
      </dgm:t>
    </dgm:pt>
    <dgm:pt modelId="{2D478DDC-201A-4E87-92AC-4695141EC5D2}" type="pres">
      <dgm:prSet presAssocID="{8BE0E446-B540-4FE5-9AFA-25BFE1A48AD4}" presName="level3hierChild" presStyleCnt="0"/>
      <dgm:spPr/>
    </dgm:pt>
    <dgm:pt modelId="{D05CE2E5-6155-479A-8498-C88015B9FC42}" type="pres">
      <dgm:prSet presAssocID="{A60DBA4E-DE5C-416D-9B00-91F8F37A76C8}" presName="conn2-1" presStyleLbl="parChTrans1D3" presStyleIdx="5" presStyleCnt="6"/>
      <dgm:spPr/>
      <dgm:t>
        <a:bodyPr/>
        <a:lstStyle/>
        <a:p>
          <a:endParaRPr lang="ru-RU"/>
        </a:p>
      </dgm:t>
    </dgm:pt>
    <dgm:pt modelId="{7BA03075-6392-4ADC-9747-40C07BF5F7A3}" type="pres">
      <dgm:prSet presAssocID="{A60DBA4E-DE5C-416D-9B00-91F8F37A76C8}" presName="connTx" presStyleLbl="parChTrans1D3" presStyleIdx="5" presStyleCnt="6"/>
      <dgm:spPr/>
      <dgm:t>
        <a:bodyPr/>
        <a:lstStyle/>
        <a:p>
          <a:endParaRPr lang="ru-RU"/>
        </a:p>
      </dgm:t>
    </dgm:pt>
    <dgm:pt modelId="{52FDCB65-89C9-4089-BA00-E617960CDAE7}" type="pres">
      <dgm:prSet presAssocID="{A41C0C8E-6557-4928-991A-D1CFDC5F3D85}" presName="root2" presStyleCnt="0"/>
      <dgm:spPr/>
    </dgm:pt>
    <dgm:pt modelId="{8D8F230E-D831-4E0D-BA23-0853B611A6DA}" type="pres">
      <dgm:prSet presAssocID="{A41C0C8E-6557-4928-991A-D1CFDC5F3D85}" presName="LevelTwoTextNode" presStyleLbl="node3" presStyleIdx="5" presStyleCnt="6" custScaleX="184792" custLinFactNeighborX="12589" custLinFactNeighborY="17190">
        <dgm:presLayoutVars>
          <dgm:chPref val="3"/>
        </dgm:presLayoutVars>
      </dgm:prSet>
      <dgm:spPr/>
      <dgm:t>
        <a:bodyPr/>
        <a:lstStyle/>
        <a:p>
          <a:endParaRPr lang="ru-RU"/>
        </a:p>
      </dgm:t>
    </dgm:pt>
    <dgm:pt modelId="{535C126C-2899-4C25-84D9-536676A779E9}" type="pres">
      <dgm:prSet presAssocID="{A41C0C8E-6557-4928-991A-D1CFDC5F3D85}" presName="level3hierChild" presStyleCnt="0"/>
      <dgm:spPr/>
    </dgm:pt>
  </dgm:ptLst>
  <dgm:cxnLst>
    <dgm:cxn modelId="{8192092D-333C-4CDC-A4D1-52A072B73A2F}" type="presOf" srcId="{B89966ED-6033-486E-B3C1-EAD07C9789F5}" destId="{9E7E845B-9E67-473D-996D-EF7267D95068}" srcOrd="0" destOrd="0" presId="urn:microsoft.com/office/officeart/2005/8/layout/hierarchy2"/>
    <dgm:cxn modelId="{9AF0B695-6275-429F-89C1-D6CEA19B0786}" type="presOf" srcId="{A981894E-C4E8-4F11-BB70-E9DB7A0059D8}" destId="{07E75637-5B49-408D-9E17-4712E39699B8}" srcOrd="0" destOrd="0" presId="urn:microsoft.com/office/officeart/2005/8/layout/hierarchy2"/>
    <dgm:cxn modelId="{784E0676-DED9-4268-B042-C0F1DB58CA2E}" type="presOf" srcId="{82FC8455-A7A8-471F-AF9A-CE022991B191}" destId="{D468892C-C4F5-4206-968F-CB0137B8CA16}" srcOrd="0" destOrd="0" presId="urn:microsoft.com/office/officeart/2005/8/layout/hierarchy2"/>
    <dgm:cxn modelId="{C8524110-2BF2-4933-B04E-5101C1FAF8FE}" type="presOf" srcId="{FDC8494B-219D-4376-A358-EDB3483B3604}" destId="{4D30ADD3-9B4B-4F22-A6DF-C9CCFCB7C2EB}" srcOrd="1" destOrd="0" presId="urn:microsoft.com/office/officeart/2005/8/layout/hierarchy2"/>
    <dgm:cxn modelId="{42A3950A-749D-4AF7-8292-5F580E5E48D6}" srcId="{BA29F47D-2B3C-4C72-A985-D76B3F11FDBD}" destId="{2312FFC6-5A4F-49EA-A9E4-42E027144AA0}" srcOrd="1" destOrd="0" parTransId="{C10193D6-3B15-47E9-A7E2-21F7730D5439}" sibTransId="{7E54E0F0-6A6A-40A8-8056-76FABBB89512}"/>
    <dgm:cxn modelId="{63869037-5B8F-4828-9E54-68C7CE98D37D}" srcId="{4F2E0477-0E69-4404-A3EC-A136AB569FEE}" destId="{93F010FC-0203-4FDD-BAB6-96E36C8A3D06}" srcOrd="0" destOrd="0" parTransId="{6F7B8167-AD45-4718-91C2-3A4DA549BE89}" sibTransId="{1502B69D-5B4D-4DDF-9FA8-093ABD4C36A0}"/>
    <dgm:cxn modelId="{D0968668-ACBE-449F-9882-D863DD83E241}" type="presOf" srcId="{A60DBA4E-DE5C-416D-9B00-91F8F37A76C8}" destId="{7BA03075-6392-4ADC-9747-40C07BF5F7A3}" srcOrd="1" destOrd="0" presId="urn:microsoft.com/office/officeart/2005/8/layout/hierarchy2"/>
    <dgm:cxn modelId="{8821F34F-8662-4410-B417-EF0FA14958EE}" type="presOf" srcId="{F1C348DA-F607-419F-AE0D-E54E2B68CB43}" destId="{AB92AA4E-1FF3-4531-BAD7-F32FD53AB8A4}" srcOrd="1" destOrd="0" presId="urn:microsoft.com/office/officeart/2005/8/layout/hierarchy2"/>
    <dgm:cxn modelId="{2725BE17-69F2-42DF-A1FF-3FF20F3EF003}" type="presOf" srcId="{4996116F-0807-46E1-BC29-FB3E5E3F20E7}" destId="{D3DE202C-9B7C-44D9-A706-619EE3656291}" srcOrd="0" destOrd="0" presId="urn:microsoft.com/office/officeart/2005/8/layout/hierarchy2"/>
    <dgm:cxn modelId="{A6B4E199-4FA3-4B09-899B-D933B8C9C470}" type="presOf" srcId="{F1C348DA-F607-419F-AE0D-E54E2B68CB43}" destId="{212FD52D-9B5A-48E5-A7A2-4B57D671F16A}" srcOrd="0" destOrd="0" presId="urn:microsoft.com/office/officeart/2005/8/layout/hierarchy2"/>
    <dgm:cxn modelId="{913928DC-AD88-4836-9E5B-3DBE45199D06}" type="presOf" srcId="{C11768B1-316B-4F5D-AB3F-40071EC2C28D}" destId="{30608181-DC68-48BF-9321-0E7204A6DE02}" srcOrd="0" destOrd="0" presId="urn:microsoft.com/office/officeart/2005/8/layout/hierarchy2"/>
    <dgm:cxn modelId="{F1E953B1-0C89-4525-9678-6004AF66BA0E}" type="presOf" srcId="{6F7B8167-AD45-4718-91C2-3A4DA549BE89}" destId="{729E627C-D458-49E8-936F-CADBF4878FC2}" srcOrd="1" destOrd="0" presId="urn:microsoft.com/office/officeart/2005/8/layout/hierarchy2"/>
    <dgm:cxn modelId="{22C8D0B7-AC86-4456-993E-AC6B8D178572}" type="presOf" srcId="{E739EB52-DF55-4F4C-8412-58DF81A1027A}" destId="{41D92A76-31EC-4446-BF55-DCB4354BC99C}" srcOrd="0" destOrd="0" presId="urn:microsoft.com/office/officeart/2005/8/layout/hierarchy2"/>
    <dgm:cxn modelId="{EFBA6E11-5626-4C0C-845A-A7A677A7A188}" srcId="{E739EB52-DF55-4F4C-8412-58DF81A1027A}" destId="{4F2E0477-0E69-4404-A3EC-A136AB569FEE}" srcOrd="0" destOrd="0" parTransId="{780956A1-7DD8-49F5-A0CF-E2CB50A5D78B}" sibTransId="{032D72FA-7235-499A-9C77-0E5AC7555104}"/>
    <dgm:cxn modelId="{C2DE110D-B302-4200-9C7B-07F5ECC889C3}" srcId="{4F2E0477-0E69-4404-A3EC-A136AB569FEE}" destId="{C11768B1-316B-4F5D-AB3F-40071EC2C28D}" srcOrd="2" destOrd="0" parTransId="{C5BEEE14-795D-4643-BFDC-F2A77680F66E}" sibTransId="{6A543EFA-6FF0-4D9E-85B5-CEC39825A78F}"/>
    <dgm:cxn modelId="{1637D710-815E-48AE-BD7A-8AF81428B849}" type="presOf" srcId="{C10193D6-3B15-47E9-A7E2-21F7730D5439}" destId="{DC14664A-F5FC-40FF-B39E-2CE250D20689}" srcOrd="1" destOrd="0" presId="urn:microsoft.com/office/officeart/2005/8/layout/hierarchy2"/>
    <dgm:cxn modelId="{2578AA87-F052-4F3D-8563-5D7398422EB1}" srcId="{93F010FC-0203-4FDD-BAB6-96E36C8A3D06}" destId="{4996116F-0807-46E1-BC29-FB3E5E3F20E7}" srcOrd="1" destOrd="0" parTransId="{99F4F1C7-25EC-4027-B4F6-B8BCB5BBC8D2}" sibTransId="{4AC1180A-BDAC-45BA-989F-794A2698A446}"/>
    <dgm:cxn modelId="{ECACC545-472E-4407-9996-24C1A43C662F}" type="presOf" srcId="{C5BEEE14-795D-4643-BFDC-F2A77680F66E}" destId="{89FCF5B5-5F40-427E-9604-F74CCB899D4E}" srcOrd="0" destOrd="0" presId="urn:microsoft.com/office/officeart/2005/8/layout/hierarchy2"/>
    <dgm:cxn modelId="{6C181CAB-BA3C-4B40-A195-4BBF64C05731}" srcId="{C11768B1-316B-4F5D-AB3F-40071EC2C28D}" destId="{8BE0E446-B540-4FE5-9AFA-25BFE1A48AD4}" srcOrd="0" destOrd="0" parTransId="{F1C348DA-F607-419F-AE0D-E54E2B68CB43}" sibTransId="{DE295E54-7ECE-4CFC-A816-6D40A12179DC}"/>
    <dgm:cxn modelId="{01700ABF-E5C5-45BB-8F6A-413800845F07}" type="presOf" srcId="{BA29F47D-2B3C-4C72-A985-D76B3F11FDBD}" destId="{F9011472-4A4E-42D9-B437-CE9780A50BE8}" srcOrd="0" destOrd="0" presId="urn:microsoft.com/office/officeart/2005/8/layout/hierarchy2"/>
    <dgm:cxn modelId="{D1A749E0-5965-4B31-AAC2-E8E42B2DA043}" type="presOf" srcId="{4F2E0477-0E69-4404-A3EC-A136AB569FEE}" destId="{D1F41961-4B22-45DD-B4B6-123456F674EC}" srcOrd="0" destOrd="0" presId="urn:microsoft.com/office/officeart/2005/8/layout/hierarchy2"/>
    <dgm:cxn modelId="{24DE01AE-573B-4B00-95EB-153D3D05796D}" type="presOf" srcId="{99F4F1C7-25EC-4027-B4F6-B8BCB5BBC8D2}" destId="{6E10CB71-C5AA-481D-B763-2CF33E8BD489}" srcOrd="0" destOrd="0" presId="urn:microsoft.com/office/officeart/2005/8/layout/hierarchy2"/>
    <dgm:cxn modelId="{AA06E826-FF56-4A69-B866-D705883E0265}" srcId="{C11768B1-316B-4F5D-AB3F-40071EC2C28D}" destId="{A41C0C8E-6557-4928-991A-D1CFDC5F3D85}" srcOrd="1" destOrd="0" parTransId="{A60DBA4E-DE5C-416D-9B00-91F8F37A76C8}" sibTransId="{211AEDA4-BA43-4E8F-A53D-640931576CEE}"/>
    <dgm:cxn modelId="{00FB09C2-465C-4A3F-A6DC-608503F0D0FA}" type="presOf" srcId="{82FC8455-A7A8-471F-AF9A-CE022991B191}" destId="{F702180C-EB02-43D7-AB93-3B0263676093}" srcOrd="1" destOrd="0" presId="urn:microsoft.com/office/officeart/2005/8/layout/hierarchy2"/>
    <dgm:cxn modelId="{51328261-5AA0-4A34-862C-725928386AE9}" type="presOf" srcId="{C5BEEE14-795D-4643-BFDC-F2A77680F66E}" destId="{F883C965-079B-4037-9B64-E53A632C703A}" srcOrd="1" destOrd="0" presId="urn:microsoft.com/office/officeart/2005/8/layout/hierarchy2"/>
    <dgm:cxn modelId="{4F3818EA-AC5F-4A5E-81AF-134B702D0111}" srcId="{4F2E0477-0E69-4404-A3EC-A136AB569FEE}" destId="{BA29F47D-2B3C-4C72-A985-D76B3F11FDBD}" srcOrd="1" destOrd="0" parTransId="{82FC8455-A7A8-471F-AF9A-CE022991B191}" sibTransId="{C2913645-E86F-4108-9AE2-4605035038E0}"/>
    <dgm:cxn modelId="{F27BCF37-A6CB-4C79-A121-4280D9C56796}" type="presOf" srcId="{6F7B8167-AD45-4718-91C2-3A4DA549BE89}" destId="{6ADCFAF6-B928-4DCB-974E-B71AC012398F}" srcOrd="0" destOrd="0" presId="urn:microsoft.com/office/officeart/2005/8/layout/hierarchy2"/>
    <dgm:cxn modelId="{25534CD9-C0B8-4272-9CB4-4879ECE30145}" type="presOf" srcId="{99F4F1C7-25EC-4027-B4F6-B8BCB5BBC8D2}" destId="{D1028B34-C667-41A9-B89F-00CE7E4CF7B6}" srcOrd="1" destOrd="0" presId="urn:microsoft.com/office/officeart/2005/8/layout/hierarchy2"/>
    <dgm:cxn modelId="{B6ADCBD0-7939-4040-B173-BE3F61D16098}" type="presOf" srcId="{C10193D6-3B15-47E9-A7E2-21F7730D5439}" destId="{C4F88FA1-8A7E-4BCB-A76C-2A0D34C34382}" srcOrd="0" destOrd="0" presId="urn:microsoft.com/office/officeart/2005/8/layout/hierarchy2"/>
    <dgm:cxn modelId="{E4263A2E-5333-4BFF-AE14-2A6A77A1AAC1}" type="presOf" srcId="{93F010FC-0203-4FDD-BAB6-96E36C8A3D06}" destId="{C89BAA6C-7C7A-4966-811B-C54ED7B36FDA}" srcOrd="0" destOrd="0" presId="urn:microsoft.com/office/officeart/2005/8/layout/hierarchy2"/>
    <dgm:cxn modelId="{E4840BBD-1AED-49FF-B514-B22CCC56C6E9}" srcId="{BA29F47D-2B3C-4C72-A985-D76B3F11FDBD}" destId="{A981894E-C4E8-4F11-BB70-E9DB7A0059D8}" srcOrd="0" destOrd="0" parTransId="{FDC8494B-219D-4376-A358-EDB3483B3604}" sibTransId="{058A4F77-C676-439A-A554-7A514E1C28C8}"/>
    <dgm:cxn modelId="{B57015F1-87BB-49D3-A617-D3F9E5E285E0}" type="presOf" srcId="{8BE0E446-B540-4FE5-9AFA-25BFE1A48AD4}" destId="{AA8063F7-722B-438A-889A-0AAB8B2E5A4E}" srcOrd="0" destOrd="0" presId="urn:microsoft.com/office/officeart/2005/8/layout/hierarchy2"/>
    <dgm:cxn modelId="{D1916061-8836-4FAD-A95E-EF5DB1C98926}" type="presOf" srcId="{A41C0C8E-6557-4928-991A-D1CFDC5F3D85}" destId="{8D8F230E-D831-4E0D-BA23-0853B611A6DA}" srcOrd="0" destOrd="0" presId="urn:microsoft.com/office/officeart/2005/8/layout/hierarchy2"/>
    <dgm:cxn modelId="{CF761604-4048-4EC1-B508-E611415471D2}" type="presOf" srcId="{ABB0D69B-08DE-444A-A0A9-9E53CA740BB9}" destId="{CE828A34-2E30-4CC8-807E-1D7C42CB8CB5}" srcOrd="1" destOrd="0" presId="urn:microsoft.com/office/officeart/2005/8/layout/hierarchy2"/>
    <dgm:cxn modelId="{0AD7F0C3-6A92-4031-9F16-4D6594CF6A8E}" type="presOf" srcId="{FDC8494B-219D-4376-A358-EDB3483B3604}" destId="{0BB817EB-53F0-460D-8658-7E03038248F8}" srcOrd="0" destOrd="0" presId="urn:microsoft.com/office/officeart/2005/8/layout/hierarchy2"/>
    <dgm:cxn modelId="{833A3256-20BB-476D-A2E4-5EBF835E0B75}" type="presOf" srcId="{ABB0D69B-08DE-444A-A0A9-9E53CA740BB9}" destId="{729DBA9B-F386-48A5-8FCE-28ED64B6ED0B}" srcOrd="0" destOrd="0" presId="urn:microsoft.com/office/officeart/2005/8/layout/hierarchy2"/>
    <dgm:cxn modelId="{B899CC1D-245C-4FC4-81E7-7D5A6E0CCA2D}" type="presOf" srcId="{A60DBA4E-DE5C-416D-9B00-91F8F37A76C8}" destId="{D05CE2E5-6155-479A-8498-C88015B9FC42}" srcOrd="0" destOrd="0" presId="urn:microsoft.com/office/officeart/2005/8/layout/hierarchy2"/>
    <dgm:cxn modelId="{B8A5A6D3-DB5F-462A-BE06-3C7B584DDF0C}" srcId="{93F010FC-0203-4FDD-BAB6-96E36C8A3D06}" destId="{B89966ED-6033-486E-B3C1-EAD07C9789F5}" srcOrd="0" destOrd="0" parTransId="{ABB0D69B-08DE-444A-A0A9-9E53CA740BB9}" sibTransId="{9D3DE2B9-6818-4F19-8C48-0461D7BD4495}"/>
    <dgm:cxn modelId="{E6D0D63F-961B-46A7-BBB6-3DF45795D1DE}" type="presOf" srcId="{2312FFC6-5A4F-49EA-A9E4-42E027144AA0}" destId="{7A319433-1FCE-4869-9216-2E53E4EA3112}" srcOrd="0" destOrd="0" presId="urn:microsoft.com/office/officeart/2005/8/layout/hierarchy2"/>
    <dgm:cxn modelId="{2AAEB001-86A1-49EA-98EE-403897F062E7}" type="presParOf" srcId="{41D92A76-31EC-4446-BF55-DCB4354BC99C}" destId="{9C492B64-4470-4B81-B83E-44708738D270}" srcOrd="0" destOrd="0" presId="urn:microsoft.com/office/officeart/2005/8/layout/hierarchy2"/>
    <dgm:cxn modelId="{378FCF00-67FF-4546-8BA5-A61B5D3ADF04}" type="presParOf" srcId="{9C492B64-4470-4B81-B83E-44708738D270}" destId="{D1F41961-4B22-45DD-B4B6-123456F674EC}" srcOrd="0" destOrd="0" presId="urn:microsoft.com/office/officeart/2005/8/layout/hierarchy2"/>
    <dgm:cxn modelId="{53AAFEEA-5A9E-4999-85E0-F3F1F9DDE031}" type="presParOf" srcId="{9C492B64-4470-4B81-B83E-44708738D270}" destId="{D14FD906-C1A9-4D10-B5C7-A686265BC4C4}" srcOrd="1" destOrd="0" presId="urn:microsoft.com/office/officeart/2005/8/layout/hierarchy2"/>
    <dgm:cxn modelId="{71E53BD6-2017-4B32-93B4-94ED125DDDF7}" type="presParOf" srcId="{D14FD906-C1A9-4D10-B5C7-A686265BC4C4}" destId="{6ADCFAF6-B928-4DCB-974E-B71AC012398F}" srcOrd="0" destOrd="0" presId="urn:microsoft.com/office/officeart/2005/8/layout/hierarchy2"/>
    <dgm:cxn modelId="{9B9CF24F-9124-4F77-ABF6-53C4F58E5421}" type="presParOf" srcId="{6ADCFAF6-B928-4DCB-974E-B71AC012398F}" destId="{729E627C-D458-49E8-936F-CADBF4878FC2}" srcOrd="0" destOrd="0" presId="urn:microsoft.com/office/officeart/2005/8/layout/hierarchy2"/>
    <dgm:cxn modelId="{7606D5C0-0587-497A-86B1-9B2C4D96FDDB}" type="presParOf" srcId="{D14FD906-C1A9-4D10-B5C7-A686265BC4C4}" destId="{5A8381B6-78BC-46C4-B776-8814FC82021B}" srcOrd="1" destOrd="0" presId="urn:microsoft.com/office/officeart/2005/8/layout/hierarchy2"/>
    <dgm:cxn modelId="{CF878DC0-8AEB-4A5A-AE14-AE4A2792588F}" type="presParOf" srcId="{5A8381B6-78BC-46C4-B776-8814FC82021B}" destId="{C89BAA6C-7C7A-4966-811B-C54ED7B36FDA}" srcOrd="0" destOrd="0" presId="urn:microsoft.com/office/officeart/2005/8/layout/hierarchy2"/>
    <dgm:cxn modelId="{2FE7FEE3-AA80-4E01-A411-F675CE077000}" type="presParOf" srcId="{5A8381B6-78BC-46C4-B776-8814FC82021B}" destId="{5A710895-F186-4E19-A7D9-412495DB5655}" srcOrd="1" destOrd="0" presId="urn:microsoft.com/office/officeart/2005/8/layout/hierarchy2"/>
    <dgm:cxn modelId="{E12EF00C-03B2-43EC-818B-16B51BE3D7A3}" type="presParOf" srcId="{5A710895-F186-4E19-A7D9-412495DB5655}" destId="{729DBA9B-F386-48A5-8FCE-28ED64B6ED0B}" srcOrd="0" destOrd="0" presId="urn:microsoft.com/office/officeart/2005/8/layout/hierarchy2"/>
    <dgm:cxn modelId="{45CA0A5B-27D8-4312-9F63-73A5425F5646}" type="presParOf" srcId="{729DBA9B-F386-48A5-8FCE-28ED64B6ED0B}" destId="{CE828A34-2E30-4CC8-807E-1D7C42CB8CB5}" srcOrd="0" destOrd="0" presId="urn:microsoft.com/office/officeart/2005/8/layout/hierarchy2"/>
    <dgm:cxn modelId="{BC9FADD1-07E8-439F-B6E5-5A8353081521}" type="presParOf" srcId="{5A710895-F186-4E19-A7D9-412495DB5655}" destId="{77C12E77-765B-4845-A765-D9C462BC05A1}" srcOrd="1" destOrd="0" presId="urn:microsoft.com/office/officeart/2005/8/layout/hierarchy2"/>
    <dgm:cxn modelId="{2DA97DAA-4BC7-4E12-AD3E-DE48D6094207}" type="presParOf" srcId="{77C12E77-765B-4845-A765-D9C462BC05A1}" destId="{9E7E845B-9E67-473D-996D-EF7267D95068}" srcOrd="0" destOrd="0" presId="urn:microsoft.com/office/officeart/2005/8/layout/hierarchy2"/>
    <dgm:cxn modelId="{01963195-E53C-4002-A6E0-44D8BD939B31}" type="presParOf" srcId="{77C12E77-765B-4845-A765-D9C462BC05A1}" destId="{177D73BD-C851-415C-AB3B-A7AE74140A56}" srcOrd="1" destOrd="0" presId="urn:microsoft.com/office/officeart/2005/8/layout/hierarchy2"/>
    <dgm:cxn modelId="{9D040BDE-44C0-4956-9D1F-E6A0A38BFBD7}" type="presParOf" srcId="{5A710895-F186-4E19-A7D9-412495DB5655}" destId="{6E10CB71-C5AA-481D-B763-2CF33E8BD489}" srcOrd="2" destOrd="0" presId="urn:microsoft.com/office/officeart/2005/8/layout/hierarchy2"/>
    <dgm:cxn modelId="{6350DF39-B619-4D05-807B-154F904B0FE7}" type="presParOf" srcId="{6E10CB71-C5AA-481D-B763-2CF33E8BD489}" destId="{D1028B34-C667-41A9-B89F-00CE7E4CF7B6}" srcOrd="0" destOrd="0" presId="urn:microsoft.com/office/officeart/2005/8/layout/hierarchy2"/>
    <dgm:cxn modelId="{1F58CEA1-BEBC-48AF-BDC2-E3A37B9BCB21}" type="presParOf" srcId="{5A710895-F186-4E19-A7D9-412495DB5655}" destId="{4AD51FFC-CEA4-4794-8FDC-9883934CDC60}" srcOrd="3" destOrd="0" presId="urn:microsoft.com/office/officeart/2005/8/layout/hierarchy2"/>
    <dgm:cxn modelId="{A9C3F110-9FD7-41DB-9876-86D852261900}" type="presParOf" srcId="{4AD51FFC-CEA4-4794-8FDC-9883934CDC60}" destId="{D3DE202C-9B7C-44D9-A706-619EE3656291}" srcOrd="0" destOrd="0" presId="urn:microsoft.com/office/officeart/2005/8/layout/hierarchy2"/>
    <dgm:cxn modelId="{F5E4A60A-DFC7-456E-8676-6767EDFAE36C}" type="presParOf" srcId="{4AD51FFC-CEA4-4794-8FDC-9883934CDC60}" destId="{DF65A59B-A63C-466C-B951-FA2C08BA9E9A}" srcOrd="1" destOrd="0" presId="urn:microsoft.com/office/officeart/2005/8/layout/hierarchy2"/>
    <dgm:cxn modelId="{FC2C70E2-CBAC-4E75-B52E-22E269D640FC}" type="presParOf" srcId="{D14FD906-C1A9-4D10-B5C7-A686265BC4C4}" destId="{D468892C-C4F5-4206-968F-CB0137B8CA16}" srcOrd="2" destOrd="0" presId="urn:microsoft.com/office/officeart/2005/8/layout/hierarchy2"/>
    <dgm:cxn modelId="{C1B8A188-4596-40F3-B8B3-F6B1966D96A6}" type="presParOf" srcId="{D468892C-C4F5-4206-968F-CB0137B8CA16}" destId="{F702180C-EB02-43D7-AB93-3B0263676093}" srcOrd="0" destOrd="0" presId="urn:microsoft.com/office/officeart/2005/8/layout/hierarchy2"/>
    <dgm:cxn modelId="{A9005ABC-EC31-426F-92DA-A31EFB4DF2F2}" type="presParOf" srcId="{D14FD906-C1A9-4D10-B5C7-A686265BC4C4}" destId="{736B88B7-1A96-4947-9A0B-4C5DC258EA0C}" srcOrd="3" destOrd="0" presId="urn:microsoft.com/office/officeart/2005/8/layout/hierarchy2"/>
    <dgm:cxn modelId="{990A8B0C-A958-4FC9-8E69-A8E740897CE8}" type="presParOf" srcId="{736B88B7-1A96-4947-9A0B-4C5DC258EA0C}" destId="{F9011472-4A4E-42D9-B437-CE9780A50BE8}" srcOrd="0" destOrd="0" presId="urn:microsoft.com/office/officeart/2005/8/layout/hierarchy2"/>
    <dgm:cxn modelId="{EAD7A653-5AB8-4F8F-B6B1-54A06E5C03E7}" type="presParOf" srcId="{736B88B7-1A96-4947-9A0B-4C5DC258EA0C}" destId="{363FCB72-5294-4B92-9A08-BD014497EA2C}" srcOrd="1" destOrd="0" presId="urn:microsoft.com/office/officeart/2005/8/layout/hierarchy2"/>
    <dgm:cxn modelId="{F989742F-3F82-4157-BDAD-595AEDFF744A}" type="presParOf" srcId="{363FCB72-5294-4B92-9A08-BD014497EA2C}" destId="{0BB817EB-53F0-460D-8658-7E03038248F8}" srcOrd="0" destOrd="0" presId="urn:microsoft.com/office/officeart/2005/8/layout/hierarchy2"/>
    <dgm:cxn modelId="{5B3C95BF-A08D-4AC9-BE8A-FEECCCCB5371}" type="presParOf" srcId="{0BB817EB-53F0-460D-8658-7E03038248F8}" destId="{4D30ADD3-9B4B-4F22-A6DF-C9CCFCB7C2EB}" srcOrd="0" destOrd="0" presId="urn:microsoft.com/office/officeart/2005/8/layout/hierarchy2"/>
    <dgm:cxn modelId="{872B1FEA-21BB-49F3-8C54-638D96545D3C}" type="presParOf" srcId="{363FCB72-5294-4B92-9A08-BD014497EA2C}" destId="{C2E33FA5-8C3B-4B8C-A8A0-DD716C05D75B}" srcOrd="1" destOrd="0" presId="urn:microsoft.com/office/officeart/2005/8/layout/hierarchy2"/>
    <dgm:cxn modelId="{6B103197-6724-4993-9623-16F81E231788}" type="presParOf" srcId="{C2E33FA5-8C3B-4B8C-A8A0-DD716C05D75B}" destId="{07E75637-5B49-408D-9E17-4712E39699B8}" srcOrd="0" destOrd="0" presId="urn:microsoft.com/office/officeart/2005/8/layout/hierarchy2"/>
    <dgm:cxn modelId="{3DB292EB-F1E3-4548-B940-1E519A46583F}" type="presParOf" srcId="{C2E33FA5-8C3B-4B8C-A8A0-DD716C05D75B}" destId="{B8014885-09D9-4040-A166-351679473B94}" srcOrd="1" destOrd="0" presId="urn:microsoft.com/office/officeart/2005/8/layout/hierarchy2"/>
    <dgm:cxn modelId="{3EE0F44C-2826-40B0-957A-7E7655DA3321}" type="presParOf" srcId="{363FCB72-5294-4B92-9A08-BD014497EA2C}" destId="{C4F88FA1-8A7E-4BCB-A76C-2A0D34C34382}" srcOrd="2" destOrd="0" presId="urn:microsoft.com/office/officeart/2005/8/layout/hierarchy2"/>
    <dgm:cxn modelId="{4E98B758-7C0F-4A47-BF62-13AB648A7888}" type="presParOf" srcId="{C4F88FA1-8A7E-4BCB-A76C-2A0D34C34382}" destId="{DC14664A-F5FC-40FF-B39E-2CE250D20689}" srcOrd="0" destOrd="0" presId="urn:microsoft.com/office/officeart/2005/8/layout/hierarchy2"/>
    <dgm:cxn modelId="{B25E394D-91B3-4340-8476-8F9E56E8DE4B}" type="presParOf" srcId="{363FCB72-5294-4B92-9A08-BD014497EA2C}" destId="{0940D4D8-24AA-45C6-85F8-5B64D86951FF}" srcOrd="3" destOrd="0" presId="urn:microsoft.com/office/officeart/2005/8/layout/hierarchy2"/>
    <dgm:cxn modelId="{300DE96D-3F98-42C5-A518-F2E7E8806E65}" type="presParOf" srcId="{0940D4D8-24AA-45C6-85F8-5B64D86951FF}" destId="{7A319433-1FCE-4869-9216-2E53E4EA3112}" srcOrd="0" destOrd="0" presId="urn:microsoft.com/office/officeart/2005/8/layout/hierarchy2"/>
    <dgm:cxn modelId="{BA547C20-0B6A-4431-A953-7BA1CE0990BA}" type="presParOf" srcId="{0940D4D8-24AA-45C6-85F8-5B64D86951FF}" destId="{57CF5C8C-461B-4E8B-B12D-17A136B665CD}" srcOrd="1" destOrd="0" presId="urn:microsoft.com/office/officeart/2005/8/layout/hierarchy2"/>
    <dgm:cxn modelId="{7C6693B7-7046-4E4B-8938-EB63FDCCD603}" type="presParOf" srcId="{D14FD906-C1A9-4D10-B5C7-A686265BC4C4}" destId="{89FCF5B5-5F40-427E-9604-F74CCB899D4E}" srcOrd="4" destOrd="0" presId="urn:microsoft.com/office/officeart/2005/8/layout/hierarchy2"/>
    <dgm:cxn modelId="{82B428C0-9A34-4585-AE95-A03CC67ADE0B}" type="presParOf" srcId="{89FCF5B5-5F40-427E-9604-F74CCB899D4E}" destId="{F883C965-079B-4037-9B64-E53A632C703A}" srcOrd="0" destOrd="0" presId="urn:microsoft.com/office/officeart/2005/8/layout/hierarchy2"/>
    <dgm:cxn modelId="{38EF7CFB-36A2-441D-BC3D-37453BDE909D}" type="presParOf" srcId="{D14FD906-C1A9-4D10-B5C7-A686265BC4C4}" destId="{4522A57C-DB18-48B3-B68B-2BFA297DB6DA}" srcOrd="5" destOrd="0" presId="urn:microsoft.com/office/officeart/2005/8/layout/hierarchy2"/>
    <dgm:cxn modelId="{AF07B1AC-E161-4FDF-82EF-A343C2D2BB3F}" type="presParOf" srcId="{4522A57C-DB18-48B3-B68B-2BFA297DB6DA}" destId="{30608181-DC68-48BF-9321-0E7204A6DE02}" srcOrd="0" destOrd="0" presId="urn:microsoft.com/office/officeart/2005/8/layout/hierarchy2"/>
    <dgm:cxn modelId="{0BB071E8-7693-4C27-9405-6FD810FF29AD}" type="presParOf" srcId="{4522A57C-DB18-48B3-B68B-2BFA297DB6DA}" destId="{AE0A06C3-9836-40EA-8EE0-10624784863A}" srcOrd="1" destOrd="0" presId="urn:microsoft.com/office/officeart/2005/8/layout/hierarchy2"/>
    <dgm:cxn modelId="{038A1BC5-0BE7-4974-AD95-19971BC1F194}" type="presParOf" srcId="{AE0A06C3-9836-40EA-8EE0-10624784863A}" destId="{212FD52D-9B5A-48E5-A7A2-4B57D671F16A}" srcOrd="0" destOrd="0" presId="urn:microsoft.com/office/officeart/2005/8/layout/hierarchy2"/>
    <dgm:cxn modelId="{3AE3F114-13F6-43A3-80C0-521E9B467D57}" type="presParOf" srcId="{212FD52D-9B5A-48E5-A7A2-4B57D671F16A}" destId="{AB92AA4E-1FF3-4531-BAD7-F32FD53AB8A4}" srcOrd="0" destOrd="0" presId="urn:microsoft.com/office/officeart/2005/8/layout/hierarchy2"/>
    <dgm:cxn modelId="{844D8037-BFBE-4134-8A04-63F616BF5780}" type="presParOf" srcId="{AE0A06C3-9836-40EA-8EE0-10624784863A}" destId="{8C96C1BD-FDB4-475B-BBA6-108E586D866E}" srcOrd="1" destOrd="0" presId="urn:microsoft.com/office/officeart/2005/8/layout/hierarchy2"/>
    <dgm:cxn modelId="{11C862A4-DCBE-4236-BB6E-C9B7F7EA9F98}" type="presParOf" srcId="{8C96C1BD-FDB4-475B-BBA6-108E586D866E}" destId="{AA8063F7-722B-438A-889A-0AAB8B2E5A4E}" srcOrd="0" destOrd="0" presId="urn:microsoft.com/office/officeart/2005/8/layout/hierarchy2"/>
    <dgm:cxn modelId="{A3AA51A1-0640-4E10-8630-2A7B0922AC73}" type="presParOf" srcId="{8C96C1BD-FDB4-475B-BBA6-108E586D866E}" destId="{2D478DDC-201A-4E87-92AC-4695141EC5D2}" srcOrd="1" destOrd="0" presId="urn:microsoft.com/office/officeart/2005/8/layout/hierarchy2"/>
    <dgm:cxn modelId="{28078BD4-048A-4C1F-A552-75009783C94B}" type="presParOf" srcId="{AE0A06C3-9836-40EA-8EE0-10624784863A}" destId="{D05CE2E5-6155-479A-8498-C88015B9FC42}" srcOrd="2" destOrd="0" presId="urn:microsoft.com/office/officeart/2005/8/layout/hierarchy2"/>
    <dgm:cxn modelId="{58EC6780-3586-4BD5-8110-F75CC60E67D5}" type="presParOf" srcId="{D05CE2E5-6155-479A-8498-C88015B9FC42}" destId="{7BA03075-6392-4ADC-9747-40C07BF5F7A3}" srcOrd="0" destOrd="0" presId="urn:microsoft.com/office/officeart/2005/8/layout/hierarchy2"/>
    <dgm:cxn modelId="{B10EB0D9-24B6-454C-BB02-5453ABB6DC64}" type="presParOf" srcId="{AE0A06C3-9836-40EA-8EE0-10624784863A}" destId="{52FDCB65-89C9-4089-BA00-E617960CDAE7}" srcOrd="3" destOrd="0" presId="urn:microsoft.com/office/officeart/2005/8/layout/hierarchy2"/>
    <dgm:cxn modelId="{2D365B33-BA0F-439A-9FA9-D8C4478AD01B}" type="presParOf" srcId="{52FDCB65-89C9-4089-BA00-E617960CDAE7}" destId="{8D8F230E-D831-4E0D-BA23-0853B611A6DA}" srcOrd="0" destOrd="0" presId="urn:microsoft.com/office/officeart/2005/8/layout/hierarchy2"/>
    <dgm:cxn modelId="{B09DB1F1-09C0-47D9-97B4-A4B76DF084B5}" type="presParOf" srcId="{52FDCB65-89C9-4089-BA00-E617960CDAE7}" destId="{535C126C-2899-4C25-84D9-536676A779E9}"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A392F8-1D36-478B-9A9F-78259626371E}" type="doc">
      <dgm:prSet loTypeId="urn:microsoft.com/office/officeart/2005/8/layout/hierarchy2" loCatId="hierarchy" qsTypeId="urn:microsoft.com/office/officeart/2005/8/quickstyle/simple3" qsCatId="simple" csTypeId="urn:microsoft.com/office/officeart/2005/8/colors/accent1_2" csCatId="accent1" phldr="1"/>
      <dgm:spPr/>
      <dgm:t>
        <a:bodyPr/>
        <a:lstStyle/>
        <a:p>
          <a:endParaRPr lang="ru-RU"/>
        </a:p>
      </dgm:t>
    </dgm:pt>
    <dgm:pt modelId="{383AA9BE-DDE8-4B76-A8F4-23EE0741FDF0}">
      <dgm:prSet phldrT="[Текст]" custT="1"/>
      <dgm:spPr/>
      <dgm:t>
        <a:bodyPr/>
        <a:lstStyle/>
        <a:p>
          <a:r>
            <a:rPr lang="kk-KZ" sz="2000" b="1" dirty="0" smtClean="0">
              <a:latin typeface="Times New Roman" pitchFamily="18" charset="0"/>
              <a:cs typeface="Times New Roman" pitchFamily="18" charset="0"/>
            </a:rPr>
            <a:t>Топтау</a:t>
          </a:r>
          <a:endParaRPr lang="ru-RU" sz="2000" b="1" dirty="0">
            <a:latin typeface="Times New Roman" pitchFamily="18" charset="0"/>
            <a:cs typeface="Times New Roman" pitchFamily="18" charset="0"/>
          </a:endParaRPr>
        </a:p>
      </dgm:t>
    </dgm:pt>
    <dgm:pt modelId="{3A2712C1-C9C4-4FB0-A84E-2F72744634C1}" type="parTrans" cxnId="{90D325AC-E392-4083-8419-8065162716E5}">
      <dgm:prSet/>
      <dgm:spPr/>
      <dgm:t>
        <a:bodyPr/>
        <a:lstStyle/>
        <a:p>
          <a:endParaRPr lang="ru-RU"/>
        </a:p>
      </dgm:t>
    </dgm:pt>
    <dgm:pt modelId="{9E2AD5E9-5733-4AA1-B685-97799E4019DC}" type="sibTrans" cxnId="{90D325AC-E392-4083-8419-8065162716E5}">
      <dgm:prSet/>
      <dgm:spPr/>
      <dgm:t>
        <a:bodyPr/>
        <a:lstStyle/>
        <a:p>
          <a:endParaRPr lang="ru-RU"/>
        </a:p>
      </dgm:t>
    </dgm:pt>
    <dgm:pt modelId="{C5F6278F-0323-4927-BEC8-92D15E649CD8}">
      <dgm:prSet phldrT="[Текст]" custT="1"/>
      <dgm:spPr/>
      <dgm:t>
        <a:bodyPr/>
        <a:lstStyle/>
        <a:p>
          <a:r>
            <a:rPr lang="kk-KZ" sz="2000" b="1" dirty="0" smtClean="0">
              <a:latin typeface="Times New Roman" pitchFamily="18" charset="0"/>
              <a:cs typeface="Times New Roman" pitchFamily="18" charset="0"/>
            </a:rPr>
            <a:t>Мәліметтерді жүйелеу міндеттеріне байланысты</a:t>
          </a:r>
          <a:endParaRPr lang="ru-RU" sz="2000" b="1" dirty="0">
            <a:latin typeface="Times New Roman" pitchFamily="18" charset="0"/>
            <a:cs typeface="Times New Roman" pitchFamily="18" charset="0"/>
          </a:endParaRPr>
        </a:p>
      </dgm:t>
    </dgm:pt>
    <dgm:pt modelId="{4F29B456-3D80-418A-B755-E1DF5A27E3F0}" type="parTrans" cxnId="{DA76E602-51BD-47DD-8911-7925C10BE665}">
      <dgm:prSet/>
      <dgm:spPr/>
      <dgm:t>
        <a:bodyPr/>
        <a:lstStyle/>
        <a:p>
          <a:endParaRPr lang="ru-RU"/>
        </a:p>
      </dgm:t>
    </dgm:pt>
    <dgm:pt modelId="{E03679CB-CC39-48F2-9D14-E0458919577D}" type="sibTrans" cxnId="{DA76E602-51BD-47DD-8911-7925C10BE665}">
      <dgm:prSet/>
      <dgm:spPr/>
      <dgm:t>
        <a:bodyPr/>
        <a:lstStyle/>
        <a:p>
          <a:endParaRPr lang="ru-RU"/>
        </a:p>
      </dgm:t>
    </dgm:pt>
    <dgm:pt modelId="{95C60608-E169-4D95-8539-C284006FA779}">
      <dgm:prSet phldrT="[Текст]" custT="1"/>
      <dgm:spPr/>
      <dgm:t>
        <a:bodyPr/>
        <a:lstStyle/>
        <a:p>
          <a:r>
            <a:rPr lang="kk-KZ" sz="2000" b="1" dirty="0" smtClean="0">
              <a:latin typeface="Times New Roman" pitchFamily="18" charset="0"/>
              <a:cs typeface="Times New Roman" pitchFamily="18" charset="0"/>
            </a:rPr>
            <a:t>Типологиялық</a:t>
          </a:r>
          <a:endParaRPr lang="ru-RU" sz="2000" b="1" dirty="0">
            <a:latin typeface="Times New Roman" pitchFamily="18" charset="0"/>
            <a:cs typeface="Times New Roman" pitchFamily="18" charset="0"/>
          </a:endParaRPr>
        </a:p>
      </dgm:t>
    </dgm:pt>
    <dgm:pt modelId="{7C8BEA25-AC39-4A08-8D3C-C5720DC876FD}" type="parTrans" cxnId="{4FBE302C-D6E9-4055-91E7-9B2F521C99C7}">
      <dgm:prSet/>
      <dgm:spPr/>
      <dgm:t>
        <a:bodyPr/>
        <a:lstStyle/>
        <a:p>
          <a:endParaRPr lang="ru-RU"/>
        </a:p>
      </dgm:t>
    </dgm:pt>
    <dgm:pt modelId="{4C6E921E-E735-45DF-8AC1-9F7A2275A204}" type="sibTrans" cxnId="{4FBE302C-D6E9-4055-91E7-9B2F521C99C7}">
      <dgm:prSet/>
      <dgm:spPr/>
      <dgm:t>
        <a:bodyPr/>
        <a:lstStyle/>
        <a:p>
          <a:endParaRPr lang="ru-RU"/>
        </a:p>
      </dgm:t>
    </dgm:pt>
    <dgm:pt modelId="{F2B99A4B-1EFC-43AC-8DB8-4F6FC5C7DD53}">
      <dgm:prSet phldrT="[Текст]" custT="1"/>
      <dgm:spPr/>
      <dgm:t>
        <a:bodyPr/>
        <a:lstStyle/>
        <a:p>
          <a:r>
            <a:rPr lang="kk-KZ" sz="2000" b="1" dirty="0" smtClean="0">
              <a:latin typeface="Times New Roman" pitchFamily="18" charset="0"/>
              <a:cs typeface="Times New Roman" pitchFamily="18" charset="0"/>
            </a:rPr>
            <a:t>құрылымдық</a:t>
          </a:r>
          <a:endParaRPr lang="ru-RU" sz="2000" b="1" dirty="0">
            <a:latin typeface="Times New Roman" pitchFamily="18" charset="0"/>
            <a:cs typeface="Times New Roman" pitchFamily="18" charset="0"/>
          </a:endParaRPr>
        </a:p>
      </dgm:t>
    </dgm:pt>
    <dgm:pt modelId="{96950817-5A3D-463B-8B2D-52E56659CFFD}" type="parTrans" cxnId="{951669A7-FED2-49C8-A0E6-928A9866DF7E}">
      <dgm:prSet/>
      <dgm:spPr/>
      <dgm:t>
        <a:bodyPr/>
        <a:lstStyle/>
        <a:p>
          <a:endParaRPr lang="ru-RU"/>
        </a:p>
      </dgm:t>
    </dgm:pt>
    <dgm:pt modelId="{5CB1A73E-AF77-4419-A023-1A4D0133FAC7}" type="sibTrans" cxnId="{951669A7-FED2-49C8-A0E6-928A9866DF7E}">
      <dgm:prSet/>
      <dgm:spPr/>
      <dgm:t>
        <a:bodyPr/>
        <a:lstStyle/>
        <a:p>
          <a:endParaRPr lang="ru-RU"/>
        </a:p>
      </dgm:t>
    </dgm:pt>
    <dgm:pt modelId="{A234539D-DE01-4ECC-B7EB-770D559542F7}">
      <dgm:prSet phldrT="[Текст]" custT="1"/>
      <dgm:spPr/>
      <dgm:t>
        <a:bodyPr/>
        <a:lstStyle/>
        <a:p>
          <a:r>
            <a:rPr lang="kk-KZ" sz="2000" b="1" dirty="0" smtClean="0">
              <a:latin typeface="Times New Roman" pitchFamily="18" charset="0"/>
              <a:cs typeface="Times New Roman" pitchFamily="18" charset="0"/>
            </a:rPr>
            <a:t>Топтау белгілерінің санына байланысты</a:t>
          </a:r>
          <a:endParaRPr lang="ru-RU" sz="2000" b="1" dirty="0">
            <a:latin typeface="Times New Roman" pitchFamily="18" charset="0"/>
            <a:cs typeface="Times New Roman" pitchFamily="18" charset="0"/>
          </a:endParaRPr>
        </a:p>
      </dgm:t>
    </dgm:pt>
    <dgm:pt modelId="{38E5469E-295B-4417-85C1-067F024BB623}" type="parTrans" cxnId="{161DFDD0-EF64-4438-B120-D2A1B7B0C21D}">
      <dgm:prSet/>
      <dgm:spPr/>
      <dgm:t>
        <a:bodyPr/>
        <a:lstStyle/>
        <a:p>
          <a:endParaRPr lang="ru-RU"/>
        </a:p>
      </dgm:t>
    </dgm:pt>
    <dgm:pt modelId="{F2EB105D-4687-4E6D-BE20-E9A6C703531B}" type="sibTrans" cxnId="{161DFDD0-EF64-4438-B120-D2A1B7B0C21D}">
      <dgm:prSet/>
      <dgm:spPr/>
      <dgm:t>
        <a:bodyPr/>
        <a:lstStyle/>
        <a:p>
          <a:endParaRPr lang="ru-RU"/>
        </a:p>
      </dgm:t>
    </dgm:pt>
    <dgm:pt modelId="{5A246D2D-CBDE-4731-A477-39BB4E7820D2}">
      <dgm:prSet phldrT="[Текст]" custT="1"/>
      <dgm:spPr/>
      <dgm:t>
        <a:bodyPr/>
        <a:lstStyle/>
        <a:p>
          <a:r>
            <a:rPr lang="kk-KZ" sz="2000" b="1" dirty="0" smtClean="0">
              <a:latin typeface="Times New Roman" pitchFamily="18" charset="0"/>
              <a:cs typeface="Times New Roman" pitchFamily="18" charset="0"/>
            </a:rPr>
            <a:t>қарапайым</a:t>
          </a:r>
          <a:endParaRPr lang="ru-RU" sz="2000" b="1" dirty="0">
            <a:latin typeface="Times New Roman" pitchFamily="18" charset="0"/>
            <a:cs typeface="Times New Roman" pitchFamily="18" charset="0"/>
          </a:endParaRPr>
        </a:p>
      </dgm:t>
    </dgm:pt>
    <dgm:pt modelId="{F107DAC2-B4FA-42F0-B57F-022EBD9247E4}" type="parTrans" cxnId="{80C91E8F-6F4E-4885-8404-FF266EBA0AFB}">
      <dgm:prSet/>
      <dgm:spPr/>
      <dgm:t>
        <a:bodyPr/>
        <a:lstStyle/>
        <a:p>
          <a:endParaRPr lang="ru-RU"/>
        </a:p>
      </dgm:t>
    </dgm:pt>
    <dgm:pt modelId="{A47FDD1D-A9F6-4CC4-A3C4-854AC8D8150A}" type="sibTrans" cxnId="{80C91E8F-6F4E-4885-8404-FF266EBA0AFB}">
      <dgm:prSet/>
      <dgm:spPr/>
      <dgm:t>
        <a:bodyPr/>
        <a:lstStyle/>
        <a:p>
          <a:endParaRPr lang="ru-RU"/>
        </a:p>
      </dgm:t>
    </dgm:pt>
    <dgm:pt modelId="{4D20C5C1-2FD2-490C-B1E3-9A1618216510}">
      <dgm:prSet custT="1"/>
      <dgm:spPr/>
      <dgm:t>
        <a:bodyPr/>
        <a:lstStyle/>
        <a:p>
          <a:r>
            <a:rPr lang="kk-KZ" sz="2000" b="1" dirty="0" smtClean="0">
              <a:latin typeface="Times New Roman" pitchFamily="18" charset="0"/>
              <a:cs typeface="Times New Roman" pitchFamily="18" charset="0"/>
            </a:rPr>
            <a:t>Қолданатын ақпаратқа байланысты</a:t>
          </a:r>
          <a:endParaRPr lang="ru-RU" sz="2000" b="1" dirty="0">
            <a:latin typeface="Times New Roman" pitchFamily="18" charset="0"/>
            <a:cs typeface="Times New Roman" pitchFamily="18" charset="0"/>
          </a:endParaRPr>
        </a:p>
      </dgm:t>
    </dgm:pt>
    <dgm:pt modelId="{8ADBB222-60C5-453D-9364-7C0B52F4F84F}" type="parTrans" cxnId="{01A564D8-CE10-4EEE-9188-0BF2E3BEDF63}">
      <dgm:prSet/>
      <dgm:spPr/>
      <dgm:t>
        <a:bodyPr/>
        <a:lstStyle/>
        <a:p>
          <a:endParaRPr lang="ru-RU"/>
        </a:p>
      </dgm:t>
    </dgm:pt>
    <dgm:pt modelId="{E709B876-294D-40A8-8E37-4046CE76298F}" type="sibTrans" cxnId="{01A564D8-CE10-4EEE-9188-0BF2E3BEDF63}">
      <dgm:prSet/>
      <dgm:spPr/>
      <dgm:t>
        <a:bodyPr/>
        <a:lstStyle/>
        <a:p>
          <a:endParaRPr lang="ru-RU"/>
        </a:p>
      </dgm:t>
    </dgm:pt>
    <dgm:pt modelId="{EFC7D57F-B092-4C00-B81D-43842323B713}">
      <dgm:prSet custT="1"/>
      <dgm:spPr/>
      <dgm:t>
        <a:bodyPr/>
        <a:lstStyle/>
        <a:p>
          <a:r>
            <a:rPr lang="kk-KZ" sz="2000" b="1" dirty="0" smtClean="0">
              <a:latin typeface="Times New Roman" pitchFamily="18" charset="0"/>
              <a:cs typeface="Times New Roman" pitchFamily="18" charset="0"/>
            </a:rPr>
            <a:t>аналитикалық</a:t>
          </a:r>
          <a:endParaRPr lang="ru-RU" sz="2000" b="1" dirty="0">
            <a:latin typeface="Times New Roman" pitchFamily="18" charset="0"/>
            <a:cs typeface="Times New Roman" pitchFamily="18" charset="0"/>
          </a:endParaRPr>
        </a:p>
      </dgm:t>
    </dgm:pt>
    <dgm:pt modelId="{9D459008-E640-48A2-A910-2185D9825EFA}" type="parTrans" cxnId="{F7FA82E8-C9AE-4C84-927B-EBBC9F52E600}">
      <dgm:prSet/>
      <dgm:spPr/>
      <dgm:t>
        <a:bodyPr/>
        <a:lstStyle/>
        <a:p>
          <a:endParaRPr lang="ru-RU"/>
        </a:p>
      </dgm:t>
    </dgm:pt>
    <dgm:pt modelId="{F1256B14-5F79-4733-B589-E601E8CF6BC0}" type="sibTrans" cxnId="{F7FA82E8-C9AE-4C84-927B-EBBC9F52E600}">
      <dgm:prSet/>
      <dgm:spPr/>
      <dgm:t>
        <a:bodyPr/>
        <a:lstStyle/>
        <a:p>
          <a:endParaRPr lang="ru-RU"/>
        </a:p>
      </dgm:t>
    </dgm:pt>
    <dgm:pt modelId="{D85D7F6A-886A-4BC8-87FD-597CB27A6C4B}">
      <dgm:prSet custT="1"/>
      <dgm:spPr/>
      <dgm:t>
        <a:bodyPr/>
        <a:lstStyle/>
        <a:p>
          <a:r>
            <a:rPr lang="kk-KZ" sz="2000" b="1" dirty="0" smtClean="0">
              <a:latin typeface="Times New Roman" pitchFamily="18" charset="0"/>
              <a:cs typeface="Times New Roman" pitchFamily="18" charset="0"/>
            </a:rPr>
            <a:t>күрделі</a:t>
          </a:r>
          <a:endParaRPr lang="ru-RU" sz="2000" b="1" dirty="0">
            <a:latin typeface="Times New Roman" pitchFamily="18" charset="0"/>
            <a:cs typeface="Times New Roman" pitchFamily="18" charset="0"/>
          </a:endParaRPr>
        </a:p>
      </dgm:t>
    </dgm:pt>
    <dgm:pt modelId="{01A8C897-B392-4284-B0A4-AB7AC672F063}" type="parTrans" cxnId="{8E47A2F8-F87D-4781-97B2-7F910C67FF17}">
      <dgm:prSet/>
      <dgm:spPr/>
      <dgm:t>
        <a:bodyPr/>
        <a:lstStyle/>
        <a:p>
          <a:endParaRPr lang="ru-RU"/>
        </a:p>
      </dgm:t>
    </dgm:pt>
    <dgm:pt modelId="{D00DD2A8-5B94-4B8B-8DD2-FFE29D546AC1}" type="sibTrans" cxnId="{8E47A2F8-F87D-4781-97B2-7F910C67FF17}">
      <dgm:prSet/>
      <dgm:spPr/>
      <dgm:t>
        <a:bodyPr/>
        <a:lstStyle/>
        <a:p>
          <a:endParaRPr lang="ru-RU"/>
        </a:p>
      </dgm:t>
    </dgm:pt>
    <dgm:pt modelId="{F6499230-BD14-4078-AF57-46FC45014363}">
      <dgm:prSet custT="1"/>
      <dgm:spPr/>
      <dgm:t>
        <a:bodyPr/>
        <a:lstStyle/>
        <a:p>
          <a:r>
            <a:rPr lang="kk-KZ" sz="2000" b="1" dirty="0" smtClean="0">
              <a:latin typeface="Times New Roman" pitchFamily="18" charset="0"/>
              <a:cs typeface="Times New Roman" pitchFamily="18" charset="0"/>
            </a:rPr>
            <a:t>Алғашқы топтау</a:t>
          </a:r>
          <a:endParaRPr lang="ru-RU" sz="2000" b="1" dirty="0">
            <a:latin typeface="Times New Roman" pitchFamily="18" charset="0"/>
            <a:cs typeface="Times New Roman" pitchFamily="18" charset="0"/>
          </a:endParaRPr>
        </a:p>
      </dgm:t>
    </dgm:pt>
    <dgm:pt modelId="{A4FD9E7E-713D-4E44-A45A-E506B83FEA25}" type="parTrans" cxnId="{98A94AC9-BEE4-4B11-A3C3-CF1D25139E79}">
      <dgm:prSet/>
      <dgm:spPr/>
      <dgm:t>
        <a:bodyPr/>
        <a:lstStyle/>
        <a:p>
          <a:endParaRPr lang="ru-RU"/>
        </a:p>
      </dgm:t>
    </dgm:pt>
    <dgm:pt modelId="{03704392-184B-4AA2-91F5-7AFAE2A32139}" type="sibTrans" cxnId="{98A94AC9-BEE4-4B11-A3C3-CF1D25139E79}">
      <dgm:prSet/>
      <dgm:spPr/>
      <dgm:t>
        <a:bodyPr/>
        <a:lstStyle/>
        <a:p>
          <a:endParaRPr lang="ru-RU"/>
        </a:p>
      </dgm:t>
    </dgm:pt>
    <dgm:pt modelId="{866E83FB-E327-4A93-BEC4-233ADA71D7BE}">
      <dgm:prSet custT="1"/>
      <dgm:spPr/>
      <dgm:t>
        <a:bodyPr/>
        <a:lstStyle/>
        <a:p>
          <a:r>
            <a:rPr lang="kk-KZ" sz="2000" b="1" dirty="0" smtClean="0">
              <a:latin typeface="Times New Roman" pitchFamily="18" charset="0"/>
              <a:cs typeface="Times New Roman" pitchFamily="18" charset="0"/>
            </a:rPr>
            <a:t>Қайта топтау</a:t>
          </a:r>
          <a:endParaRPr lang="ru-RU" sz="2000" b="1" dirty="0">
            <a:latin typeface="Times New Roman" pitchFamily="18" charset="0"/>
            <a:cs typeface="Times New Roman" pitchFamily="18" charset="0"/>
          </a:endParaRPr>
        </a:p>
      </dgm:t>
    </dgm:pt>
    <dgm:pt modelId="{EC8F3AD7-377A-4F5C-BF0A-22AD2198C4C2}" type="parTrans" cxnId="{05C1412C-0E8A-4638-B405-0D6326A0C27D}">
      <dgm:prSet/>
      <dgm:spPr/>
      <dgm:t>
        <a:bodyPr/>
        <a:lstStyle/>
        <a:p>
          <a:endParaRPr lang="ru-RU"/>
        </a:p>
      </dgm:t>
    </dgm:pt>
    <dgm:pt modelId="{9EE9AEE2-979C-44C7-B134-90EC5F98D6EC}" type="sibTrans" cxnId="{05C1412C-0E8A-4638-B405-0D6326A0C27D}">
      <dgm:prSet/>
      <dgm:spPr/>
      <dgm:t>
        <a:bodyPr/>
        <a:lstStyle/>
        <a:p>
          <a:endParaRPr lang="ru-RU"/>
        </a:p>
      </dgm:t>
    </dgm:pt>
    <dgm:pt modelId="{B74ECB3D-E4FB-489D-9AD5-379ADF272FB3}">
      <dgm:prSet custT="1"/>
      <dgm:spPr/>
      <dgm:t>
        <a:bodyPr/>
        <a:lstStyle/>
        <a:p>
          <a:r>
            <a:rPr lang="kk-KZ" sz="1800" b="1" dirty="0" smtClean="0">
              <a:latin typeface="Times New Roman" pitchFamily="18" charset="0"/>
              <a:cs typeface="Times New Roman" pitchFamily="18" charset="0"/>
            </a:rPr>
            <a:t>Бастапқы интервалдарды біріктіру</a:t>
          </a:r>
          <a:endParaRPr lang="ru-RU" sz="1800" b="1" dirty="0">
            <a:latin typeface="Times New Roman" pitchFamily="18" charset="0"/>
            <a:cs typeface="Times New Roman" pitchFamily="18" charset="0"/>
          </a:endParaRPr>
        </a:p>
      </dgm:t>
    </dgm:pt>
    <dgm:pt modelId="{6AADFBDC-3EB7-476A-8FD6-3D61296FF5C6}" type="parTrans" cxnId="{852690F7-7E46-4653-A40A-222BF776211C}">
      <dgm:prSet/>
      <dgm:spPr/>
      <dgm:t>
        <a:bodyPr/>
        <a:lstStyle/>
        <a:p>
          <a:endParaRPr lang="ru-RU"/>
        </a:p>
      </dgm:t>
    </dgm:pt>
    <dgm:pt modelId="{B8FE1B5B-9BCA-44A1-A8EC-4B413B841674}" type="sibTrans" cxnId="{852690F7-7E46-4653-A40A-222BF776211C}">
      <dgm:prSet/>
      <dgm:spPr/>
      <dgm:t>
        <a:bodyPr/>
        <a:lstStyle/>
        <a:p>
          <a:endParaRPr lang="ru-RU"/>
        </a:p>
      </dgm:t>
    </dgm:pt>
    <dgm:pt modelId="{2D0B6FCE-AC97-490F-9CF0-64AE46042A2F}">
      <dgm:prSet custT="1"/>
      <dgm:spPr/>
      <dgm:t>
        <a:bodyPr/>
        <a:lstStyle/>
        <a:p>
          <a:r>
            <a:rPr lang="kk-KZ" sz="2000" b="1" dirty="0" smtClean="0">
              <a:latin typeface="Times New Roman" pitchFamily="18" charset="0"/>
              <a:cs typeface="Times New Roman" pitchFamily="18" charset="0"/>
            </a:rPr>
            <a:t>Үлестік топтау</a:t>
          </a:r>
          <a:endParaRPr lang="ru-RU" sz="2000" b="1" dirty="0">
            <a:latin typeface="Times New Roman" pitchFamily="18" charset="0"/>
            <a:cs typeface="Times New Roman" pitchFamily="18" charset="0"/>
          </a:endParaRPr>
        </a:p>
      </dgm:t>
    </dgm:pt>
    <dgm:pt modelId="{0E2E412D-3C6C-4135-A157-4A84A43428B5}" type="parTrans" cxnId="{82ED4389-4547-4DF2-9953-6FC21A25903C}">
      <dgm:prSet/>
      <dgm:spPr/>
      <dgm:t>
        <a:bodyPr/>
        <a:lstStyle/>
        <a:p>
          <a:endParaRPr lang="ru-RU"/>
        </a:p>
      </dgm:t>
    </dgm:pt>
    <dgm:pt modelId="{D33323AF-FCC2-4824-92ED-CCD1DD4CB527}" type="sibTrans" cxnId="{82ED4389-4547-4DF2-9953-6FC21A25903C}">
      <dgm:prSet/>
      <dgm:spPr/>
      <dgm:t>
        <a:bodyPr/>
        <a:lstStyle/>
        <a:p>
          <a:endParaRPr lang="ru-RU"/>
        </a:p>
      </dgm:t>
    </dgm:pt>
    <dgm:pt modelId="{AE25BAF0-EF01-4C53-825C-90A73A9EDAA1}" type="pres">
      <dgm:prSet presAssocID="{79A392F8-1D36-478B-9A9F-78259626371E}" presName="diagram" presStyleCnt="0">
        <dgm:presLayoutVars>
          <dgm:chPref val="1"/>
          <dgm:dir/>
          <dgm:animOne val="branch"/>
          <dgm:animLvl val="lvl"/>
          <dgm:resizeHandles val="exact"/>
        </dgm:presLayoutVars>
      </dgm:prSet>
      <dgm:spPr/>
      <dgm:t>
        <a:bodyPr/>
        <a:lstStyle/>
        <a:p>
          <a:endParaRPr lang="ru-RU"/>
        </a:p>
      </dgm:t>
    </dgm:pt>
    <dgm:pt modelId="{56B2104B-4256-4757-BD56-C4B81DAC6931}" type="pres">
      <dgm:prSet presAssocID="{383AA9BE-DDE8-4B76-A8F4-23EE0741FDF0}" presName="root1" presStyleCnt="0"/>
      <dgm:spPr/>
    </dgm:pt>
    <dgm:pt modelId="{5172A4E5-2293-499F-86DF-B642600ED581}" type="pres">
      <dgm:prSet presAssocID="{383AA9BE-DDE8-4B76-A8F4-23EE0741FDF0}" presName="LevelOneTextNode" presStyleLbl="node0" presStyleIdx="0" presStyleCnt="1" custLinFactNeighborX="-85456" custLinFactNeighborY="-671">
        <dgm:presLayoutVars>
          <dgm:chPref val="3"/>
        </dgm:presLayoutVars>
      </dgm:prSet>
      <dgm:spPr/>
      <dgm:t>
        <a:bodyPr/>
        <a:lstStyle/>
        <a:p>
          <a:endParaRPr lang="ru-RU"/>
        </a:p>
      </dgm:t>
    </dgm:pt>
    <dgm:pt modelId="{593720F6-9F9F-482F-8F91-9771480E3A5D}" type="pres">
      <dgm:prSet presAssocID="{383AA9BE-DDE8-4B76-A8F4-23EE0741FDF0}" presName="level2hierChild" presStyleCnt="0"/>
      <dgm:spPr/>
    </dgm:pt>
    <dgm:pt modelId="{7EBE7394-943C-4901-8538-595253659C75}" type="pres">
      <dgm:prSet presAssocID="{4F29B456-3D80-418A-B755-E1DF5A27E3F0}" presName="conn2-1" presStyleLbl="parChTrans1D2" presStyleIdx="0" presStyleCnt="3"/>
      <dgm:spPr/>
      <dgm:t>
        <a:bodyPr/>
        <a:lstStyle/>
        <a:p>
          <a:endParaRPr lang="ru-RU"/>
        </a:p>
      </dgm:t>
    </dgm:pt>
    <dgm:pt modelId="{309674BE-BBD3-456B-9FE5-03F394A02163}" type="pres">
      <dgm:prSet presAssocID="{4F29B456-3D80-418A-B755-E1DF5A27E3F0}" presName="connTx" presStyleLbl="parChTrans1D2" presStyleIdx="0" presStyleCnt="3"/>
      <dgm:spPr/>
      <dgm:t>
        <a:bodyPr/>
        <a:lstStyle/>
        <a:p>
          <a:endParaRPr lang="ru-RU"/>
        </a:p>
      </dgm:t>
    </dgm:pt>
    <dgm:pt modelId="{DB02DE32-3359-48F6-BD15-4178761FD356}" type="pres">
      <dgm:prSet presAssocID="{C5F6278F-0323-4927-BEC8-92D15E649CD8}" presName="root2" presStyleCnt="0"/>
      <dgm:spPr/>
    </dgm:pt>
    <dgm:pt modelId="{DAB0B15E-67D8-411E-8B33-BA7C0BEABF32}" type="pres">
      <dgm:prSet presAssocID="{C5F6278F-0323-4927-BEC8-92D15E649CD8}" presName="LevelTwoTextNode" presStyleLbl="node2" presStyleIdx="0" presStyleCnt="3" custScaleX="196754" custScaleY="253051">
        <dgm:presLayoutVars>
          <dgm:chPref val="3"/>
        </dgm:presLayoutVars>
      </dgm:prSet>
      <dgm:spPr/>
      <dgm:t>
        <a:bodyPr/>
        <a:lstStyle/>
        <a:p>
          <a:endParaRPr lang="ru-RU"/>
        </a:p>
      </dgm:t>
    </dgm:pt>
    <dgm:pt modelId="{81D35FEA-EB27-4F75-9351-6128B5379844}" type="pres">
      <dgm:prSet presAssocID="{C5F6278F-0323-4927-BEC8-92D15E649CD8}" presName="level3hierChild" presStyleCnt="0"/>
      <dgm:spPr/>
    </dgm:pt>
    <dgm:pt modelId="{4955AAE3-D610-45A8-B5D1-1DD6D129789C}" type="pres">
      <dgm:prSet presAssocID="{7C8BEA25-AC39-4A08-8D3C-C5720DC876FD}" presName="conn2-1" presStyleLbl="parChTrans1D3" presStyleIdx="0" presStyleCnt="7"/>
      <dgm:spPr/>
      <dgm:t>
        <a:bodyPr/>
        <a:lstStyle/>
        <a:p>
          <a:endParaRPr lang="ru-RU"/>
        </a:p>
      </dgm:t>
    </dgm:pt>
    <dgm:pt modelId="{61E9027D-238B-42FE-B715-43015D0B8D84}" type="pres">
      <dgm:prSet presAssocID="{7C8BEA25-AC39-4A08-8D3C-C5720DC876FD}" presName="connTx" presStyleLbl="parChTrans1D3" presStyleIdx="0" presStyleCnt="7"/>
      <dgm:spPr/>
      <dgm:t>
        <a:bodyPr/>
        <a:lstStyle/>
        <a:p>
          <a:endParaRPr lang="ru-RU"/>
        </a:p>
      </dgm:t>
    </dgm:pt>
    <dgm:pt modelId="{D0DA0DCF-1299-480F-9D49-B1C4A721882C}" type="pres">
      <dgm:prSet presAssocID="{95C60608-E169-4D95-8539-C284006FA779}" presName="root2" presStyleCnt="0"/>
      <dgm:spPr/>
    </dgm:pt>
    <dgm:pt modelId="{D9930137-B9AF-41A5-A5EF-220FC3C859DB}" type="pres">
      <dgm:prSet presAssocID="{95C60608-E169-4D95-8539-C284006FA779}" presName="LevelTwoTextNode" presStyleLbl="node3" presStyleIdx="0" presStyleCnt="7" custScaleX="144644">
        <dgm:presLayoutVars>
          <dgm:chPref val="3"/>
        </dgm:presLayoutVars>
      </dgm:prSet>
      <dgm:spPr/>
      <dgm:t>
        <a:bodyPr/>
        <a:lstStyle/>
        <a:p>
          <a:endParaRPr lang="ru-RU"/>
        </a:p>
      </dgm:t>
    </dgm:pt>
    <dgm:pt modelId="{061156E3-C018-4B4C-9880-CD3B8EE7936D}" type="pres">
      <dgm:prSet presAssocID="{95C60608-E169-4D95-8539-C284006FA779}" presName="level3hierChild" presStyleCnt="0"/>
      <dgm:spPr/>
    </dgm:pt>
    <dgm:pt modelId="{104C68B9-96D8-45F7-A9D3-5A52F0C7C2FF}" type="pres">
      <dgm:prSet presAssocID="{96950817-5A3D-463B-8B2D-52E56659CFFD}" presName="conn2-1" presStyleLbl="parChTrans1D3" presStyleIdx="1" presStyleCnt="7"/>
      <dgm:spPr/>
      <dgm:t>
        <a:bodyPr/>
        <a:lstStyle/>
        <a:p>
          <a:endParaRPr lang="ru-RU"/>
        </a:p>
      </dgm:t>
    </dgm:pt>
    <dgm:pt modelId="{AA4C4487-901B-4E83-915C-57C753E7C17C}" type="pres">
      <dgm:prSet presAssocID="{96950817-5A3D-463B-8B2D-52E56659CFFD}" presName="connTx" presStyleLbl="parChTrans1D3" presStyleIdx="1" presStyleCnt="7"/>
      <dgm:spPr/>
      <dgm:t>
        <a:bodyPr/>
        <a:lstStyle/>
        <a:p>
          <a:endParaRPr lang="ru-RU"/>
        </a:p>
      </dgm:t>
    </dgm:pt>
    <dgm:pt modelId="{1284B147-D089-4306-A255-AFB4032E7D0A}" type="pres">
      <dgm:prSet presAssocID="{F2B99A4B-1EFC-43AC-8DB8-4F6FC5C7DD53}" presName="root2" presStyleCnt="0"/>
      <dgm:spPr/>
    </dgm:pt>
    <dgm:pt modelId="{B608F6DF-183A-4867-9C20-1F82798C4F4A}" type="pres">
      <dgm:prSet presAssocID="{F2B99A4B-1EFC-43AC-8DB8-4F6FC5C7DD53}" presName="LevelTwoTextNode" presStyleLbl="node3" presStyleIdx="1" presStyleCnt="7" custScaleX="144644">
        <dgm:presLayoutVars>
          <dgm:chPref val="3"/>
        </dgm:presLayoutVars>
      </dgm:prSet>
      <dgm:spPr/>
      <dgm:t>
        <a:bodyPr/>
        <a:lstStyle/>
        <a:p>
          <a:endParaRPr lang="ru-RU"/>
        </a:p>
      </dgm:t>
    </dgm:pt>
    <dgm:pt modelId="{39329CAB-60FE-401F-B54E-40E829098095}" type="pres">
      <dgm:prSet presAssocID="{F2B99A4B-1EFC-43AC-8DB8-4F6FC5C7DD53}" presName="level3hierChild" presStyleCnt="0"/>
      <dgm:spPr/>
    </dgm:pt>
    <dgm:pt modelId="{E338FC44-7A23-4B3B-9E68-C3832CF7E448}" type="pres">
      <dgm:prSet presAssocID="{9D459008-E640-48A2-A910-2185D9825EFA}" presName="conn2-1" presStyleLbl="parChTrans1D3" presStyleIdx="2" presStyleCnt="7"/>
      <dgm:spPr/>
      <dgm:t>
        <a:bodyPr/>
        <a:lstStyle/>
        <a:p>
          <a:endParaRPr lang="ru-RU"/>
        </a:p>
      </dgm:t>
    </dgm:pt>
    <dgm:pt modelId="{7B6084D6-C74C-4712-8E2C-507560567FC9}" type="pres">
      <dgm:prSet presAssocID="{9D459008-E640-48A2-A910-2185D9825EFA}" presName="connTx" presStyleLbl="parChTrans1D3" presStyleIdx="2" presStyleCnt="7"/>
      <dgm:spPr/>
      <dgm:t>
        <a:bodyPr/>
        <a:lstStyle/>
        <a:p>
          <a:endParaRPr lang="ru-RU"/>
        </a:p>
      </dgm:t>
    </dgm:pt>
    <dgm:pt modelId="{B595B275-6F73-4782-8E0A-9BB066A9993C}" type="pres">
      <dgm:prSet presAssocID="{EFC7D57F-B092-4C00-B81D-43842323B713}" presName="root2" presStyleCnt="0"/>
      <dgm:spPr/>
    </dgm:pt>
    <dgm:pt modelId="{69468357-D4AC-4C04-B049-2CDC8E68B879}" type="pres">
      <dgm:prSet presAssocID="{EFC7D57F-B092-4C00-B81D-43842323B713}" presName="LevelTwoTextNode" presStyleLbl="node3" presStyleIdx="2" presStyleCnt="7" custScaleX="144644">
        <dgm:presLayoutVars>
          <dgm:chPref val="3"/>
        </dgm:presLayoutVars>
      </dgm:prSet>
      <dgm:spPr/>
      <dgm:t>
        <a:bodyPr/>
        <a:lstStyle/>
        <a:p>
          <a:endParaRPr lang="ru-RU"/>
        </a:p>
      </dgm:t>
    </dgm:pt>
    <dgm:pt modelId="{870EC7AA-6016-4546-9D1E-49D2AD434189}" type="pres">
      <dgm:prSet presAssocID="{EFC7D57F-B092-4C00-B81D-43842323B713}" presName="level3hierChild" presStyleCnt="0"/>
      <dgm:spPr/>
    </dgm:pt>
    <dgm:pt modelId="{F59367A9-C05F-4236-946A-30A2877A7979}" type="pres">
      <dgm:prSet presAssocID="{38E5469E-295B-4417-85C1-067F024BB623}" presName="conn2-1" presStyleLbl="parChTrans1D2" presStyleIdx="1" presStyleCnt="3"/>
      <dgm:spPr/>
      <dgm:t>
        <a:bodyPr/>
        <a:lstStyle/>
        <a:p>
          <a:endParaRPr lang="ru-RU"/>
        </a:p>
      </dgm:t>
    </dgm:pt>
    <dgm:pt modelId="{CF936A48-9090-425B-BC2D-DF8026610B3E}" type="pres">
      <dgm:prSet presAssocID="{38E5469E-295B-4417-85C1-067F024BB623}" presName="connTx" presStyleLbl="parChTrans1D2" presStyleIdx="1" presStyleCnt="3"/>
      <dgm:spPr/>
      <dgm:t>
        <a:bodyPr/>
        <a:lstStyle/>
        <a:p>
          <a:endParaRPr lang="ru-RU"/>
        </a:p>
      </dgm:t>
    </dgm:pt>
    <dgm:pt modelId="{DC126D69-A2C2-4F09-A89B-0423B0EBC30C}" type="pres">
      <dgm:prSet presAssocID="{A234539D-DE01-4ECC-B7EB-770D559542F7}" presName="root2" presStyleCnt="0"/>
      <dgm:spPr/>
    </dgm:pt>
    <dgm:pt modelId="{881DA53E-D480-4AA8-9A64-B57719A372E3}" type="pres">
      <dgm:prSet presAssocID="{A234539D-DE01-4ECC-B7EB-770D559542F7}" presName="LevelTwoTextNode" presStyleLbl="node2" presStyleIdx="1" presStyleCnt="3" custScaleX="180749" custScaleY="201930">
        <dgm:presLayoutVars>
          <dgm:chPref val="3"/>
        </dgm:presLayoutVars>
      </dgm:prSet>
      <dgm:spPr/>
      <dgm:t>
        <a:bodyPr/>
        <a:lstStyle/>
        <a:p>
          <a:endParaRPr lang="ru-RU"/>
        </a:p>
      </dgm:t>
    </dgm:pt>
    <dgm:pt modelId="{3769C2D5-489B-4CAF-908E-B5E2A1858A62}" type="pres">
      <dgm:prSet presAssocID="{A234539D-DE01-4ECC-B7EB-770D559542F7}" presName="level3hierChild" presStyleCnt="0"/>
      <dgm:spPr/>
    </dgm:pt>
    <dgm:pt modelId="{B446510E-29D6-436E-9FC3-5D5FB9AEE4B9}" type="pres">
      <dgm:prSet presAssocID="{F107DAC2-B4FA-42F0-B57F-022EBD9247E4}" presName="conn2-1" presStyleLbl="parChTrans1D3" presStyleIdx="3" presStyleCnt="7"/>
      <dgm:spPr/>
      <dgm:t>
        <a:bodyPr/>
        <a:lstStyle/>
        <a:p>
          <a:endParaRPr lang="ru-RU"/>
        </a:p>
      </dgm:t>
    </dgm:pt>
    <dgm:pt modelId="{5817A698-C3D1-4B7A-9962-F73BA06F02A8}" type="pres">
      <dgm:prSet presAssocID="{F107DAC2-B4FA-42F0-B57F-022EBD9247E4}" presName="connTx" presStyleLbl="parChTrans1D3" presStyleIdx="3" presStyleCnt="7"/>
      <dgm:spPr/>
      <dgm:t>
        <a:bodyPr/>
        <a:lstStyle/>
        <a:p>
          <a:endParaRPr lang="ru-RU"/>
        </a:p>
      </dgm:t>
    </dgm:pt>
    <dgm:pt modelId="{9CFA4485-6AA3-4A42-91CC-EE4D80A3FAF7}" type="pres">
      <dgm:prSet presAssocID="{5A246D2D-CBDE-4731-A477-39BB4E7820D2}" presName="root2" presStyleCnt="0"/>
      <dgm:spPr/>
    </dgm:pt>
    <dgm:pt modelId="{3B5B6DB5-13DD-49AC-871E-597D5D5E1CD5}" type="pres">
      <dgm:prSet presAssocID="{5A246D2D-CBDE-4731-A477-39BB4E7820D2}" presName="LevelTwoTextNode" presStyleLbl="node3" presStyleIdx="3" presStyleCnt="7" custScaleX="152435" custLinFactNeighborX="-861" custLinFactNeighborY="8404">
        <dgm:presLayoutVars>
          <dgm:chPref val="3"/>
        </dgm:presLayoutVars>
      </dgm:prSet>
      <dgm:spPr/>
      <dgm:t>
        <a:bodyPr/>
        <a:lstStyle/>
        <a:p>
          <a:endParaRPr lang="ru-RU"/>
        </a:p>
      </dgm:t>
    </dgm:pt>
    <dgm:pt modelId="{FBB9F211-733B-4870-ABF5-30B0F8984191}" type="pres">
      <dgm:prSet presAssocID="{5A246D2D-CBDE-4731-A477-39BB4E7820D2}" presName="level3hierChild" presStyleCnt="0"/>
      <dgm:spPr/>
    </dgm:pt>
    <dgm:pt modelId="{F42BE3C0-371A-40BA-B5AB-6141E560DB1F}" type="pres">
      <dgm:prSet presAssocID="{01A8C897-B392-4284-B0A4-AB7AC672F063}" presName="conn2-1" presStyleLbl="parChTrans1D3" presStyleIdx="4" presStyleCnt="7"/>
      <dgm:spPr/>
      <dgm:t>
        <a:bodyPr/>
        <a:lstStyle/>
        <a:p>
          <a:endParaRPr lang="ru-RU"/>
        </a:p>
      </dgm:t>
    </dgm:pt>
    <dgm:pt modelId="{DBE59A5F-E856-4052-BB01-7D31E0EB3B99}" type="pres">
      <dgm:prSet presAssocID="{01A8C897-B392-4284-B0A4-AB7AC672F063}" presName="connTx" presStyleLbl="parChTrans1D3" presStyleIdx="4" presStyleCnt="7"/>
      <dgm:spPr/>
      <dgm:t>
        <a:bodyPr/>
        <a:lstStyle/>
        <a:p>
          <a:endParaRPr lang="ru-RU"/>
        </a:p>
      </dgm:t>
    </dgm:pt>
    <dgm:pt modelId="{9344EBFD-E69B-4B69-A272-CB8A5CB99069}" type="pres">
      <dgm:prSet presAssocID="{D85D7F6A-886A-4BC8-87FD-597CB27A6C4B}" presName="root2" presStyleCnt="0"/>
      <dgm:spPr/>
    </dgm:pt>
    <dgm:pt modelId="{6F5C103F-C803-4C24-8223-296739811E91}" type="pres">
      <dgm:prSet presAssocID="{D85D7F6A-886A-4BC8-87FD-597CB27A6C4B}" presName="LevelTwoTextNode" presStyleLbl="node3" presStyleIdx="4" presStyleCnt="7" custScaleX="159026" custLinFactNeighborX="-861" custLinFactNeighborY="1619">
        <dgm:presLayoutVars>
          <dgm:chPref val="3"/>
        </dgm:presLayoutVars>
      </dgm:prSet>
      <dgm:spPr/>
      <dgm:t>
        <a:bodyPr/>
        <a:lstStyle/>
        <a:p>
          <a:endParaRPr lang="ru-RU"/>
        </a:p>
      </dgm:t>
    </dgm:pt>
    <dgm:pt modelId="{0829AA93-C984-409A-B873-6CA01109B33E}" type="pres">
      <dgm:prSet presAssocID="{D85D7F6A-886A-4BC8-87FD-597CB27A6C4B}" presName="level3hierChild" presStyleCnt="0"/>
      <dgm:spPr/>
    </dgm:pt>
    <dgm:pt modelId="{6E82BB62-7318-420E-93EF-AB70B16F161D}" type="pres">
      <dgm:prSet presAssocID="{8ADBB222-60C5-453D-9364-7C0B52F4F84F}" presName="conn2-1" presStyleLbl="parChTrans1D2" presStyleIdx="2" presStyleCnt="3"/>
      <dgm:spPr/>
      <dgm:t>
        <a:bodyPr/>
        <a:lstStyle/>
        <a:p>
          <a:endParaRPr lang="ru-RU"/>
        </a:p>
      </dgm:t>
    </dgm:pt>
    <dgm:pt modelId="{538AD8A2-9FB9-4561-A067-56F2FC8756E4}" type="pres">
      <dgm:prSet presAssocID="{8ADBB222-60C5-453D-9364-7C0B52F4F84F}" presName="connTx" presStyleLbl="parChTrans1D2" presStyleIdx="2" presStyleCnt="3"/>
      <dgm:spPr/>
      <dgm:t>
        <a:bodyPr/>
        <a:lstStyle/>
        <a:p>
          <a:endParaRPr lang="ru-RU"/>
        </a:p>
      </dgm:t>
    </dgm:pt>
    <dgm:pt modelId="{A5E32361-0A9B-405B-8385-DF5784D05541}" type="pres">
      <dgm:prSet presAssocID="{4D20C5C1-2FD2-490C-B1E3-9A1618216510}" presName="root2" presStyleCnt="0"/>
      <dgm:spPr/>
    </dgm:pt>
    <dgm:pt modelId="{A51BF11D-9113-40B4-AE6E-16DCE61030FD}" type="pres">
      <dgm:prSet presAssocID="{4D20C5C1-2FD2-490C-B1E3-9A1618216510}" presName="LevelTwoTextNode" presStyleLbl="node2" presStyleIdx="2" presStyleCnt="3" custScaleX="200424" custScaleY="196088">
        <dgm:presLayoutVars>
          <dgm:chPref val="3"/>
        </dgm:presLayoutVars>
      </dgm:prSet>
      <dgm:spPr/>
      <dgm:t>
        <a:bodyPr/>
        <a:lstStyle/>
        <a:p>
          <a:endParaRPr lang="ru-RU"/>
        </a:p>
      </dgm:t>
    </dgm:pt>
    <dgm:pt modelId="{A2DA87E4-2139-448B-B687-92CDF74586A5}" type="pres">
      <dgm:prSet presAssocID="{4D20C5C1-2FD2-490C-B1E3-9A1618216510}" presName="level3hierChild" presStyleCnt="0"/>
      <dgm:spPr/>
    </dgm:pt>
    <dgm:pt modelId="{199A0683-7F2C-4C3B-8AA9-8372606484D2}" type="pres">
      <dgm:prSet presAssocID="{A4FD9E7E-713D-4E44-A45A-E506B83FEA25}" presName="conn2-1" presStyleLbl="parChTrans1D3" presStyleIdx="5" presStyleCnt="7"/>
      <dgm:spPr/>
      <dgm:t>
        <a:bodyPr/>
        <a:lstStyle/>
        <a:p>
          <a:endParaRPr lang="ru-RU"/>
        </a:p>
      </dgm:t>
    </dgm:pt>
    <dgm:pt modelId="{97B090C6-E341-4617-9F54-7C25608FCDD2}" type="pres">
      <dgm:prSet presAssocID="{A4FD9E7E-713D-4E44-A45A-E506B83FEA25}" presName="connTx" presStyleLbl="parChTrans1D3" presStyleIdx="5" presStyleCnt="7"/>
      <dgm:spPr/>
      <dgm:t>
        <a:bodyPr/>
        <a:lstStyle/>
        <a:p>
          <a:endParaRPr lang="ru-RU"/>
        </a:p>
      </dgm:t>
    </dgm:pt>
    <dgm:pt modelId="{FD60A58D-0438-4D26-8107-70AD0C8587F7}" type="pres">
      <dgm:prSet presAssocID="{F6499230-BD14-4078-AF57-46FC45014363}" presName="root2" presStyleCnt="0"/>
      <dgm:spPr/>
    </dgm:pt>
    <dgm:pt modelId="{4BBA8D23-2DF7-4436-A7C3-F89FD2CF7213}" type="pres">
      <dgm:prSet presAssocID="{F6499230-BD14-4078-AF57-46FC45014363}" presName="LevelTwoTextNode" presStyleLbl="node3" presStyleIdx="5" presStyleCnt="7" custScaleX="142598">
        <dgm:presLayoutVars>
          <dgm:chPref val="3"/>
        </dgm:presLayoutVars>
      </dgm:prSet>
      <dgm:spPr/>
      <dgm:t>
        <a:bodyPr/>
        <a:lstStyle/>
        <a:p>
          <a:endParaRPr lang="ru-RU"/>
        </a:p>
      </dgm:t>
    </dgm:pt>
    <dgm:pt modelId="{86A6605A-58CF-4820-9B90-A1500A1C7EAC}" type="pres">
      <dgm:prSet presAssocID="{F6499230-BD14-4078-AF57-46FC45014363}" presName="level3hierChild" presStyleCnt="0"/>
      <dgm:spPr/>
    </dgm:pt>
    <dgm:pt modelId="{E5087206-A3C4-428D-8F8E-8019A29080FE}" type="pres">
      <dgm:prSet presAssocID="{EC8F3AD7-377A-4F5C-BF0A-22AD2198C4C2}" presName="conn2-1" presStyleLbl="parChTrans1D3" presStyleIdx="6" presStyleCnt="7"/>
      <dgm:spPr/>
      <dgm:t>
        <a:bodyPr/>
        <a:lstStyle/>
        <a:p>
          <a:endParaRPr lang="ru-RU"/>
        </a:p>
      </dgm:t>
    </dgm:pt>
    <dgm:pt modelId="{AF345E55-8116-49CF-8158-AFFF7B2D8921}" type="pres">
      <dgm:prSet presAssocID="{EC8F3AD7-377A-4F5C-BF0A-22AD2198C4C2}" presName="connTx" presStyleLbl="parChTrans1D3" presStyleIdx="6" presStyleCnt="7"/>
      <dgm:spPr/>
      <dgm:t>
        <a:bodyPr/>
        <a:lstStyle/>
        <a:p>
          <a:endParaRPr lang="ru-RU"/>
        </a:p>
      </dgm:t>
    </dgm:pt>
    <dgm:pt modelId="{4CFC0D03-F0CF-497F-AB23-2BCBB1DAEE44}" type="pres">
      <dgm:prSet presAssocID="{866E83FB-E327-4A93-BEC4-233ADA71D7BE}" presName="root2" presStyleCnt="0"/>
      <dgm:spPr/>
    </dgm:pt>
    <dgm:pt modelId="{4C016048-EB7B-4E21-AFEA-2451A12BEB02}" type="pres">
      <dgm:prSet presAssocID="{866E83FB-E327-4A93-BEC4-233ADA71D7BE}" presName="LevelTwoTextNode" presStyleLbl="node3" presStyleIdx="6" presStyleCnt="7" custScaleX="140974">
        <dgm:presLayoutVars>
          <dgm:chPref val="3"/>
        </dgm:presLayoutVars>
      </dgm:prSet>
      <dgm:spPr/>
      <dgm:t>
        <a:bodyPr/>
        <a:lstStyle/>
        <a:p>
          <a:endParaRPr lang="ru-RU"/>
        </a:p>
      </dgm:t>
    </dgm:pt>
    <dgm:pt modelId="{A2F788A4-1206-4930-BDA9-E7FAE26E2D3C}" type="pres">
      <dgm:prSet presAssocID="{866E83FB-E327-4A93-BEC4-233ADA71D7BE}" presName="level3hierChild" presStyleCnt="0"/>
      <dgm:spPr/>
    </dgm:pt>
    <dgm:pt modelId="{FA5444B3-590A-4385-A6E8-6E8B5D36292E}" type="pres">
      <dgm:prSet presAssocID="{6AADFBDC-3EB7-476A-8FD6-3D61296FF5C6}" presName="conn2-1" presStyleLbl="parChTrans1D4" presStyleIdx="0" presStyleCnt="2"/>
      <dgm:spPr/>
      <dgm:t>
        <a:bodyPr/>
        <a:lstStyle/>
        <a:p>
          <a:endParaRPr lang="ru-RU"/>
        </a:p>
      </dgm:t>
    </dgm:pt>
    <dgm:pt modelId="{1862FA4C-82FD-4B4F-8A1D-6FD025D8D056}" type="pres">
      <dgm:prSet presAssocID="{6AADFBDC-3EB7-476A-8FD6-3D61296FF5C6}" presName="connTx" presStyleLbl="parChTrans1D4" presStyleIdx="0" presStyleCnt="2"/>
      <dgm:spPr/>
      <dgm:t>
        <a:bodyPr/>
        <a:lstStyle/>
        <a:p>
          <a:endParaRPr lang="ru-RU"/>
        </a:p>
      </dgm:t>
    </dgm:pt>
    <dgm:pt modelId="{3D060014-F988-493C-B63A-0D504BCC0846}" type="pres">
      <dgm:prSet presAssocID="{B74ECB3D-E4FB-489D-9AD5-379ADF272FB3}" presName="root2" presStyleCnt="0"/>
      <dgm:spPr/>
    </dgm:pt>
    <dgm:pt modelId="{2882D1B7-E2E0-4AAE-B93A-E515303E921F}" type="pres">
      <dgm:prSet presAssocID="{B74ECB3D-E4FB-489D-9AD5-379ADF272FB3}" presName="LevelTwoTextNode" presStyleLbl="node4" presStyleIdx="0" presStyleCnt="2" custScaleY="210372">
        <dgm:presLayoutVars>
          <dgm:chPref val="3"/>
        </dgm:presLayoutVars>
      </dgm:prSet>
      <dgm:spPr/>
      <dgm:t>
        <a:bodyPr/>
        <a:lstStyle/>
        <a:p>
          <a:endParaRPr lang="ru-RU"/>
        </a:p>
      </dgm:t>
    </dgm:pt>
    <dgm:pt modelId="{471B7823-35DB-421A-A483-30B513BB44CB}" type="pres">
      <dgm:prSet presAssocID="{B74ECB3D-E4FB-489D-9AD5-379ADF272FB3}" presName="level3hierChild" presStyleCnt="0"/>
      <dgm:spPr/>
    </dgm:pt>
    <dgm:pt modelId="{A29ED188-15C7-467E-B97B-72E5885772F7}" type="pres">
      <dgm:prSet presAssocID="{0E2E412D-3C6C-4135-A157-4A84A43428B5}" presName="conn2-1" presStyleLbl="parChTrans1D4" presStyleIdx="1" presStyleCnt="2"/>
      <dgm:spPr/>
      <dgm:t>
        <a:bodyPr/>
        <a:lstStyle/>
        <a:p>
          <a:endParaRPr lang="ru-RU"/>
        </a:p>
      </dgm:t>
    </dgm:pt>
    <dgm:pt modelId="{E324316C-B67B-4698-ABA1-BAAE7C3B633B}" type="pres">
      <dgm:prSet presAssocID="{0E2E412D-3C6C-4135-A157-4A84A43428B5}" presName="connTx" presStyleLbl="parChTrans1D4" presStyleIdx="1" presStyleCnt="2"/>
      <dgm:spPr/>
      <dgm:t>
        <a:bodyPr/>
        <a:lstStyle/>
        <a:p>
          <a:endParaRPr lang="ru-RU"/>
        </a:p>
      </dgm:t>
    </dgm:pt>
    <dgm:pt modelId="{E9EF4717-79E5-40FB-9AFC-A07FAAE27555}" type="pres">
      <dgm:prSet presAssocID="{2D0B6FCE-AC97-490F-9CF0-64AE46042A2F}" presName="root2" presStyleCnt="0"/>
      <dgm:spPr/>
    </dgm:pt>
    <dgm:pt modelId="{DB40261D-67B5-41B9-8E96-334F079A5184}" type="pres">
      <dgm:prSet presAssocID="{2D0B6FCE-AC97-490F-9CF0-64AE46042A2F}" presName="LevelTwoTextNode" presStyleLbl="node4" presStyleIdx="1" presStyleCnt="2" custLinFactNeighborX="1198" custLinFactNeighborY="-1741">
        <dgm:presLayoutVars>
          <dgm:chPref val="3"/>
        </dgm:presLayoutVars>
      </dgm:prSet>
      <dgm:spPr/>
      <dgm:t>
        <a:bodyPr/>
        <a:lstStyle/>
        <a:p>
          <a:endParaRPr lang="ru-RU"/>
        </a:p>
      </dgm:t>
    </dgm:pt>
    <dgm:pt modelId="{C5635B74-CE91-469C-83F0-C0F32C7A82C0}" type="pres">
      <dgm:prSet presAssocID="{2D0B6FCE-AC97-490F-9CF0-64AE46042A2F}" presName="level3hierChild" presStyleCnt="0"/>
      <dgm:spPr/>
    </dgm:pt>
  </dgm:ptLst>
  <dgm:cxnLst>
    <dgm:cxn modelId="{6B3AA66D-1D70-4130-A44D-886317C15D18}" type="presOf" srcId="{5A246D2D-CBDE-4731-A477-39BB4E7820D2}" destId="{3B5B6DB5-13DD-49AC-871E-597D5D5E1CD5}" srcOrd="0" destOrd="0" presId="urn:microsoft.com/office/officeart/2005/8/layout/hierarchy2"/>
    <dgm:cxn modelId="{951669A7-FED2-49C8-A0E6-928A9866DF7E}" srcId="{C5F6278F-0323-4927-BEC8-92D15E649CD8}" destId="{F2B99A4B-1EFC-43AC-8DB8-4F6FC5C7DD53}" srcOrd="1" destOrd="0" parTransId="{96950817-5A3D-463B-8B2D-52E56659CFFD}" sibTransId="{5CB1A73E-AF77-4419-A023-1A4D0133FAC7}"/>
    <dgm:cxn modelId="{4FBE302C-D6E9-4055-91E7-9B2F521C99C7}" srcId="{C5F6278F-0323-4927-BEC8-92D15E649CD8}" destId="{95C60608-E169-4D95-8539-C284006FA779}" srcOrd="0" destOrd="0" parTransId="{7C8BEA25-AC39-4A08-8D3C-C5720DC876FD}" sibTransId="{4C6E921E-E735-45DF-8AC1-9F7A2275A204}"/>
    <dgm:cxn modelId="{DA76E602-51BD-47DD-8911-7925C10BE665}" srcId="{383AA9BE-DDE8-4B76-A8F4-23EE0741FDF0}" destId="{C5F6278F-0323-4927-BEC8-92D15E649CD8}" srcOrd="0" destOrd="0" parTransId="{4F29B456-3D80-418A-B755-E1DF5A27E3F0}" sibTransId="{E03679CB-CC39-48F2-9D14-E0458919577D}"/>
    <dgm:cxn modelId="{C09C49FB-739E-4F16-BD8E-18D909A768A8}" type="presOf" srcId="{4D20C5C1-2FD2-490C-B1E3-9A1618216510}" destId="{A51BF11D-9113-40B4-AE6E-16DCE61030FD}" srcOrd="0" destOrd="0" presId="urn:microsoft.com/office/officeart/2005/8/layout/hierarchy2"/>
    <dgm:cxn modelId="{F7665883-92C7-4D60-B304-C2185AD69869}" type="presOf" srcId="{C5F6278F-0323-4927-BEC8-92D15E649CD8}" destId="{DAB0B15E-67D8-411E-8B33-BA7C0BEABF32}" srcOrd="0" destOrd="0" presId="urn:microsoft.com/office/officeart/2005/8/layout/hierarchy2"/>
    <dgm:cxn modelId="{EDE619CE-81DE-4988-8049-E42353186B1F}" type="presOf" srcId="{4F29B456-3D80-418A-B755-E1DF5A27E3F0}" destId="{309674BE-BBD3-456B-9FE5-03F394A02163}" srcOrd="1" destOrd="0" presId="urn:microsoft.com/office/officeart/2005/8/layout/hierarchy2"/>
    <dgm:cxn modelId="{5F26E92B-BB66-40E0-AF32-EC5FFAC07451}" type="presOf" srcId="{866E83FB-E327-4A93-BEC4-233ADA71D7BE}" destId="{4C016048-EB7B-4E21-AFEA-2451A12BEB02}" srcOrd="0" destOrd="0" presId="urn:microsoft.com/office/officeart/2005/8/layout/hierarchy2"/>
    <dgm:cxn modelId="{01E1B31E-22F5-4DF7-A5C8-3DC2C2FAC02A}" type="presOf" srcId="{7C8BEA25-AC39-4A08-8D3C-C5720DC876FD}" destId="{61E9027D-238B-42FE-B715-43015D0B8D84}" srcOrd="1" destOrd="0" presId="urn:microsoft.com/office/officeart/2005/8/layout/hierarchy2"/>
    <dgm:cxn modelId="{4B60F2D2-DFC4-45DE-BA97-BF62C2BB6579}" type="presOf" srcId="{2D0B6FCE-AC97-490F-9CF0-64AE46042A2F}" destId="{DB40261D-67B5-41B9-8E96-334F079A5184}" srcOrd="0" destOrd="0" presId="urn:microsoft.com/office/officeart/2005/8/layout/hierarchy2"/>
    <dgm:cxn modelId="{5B9CC343-5FCF-41F2-AF7E-57E6D5298CBA}" type="presOf" srcId="{F107DAC2-B4FA-42F0-B57F-022EBD9247E4}" destId="{B446510E-29D6-436E-9FC3-5D5FB9AEE4B9}" srcOrd="0" destOrd="0" presId="urn:microsoft.com/office/officeart/2005/8/layout/hierarchy2"/>
    <dgm:cxn modelId="{6838CDDB-FB50-44FB-98D2-22C228DB6C1E}" type="presOf" srcId="{79A392F8-1D36-478B-9A9F-78259626371E}" destId="{AE25BAF0-EF01-4C53-825C-90A73A9EDAA1}" srcOrd="0" destOrd="0" presId="urn:microsoft.com/office/officeart/2005/8/layout/hierarchy2"/>
    <dgm:cxn modelId="{EE77941C-B636-4E6D-A548-796410B1FADE}" type="presOf" srcId="{95C60608-E169-4D95-8539-C284006FA779}" destId="{D9930137-B9AF-41A5-A5EF-220FC3C859DB}" srcOrd="0" destOrd="0" presId="urn:microsoft.com/office/officeart/2005/8/layout/hierarchy2"/>
    <dgm:cxn modelId="{F7FA82E8-C9AE-4C84-927B-EBBC9F52E600}" srcId="{C5F6278F-0323-4927-BEC8-92D15E649CD8}" destId="{EFC7D57F-B092-4C00-B81D-43842323B713}" srcOrd="2" destOrd="0" parTransId="{9D459008-E640-48A2-A910-2185D9825EFA}" sibTransId="{F1256B14-5F79-4733-B589-E601E8CF6BC0}"/>
    <dgm:cxn modelId="{1126857C-11F4-4C8A-BAAF-877C2D25EF5C}" type="presOf" srcId="{38E5469E-295B-4417-85C1-067F024BB623}" destId="{CF936A48-9090-425B-BC2D-DF8026610B3E}" srcOrd="1" destOrd="0" presId="urn:microsoft.com/office/officeart/2005/8/layout/hierarchy2"/>
    <dgm:cxn modelId="{C3DD86FF-37B4-4CFE-8E87-694BD206EC1D}" type="presOf" srcId="{A4FD9E7E-713D-4E44-A45A-E506B83FEA25}" destId="{97B090C6-E341-4617-9F54-7C25608FCDD2}" srcOrd="1" destOrd="0" presId="urn:microsoft.com/office/officeart/2005/8/layout/hierarchy2"/>
    <dgm:cxn modelId="{9ECD4571-3F8E-4554-86F7-6F12FDFE7B5B}" type="presOf" srcId="{A4FD9E7E-713D-4E44-A45A-E506B83FEA25}" destId="{199A0683-7F2C-4C3B-8AA9-8372606484D2}" srcOrd="0" destOrd="0" presId="urn:microsoft.com/office/officeart/2005/8/layout/hierarchy2"/>
    <dgm:cxn modelId="{1D5E89B9-C3F4-4B82-8B9E-6A9C12025677}" type="presOf" srcId="{F6499230-BD14-4078-AF57-46FC45014363}" destId="{4BBA8D23-2DF7-4436-A7C3-F89FD2CF7213}" srcOrd="0" destOrd="0" presId="urn:microsoft.com/office/officeart/2005/8/layout/hierarchy2"/>
    <dgm:cxn modelId="{8224AC30-148C-4D45-B297-FE7AC2252996}" type="presOf" srcId="{7C8BEA25-AC39-4A08-8D3C-C5720DC876FD}" destId="{4955AAE3-D610-45A8-B5D1-1DD6D129789C}" srcOrd="0" destOrd="0" presId="urn:microsoft.com/office/officeart/2005/8/layout/hierarchy2"/>
    <dgm:cxn modelId="{E420AF28-35BA-435F-B593-1EF878A38437}" type="presOf" srcId="{4F29B456-3D80-418A-B755-E1DF5A27E3F0}" destId="{7EBE7394-943C-4901-8538-595253659C75}" srcOrd="0" destOrd="0" presId="urn:microsoft.com/office/officeart/2005/8/layout/hierarchy2"/>
    <dgm:cxn modelId="{E773DC67-D029-4114-A809-FF22AFBF2722}" type="presOf" srcId="{01A8C897-B392-4284-B0A4-AB7AC672F063}" destId="{F42BE3C0-371A-40BA-B5AB-6141E560DB1F}" srcOrd="0" destOrd="0" presId="urn:microsoft.com/office/officeart/2005/8/layout/hierarchy2"/>
    <dgm:cxn modelId="{7A6B128D-DE96-42B6-96DE-651FF06E0AAC}" type="presOf" srcId="{8ADBB222-60C5-453D-9364-7C0B52F4F84F}" destId="{538AD8A2-9FB9-4561-A067-56F2FC8756E4}" srcOrd="1" destOrd="0" presId="urn:microsoft.com/office/officeart/2005/8/layout/hierarchy2"/>
    <dgm:cxn modelId="{0651C5B7-049F-451A-AB2E-6978C50A7584}" type="presOf" srcId="{F2B99A4B-1EFC-43AC-8DB8-4F6FC5C7DD53}" destId="{B608F6DF-183A-4867-9C20-1F82798C4F4A}" srcOrd="0" destOrd="0" presId="urn:microsoft.com/office/officeart/2005/8/layout/hierarchy2"/>
    <dgm:cxn modelId="{8CEAF2BC-B705-44EF-BD43-501BC6EE3ED4}" type="presOf" srcId="{F107DAC2-B4FA-42F0-B57F-022EBD9247E4}" destId="{5817A698-C3D1-4B7A-9962-F73BA06F02A8}" srcOrd="1" destOrd="0" presId="urn:microsoft.com/office/officeart/2005/8/layout/hierarchy2"/>
    <dgm:cxn modelId="{BF31ED9A-8FA5-44D8-BDC6-7A277913F6BA}" type="presOf" srcId="{9D459008-E640-48A2-A910-2185D9825EFA}" destId="{E338FC44-7A23-4B3B-9E68-C3832CF7E448}" srcOrd="0" destOrd="0" presId="urn:microsoft.com/office/officeart/2005/8/layout/hierarchy2"/>
    <dgm:cxn modelId="{5268D2E2-6F1E-4420-B41A-9E5CEA42F2A7}" type="presOf" srcId="{EFC7D57F-B092-4C00-B81D-43842323B713}" destId="{69468357-D4AC-4C04-B049-2CDC8E68B879}" srcOrd="0" destOrd="0" presId="urn:microsoft.com/office/officeart/2005/8/layout/hierarchy2"/>
    <dgm:cxn modelId="{01A564D8-CE10-4EEE-9188-0BF2E3BEDF63}" srcId="{383AA9BE-DDE8-4B76-A8F4-23EE0741FDF0}" destId="{4D20C5C1-2FD2-490C-B1E3-9A1618216510}" srcOrd="2" destOrd="0" parTransId="{8ADBB222-60C5-453D-9364-7C0B52F4F84F}" sibTransId="{E709B876-294D-40A8-8E37-4046CE76298F}"/>
    <dgm:cxn modelId="{E3278678-AA6A-42C7-B6AE-840F47D931B7}" type="presOf" srcId="{01A8C897-B392-4284-B0A4-AB7AC672F063}" destId="{DBE59A5F-E856-4052-BB01-7D31E0EB3B99}" srcOrd="1" destOrd="0" presId="urn:microsoft.com/office/officeart/2005/8/layout/hierarchy2"/>
    <dgm:cxn modelId="{98A94AC9-BEE4-4B11-A3C3-CF1D25139E79}" srcId="{4D20C5C1-2FD2-490C-B1E3-9A1618216510}" destId="{F6499230-BD14-4078-AF57-46FC45014363}" srcOrd="0" destOrd="0" parTransId="{A4FD9E7E-713D-4E44-A45A-E506B83FEA25}" sibTransId="{03704392-184B-4AA2-91F5-7AFAE2A32139}"/>
    <dgm:cxn modelId="{90D325AC-E392-4083-8419-8065162716E5}" srcId="{79A392F8-1D36-478B-9A9F-78259626371E}" destId="{383AA9BE-DDE8-4B76-A8F4-23EE0741FDF0}" srcOrd="0" destOrd="0" parTransId="{3A2712C1-C9C4-4FB0-A84E-2F72744634C1}" sibTransId="{9E2AD5E9-5733-4AA1-B685-97799E4019DC}"/>
    <dgm:cxn modelId="{E3E16063-FEAA-4899-976D-F06416B1F3CB}" type="presOf" srcId="{6AADFBDC-3EB7-476A-8FD6-3D61296FF5C6}" destId="{FA5444B3-590A-4385-A6E8-6E8B5D36292E}" srcOrd="0" destOrd="0" presId="urn:microsoft.com/office/officeart/2005/8/layout/hierarchy2"/>
    <dgm:cxn modelId="{8E47A2F8-F87D-4781-97B2-7F910C67FF17}" srcId="{A234539D-DE01-4ECC-B7EB-770D559542F7}" destId="{D85D7F6A-886A-4BC8-87FD-597CB27A6C4B}" srcOrd="1" destOrd="0" parTransId="{01A8C897-B392-4284-B0A4-AB7AC672F063}" sibTransId="{D00DD2A8-5B94-4B8B-8DD2-FFE29D546AC1}"/>
    <dgm:cxn modelId="{813124B9-373F-40F7-80E7-CD93B76323C8}" type="presOf" srcId="{A234539D-DE01-4ECC-B7EB-770D559542F7}" destId="{881DA53E-D480-4AA8-9A64-B57719A372E3}" srcOrd="0" destOrd="0" presId="urn:microsoft.com/office/officeart/2005/8/layout/hierarchy2"/>
    <dgm:cxn modelId="{8BD9EFAA-9E80-48F3-B0D5-31E87BF0B7DD}" type="presOf" srcId="{B74ECB3D-E4FB-489D-9AD5-379ADF272FB3}" destId="{2882D1B7-E2E0-4AAE-B93A-E515303E921F}" srcOrd="0" destOrd="0" presId="urn:microsoft.com/office/officeart/2005/8/layout/hierarchy2"/>
    <dgm:cxn modelId="{980D484B-0BF8-46D8-A5AF-B912EF15097C}" type="presOf" srcId="{0E2E412D-3C6C-4135-A157-4A84A43428B5}" destId="{A29ED188-15C7-467E-B97B-72E5885772F7}" srcOrd="0" destOrd="0" presId="urn:microsoft.com/office/officeart/2005/8/layout/hierarchy2"/>
    <dgm:cxn modelId="{CF4D11FB-571C-4DB5-A1D7-A5FC206D959D}" type="presOf" srcId="{0E2E412D-3C6C-4135-A157-4A84A43428B5}" destId="{E324316C-B67B-4698-ABA1-BAAE7C3B633B}" srcOrd="1" destOrd="0" presId="urn:microsoft.com/office/officeart/2005/8/layout/hierarchy2"/>
    <dgm:cxn modelId="{E8FDA14D-59DB-4C1F-9985-C551AA46CED2}" type="presOf" srcId="{383AA9BE-DDE8-4B76-A8F4-23EE0741FDF0}" destId="{5172A4E5-2293-499F-86DF-B642600ED581}" srcOrd="0" destOrd="0" presId="urn:microsoft.com/office/officeart/2005/8/layout/hierarchy2"/>
    <dgm:cxn modelId="{55458294-16E3-48E4-A185-EDCCB5A0E545}" type="presOf" srcId="{EC8F3AD7-377A-4F5C-BF0A-22AD2198C4C2}" destId="{AF345E55-8116-49CF-8158-AFFF7B2D8921}" srcOrd="1" destOrd="0" presId="urn:microsoft.com/office/officeart/2005/8/layout/hierarchy2"/>
    <dgm:cxn modelId="{05C1412C-0E8A-4638-B405-0D6326A0C27D}" srcId="{4D20C5C1-2FD2-490C-B1E3-9A1618216510}" destId="{866E83FB-E327-4A93-BEC4-233ADA71D7BE}" srcOrd="1" destOrd="0" parTransId="{EC8F3AD7-377A-4F5C-BF0A-22AD2198C4C2}" sibTransId="{9EE9AEE2-979C-44C7-B134-90EC5F98D6EC}"/>
    <dgm:cxn modelId="{852690F7-7E46-4653-A40A-222BF776211C}" srcId="{866E83FB-E327-4A93-BEC4-233ADA71D7BE}" destId="{B74ECB3D-E4FB-489D-9AD5-379ADF272FB3}" srcOrd="0" destOrd="0" parTransId="{6AADFBDC-3EB7-476A-8FD6-3D61296FF5C6}" sibTransId="{B8FE1B5B-9BCA-44A1-A8EC-4B413B841674}"/>
    <dgm:cxn modelId="{82ED4389-4547-4DF2-9953-6FC21A25903C}" srcId="{866E83FB-E327-4A93-BEC4-233ADA71D7BE}" destId="{2D0B6FCE-AC97-490F-9CF0-64AE46042A2F}" srcOrd="1" destOrd="0" parTransId="{0E2E412D-3C6C-4135-A157-4A84A43428B5}" sibTransId="{D33323AF-FCC2-4824-92ED-CCD1DD4CB527}"/>
    <dgm:cxn modelId="{ABC52817-092A-4688-BF04-CB1878BE4587}" type="presOf" srcId="{38E5469E-295B-4417-85C1-067F024BB623}" destId="{F59367A9-C05F-4236-946A-30A2877A7979}" srcOrd="0" destOrd="0" presId="urn:microsoft.com/office/officeart/2005/8/layout/hierarchy2"/>
    <dgm:cxn modelId="{F7E0E34C-C6FA-49E9-A596-D82940621332}" type="presOf" srcId="{6AADFBDC-3EB7-476A-8FD6-3D61296FF5C6}" destId="{1862FA4C-82FD-4B4F-8A1D-6FD025D8D056}" srcOrd="1" destOrd="0" presId="urn:microsoft.com/office/officeart/2005/8/layout/hierarchy2"/>
    <dgm:cxn modelId="{161DFDD0-EF64-4438-B120-D2A1B7B0C21D}" srcId="{383AA9BE-DDE8-4B76-A8F4-23EE0741FDF0}" destId="{A234539D-DE01-4ECC-B7EB-770D559542F7}" srcOrd="1" destOrd="0" parTransId="{38E5469E-295B-4417-85C1-067F024BB623}" sibTransId="{F2EB105D-4687-4E6D-BE20-E9A6C703531B}"/>
    <dgm:cxn modelId="{2BDA967F-E8CE-4713-9753-99B97ABF554E}" type="presOf" srcId="{96950817-5A3D-463B-8B2D-52E56659CFFD}" destId="{AA4C4487-901B-4E83-915C-57C753E7C17C}" srcOrd="1" destOrd="0" presId="urn:microsoft.com/office/officeart/2005/8/layout/hierarchy2"/>
    <dgm:cxn modelId="{C50FEFA6-7462-4013-8C04-4E99573E98B4}" type="presOf" srcId="{9D459008-E640-48A2-A910-2185D9825EFA}" destId="{7B6084D6-C74C-4712-8E2C-507560567FC9}" srcOrd="1" destOrd="0" presId="urn:microsoft.com/office/officeart/2005/8/layout/hierarchy2"/>
    <dgm:cxn modelId="{7BDD821A-EFB7-454B-9868-D69545D436F3}" type="presOf" srcId="{EC8F3AD7-377A-4F5C-BF0A-22AD2198C4C2}" destId="{E5087206-A3C4-428D-8F8E-8019A29080FE}" srcOrd="0" destOrd="0" presId="urn:microsoft.com/office/officeart/2005/8/layout/hierarchy2"/>
    <dgm:cxn modelId="{99C948EC-E0C4-4217-B1B1-057143548CF4}" type="presOf" srcId="{96950817-5A3D-463B-8B2D-52E56659CFFD}" destId="{104C68B9-96D8-45F7-A9D3-5A52F0C7C2FF}" srcOrd="0" destOrd="0" presId="urn:microsoft.com/office/officeart/2005/8/layout/hierarchy2"/>
    <dgm:cxn modelId="{7C8E48C5-8965-48FE-A9AE-58C6F2362C7C}" type="presOf" srcId="{D85D7F6A-886A-4BC8-87FD-597CB27A6C4B}" destId="{6F5C103F-C803-4C24-8223-296739811E91}" srcOrd="0" destOrd="0" presId="urn:microsoft.com/office/officeart/2005/8/layout/hierarchy2"/>
    <dgm:cxn modelId="{0EAB2908-E47B-4B14-AF4F-982C9F378825}" type="presOf" srcId="{8ADBB222-60C5-453D-9364-7C0B52F4F84F}" destId="{6E82BB62-7318-420E-93EF-AB70B16F161D}" srcOrd="0" destOrd="0" presId="urn:microsoft.com/office/officeart/2005/8/layout/hierarchy2"/>
    <dgm:cxn modelId="{80C91E8F-6F4E-4885-8404-FF266EBA0AFB}" srcId="{A234539D-DE01-4ECC-B7EB-770D559542F7}" destId="{5A246D2D-CBDE-4731-A477-39BB4E7820D2}" srcOrd="0" destOrd="0" parTransId="{F107DAC2-B4FA-42F0-B57F-022EBD9247E4}" sibTransId="{A47FDD1D-A9F6-4CC4-A3C4-854AC8D8150A}"/>
    <dgm:cxn modelId="{1F850306-2DF1-4E88-B10F-D12EA8798A70}" type="presParOf" srcId="{AE25BAF0-EF01-4C53-825C-90A73A9EDAA1}" destId="{56B2104B-4256-4757-BD56-C4B81DAC6931}" srcOrd="0" destOrd="0" presId="urn:microsoft.com/office/officeart/2005/8/layout/hierarchy2"/>
    <dgm:cxn modelId="{4F02DC81-FFCD-4068-9A3F-0F63DB65C63D}" type="presParOf" srcId="{56B2104B-4256-4757-BD56-C4B81DAC6931}" destId="{5172A4E5-2293-499F-86DF-B642600ED581}" srcOrd="0" destOrd="0" presId="urn:microsoft.com/office/officeart/2005/8/layout/hierarchy2"/>
    <dgm:cxn modelId="{F50AE505-6FE1-4C38-BBEA-5C422F0CC4AF}" type="presParOf" srcId="{56B2104B-4256-4757-BD56-C4B81DAC6931}" destId="{593720F6-9F9F-482F-8F91-9771480E3A5D}" srcOrd="1" destOrd="0" presId="urn:microsoft.com/office/officeart/2005/8/layout/hierarchy2"/>
    <dgm:cxn modelId="{4F608B3D-827F-489D-B5BE-AD9D18A2811B}" type="presParOf" srcId="{593720F6-9F9F-482F-8F91-9771480E3A5D}" destId="{7EBE7394-943C-4901-8538-595253659C75}" srcOrd="0" destOrd="0" presId="urn:microsoft.com/office/officeart/2005/8/layout/hierarchy2"/>
    <dgm:cxn modelId="{F0C76C9D-51FA-47B3-9607-BE4EF51EBA23}" type="presParOf" srcId="{7EBE7394-943C-4901-8538-595253659C75}" destId="{309674BE-BBD3-456B-9FE5-03F394A02163}" srcOrd="0" destOrd="0" presId="urn:microsoft.com/office/officeart/2005/8/layout/hierarchy2"/>
    <dgm:cxn modelId="{10C910F9-623A-4563-A094-6EA09DAF0668}" type="presParOf" srcId="{593720F6-9F9F-482F-8F91-9771480E3A5D}" destId="{DB02DE32-3359-48F6-BD15-4178761FD356}" srcOrd="1" destOrd="0" presId="urn:microsoft.com/office/officeart/2005/8/layout/hierarchy2"/>
    <dgm:cxn modelId="{505E8627-8FEC-445B-8664-1F6EC7271BE0}" type="presParOf" srcId="{DB02DE32-3359-48F6-BD15-4178761FD356}" destId="{DAB0B15E-67D8-411E-8B33-BA7C0BEABF32}" srcOrd="0" destOrd="0" presId="urn:microsoft.com/office/officeart/2005/8/layout/hierarchy2"/>
    <dgm:cxn modelId="{F7DFF96F-7C13-41BE-88EE-8BA929FA5AF3}" type="presParOf" srcId="{DB02DE32-3359-48F6-BD15-4178761FD356}" destId="{81D35FEA-EB27-4F75-9351-6128B5379844}" srcOrd="1" destOrd="0" presId="urn:microsoft.com/office/officeart/2005/8/layout/hierarchy2"/>
    <dgm:cxn modelId="{A3F6A898-2DC3-41B5-9CBF-C5322C2E43F3}" type="presParOf" srcId="{81D35FEA-EB27-4F75-9351-6128B5379844}" destId="{4955AAE3-D610-45A8-B5D1-1DD6D129789C}" srcOrd="0" destOrd="0" presId="urn:microsoft.com/office/officeart/2005/8/layout/hierarchy2"/>
    <dgm:cxn modelId="{96C0BB5B-22CF-429D-8E47-9ADB7F68360E}" type="presParOf" srcId="{4955AAE3-D610-45A8-B5D1-1DD6D129789C}" destId="{61E9027D-238B-42FE-B715-43015D0B8D84}" srcOrd="0" destOrd="0" presId="urn:microsoft.com/office/officeart/2005/8/layout/hierarchy2"/>
    <dgm:cxn modelId="{77839A81-7FB0-4DE4-B4C7-E3BE399AB667}" type="presParOf" srcId="{81D35FEA-EB27-4F75-9351-6128B5379844}" destId="{D0DA0DCF-1299-480F-9D49-B1C4A721882C}" srcOrd="1" destOrd="0" presId="urn:microsoft.com/office/officeart/2005/8/layout/hierarchy2"/>
    <dgm:cxn modelId="{E0CF5C2E-2019-44DD-941D-0B03AE179E6D}" type="presParOf" srcId="{D0DA0DCF-1299-480F-9D49-B1C4A721882C}" destId="{D9930137-B9AF-41A5-A5EF-220FC3C859DB}" srcOrd="0" destOrd="0" presId="urn:microsoft.com/office/officeart/2005/8/layout/hierarchy2"/>
    <dgm:cxn modelId="{4E08257F-AEB6-4228-8E19-EA2182F34190}" type="presParOf" srcId="{D0DA0DCF-1299-480F-9D49-B1C4A721882C}" destId="{061156E3-C018-4B4C-9880-CD3B8EE7936D}" srcOrd="1" destOrd="0" presId="urn:microsoft.com/office/officeart/2005/8/layout/hierarchy2"/>
    <dgm:cxn modelId="{288F2065-6252-462A-A47E-DD4B80A81380}" type="presParOf" srcId="{81D35FEA-EB27-4F75-9351-6128B5379844}" destId="{104C68B9-96D8-45F7-A9D3-5A52F0C7C2FF}" srcOrd="2" destOrd="0" presId="urn:microsoft.com/office/officeart/2005/8/layout/hierarchy2"/>
    <dgm:cxn modelId="{503F4F7C-D5BD-4BDB-B220-787B69BDA912}" type="presParOf" srcId="{104C68B9-96D8-45F7-A9D3-5A52F0C7C2FF}" destId="{AA4C4487-901B-4E83-915C-57C753E7C17C}" srcOrd="0" destOrd="0" presId="urn:microsoft.com/office/officeart/2005/8/layout/hierarchy2"/>
    <dgm:cxn modelId="{8D929ADE-1E20-4A35-B387-4FEC7243F426}" type="presParOf" srcId="{81D35FEA-EB27-4F75-9351-6128B5379844}" destId="{1284B147-D089-4306-A255-AFB4032E7D0A}" srcOrd="3" destOrd="0" presId="urn:microsoft.com/office/officeart/2005/8/layout/hierarchy2"/>
    <dgm:cxn modelId="{DACBD0F5-2FA3-4B22-B718-B120DF99A06C}" type="presParOf" srcId="{1284B147-D089-4306-A255-AFB4032E7D0A}" destId="{B608F6DF-183A-4867-9C20-1F82798C4F4A}" srcOrd="0" destOrd="0" presId="urn:microsoft.com/office/officeart/2005/8/layout/hierarchy2"/>
    <dgm:cxn modelId="{D4D311A5-A1C2-4549-BD1E-0B9A15A03589}" type="presParOf" srcId="{1284B147-D089-4306-A255-AFB4032E7D0A}" destId="{39329CAB-60FE-401F-B54E-40E829098095}" srcOrd="1" destOrd="0" presId="urn:microsoft.com/office/officeart/2005/8/layout/hierarchy2"/>
    <dgm:cxn modelId="{1CF17BD9-61E9-45C4-A259-A7112DF72E12}" type="presParOf" srcId="{81D35FEA-EB27-4F75-9351-6128B5379844}" destId="{E338FC44-7A23-4B3B-9E68-C3832CF7E448}" srcOrd="4" destOrd="0" presId="urn:microsoft.com/office/officeart/2005/8/layout/hierarchy2"/>
    <dgm:cxn modelId="{960B904B-6F3E-4274-B009-71F31D16B0B9}" type="presParOf" srcId="{E338FC44-7A23-4B3B-9E68-C3832CF7E448}" destId="{7B6084D6-C74C-4712-8E2C-507560567FC9}" srcOrd="0" destOrd="0" presId="urn:microsoft.com/office/officeart/2005/8/layout/hierarchy2"/>
    <dgm:cxn modelId="{EDA7AD82-8B12-4080-A541-BA94DC3C45DC}" type="presParOf" srcId="{81D35FEA-EB27-4F75-9351-6128B5379844}" destId="{B595B275-6F73-4782-8E0A-9BB066A9993C}" srcOrd="5" destOrd="0" presId="urn:microsoft.com/office/officeart/2005/8/layout/hierarchy2"/>
    <dgm:cxn modelId="{9698D7B8-C30F-40AF-81E6-38CDC59566AB}" type="presParOf" srcId="{B595B275-6F73-4782-8E0A-9BB066A9993C}" destId="{69468357-D4AC-4C04-B049-2CDC8E68B879}" srcOrd="0" destOrd="0" presId="urn:microsoft.com/office/officeart/2005/8/layout/hierarchy2"/>
    <dgm:cxn modelId="{8D8BA267-B7E4-4CC1-8C40-BDF60E127C90}" type="presParOf" srcId="{B595B275-6F73-4782-8E0A-9BB066A9993C}" destId="{870EC7AA-6016-4546-9D1E-49D2AD434189}" srcOrd="1" destOrd="0" presId="urn:microsoft.com/office/officeart/2005/8/layout/hierarchy2"/>
    <dgm:cxn modelId="{075842DD-8474-4F52-A76D-8AE7ED741140}" type="presParOf" srcId="{593720F6-9F9F-482F-8F91-9771480E3A5D}" destId="{F59367A9-C05F-4236-946A-30A2877A7979}" srcOrd="2" destOrd="0" presId="urn:microsoft.com/office/officeart/2005/8/layout/hierarchy2"/>
    <dgm:cxn modelId="{F65C95D2-68F8-4C2C-B901-F128A65956F3}" type="presParOf" srcId="{F59367A9-C05F-4236-946A-30A2877A7979}" destId="{CF936A48-9090-425B-BC2D-DF8026610B3E}" srcOrd="0" destOrd="0" presId="urn:microsoft.com/office/officeart/2005/8/layout/hierarchy2"/>
    <dgm:cxn modelId="{BAA9E5E0-8290-4AC3-BCBF-D1B32375B754}" type="presParOf" srcId="{593720F6-9F9F-482F-8F91-9771480E3A5D}" destId="{DC126D69-A2C2-4F09-A89B-0423B0EBC30C}" srcOrd="3" destOrd="0" presId="urn:microsoft.com/office/officeart/2005/8/layout/hierarchy2"/>
    <dgm:cxn modelId="{54F0BEE7-EE15-42DD-A74F-16046513B3E6}" type="presParOf" srcId="{DC126D69-A2C2-4F09-A89B-0423B0EBC30C}" destId="{881DA53E-D480-4AA8-9A64-B57719A372E3}" srcOrd="0" destOrd="0" presId="urn:microsoft.com/office/officeart/2005/8/layout/hierarchy2"/>
    <dgm:cxn modelId="{37B0F002-41BB-4CFE-AC19-C342D3C9FC50}" type="presParOf" srcId="{DC126D69-A2C2-4F09-A89B-0423B0EBC30C}" destId="{3769C2D5-489B-4CAF-908E-B5E2A1858A62}" srcOrd="1" destOrd="0" presId="urn:microsoft.com/office/officeart/2005/8/layout/hierarchy2"/>
    <dgm:cxn modelId="{64146330-D34A-4A67-BD06-5C65D54091CC}" type="presParOf" srcId="{3769C2D5-489B-4CAF-908E-B5E2A1858A62}" destId="{B446510E-29D6-436E-9FC3-5D5FB9AEE4B9}" srcOrd="0" destOrd="0" presId="urn:microsoft.com/office/officeart/2005/8/layout/hierarchy2"/>
    <dgm:cxn modelId="{C4A1639E-BCAA-4DF9-815F-22188995F8ED}" type="presParOf" srcId="{B446510E-29D6-436E-9FC3-5D5FB9AEE4B9}" destId="{5817A698-C3D1-4B7A-9962-F73BA06F02A8}" srcOrd="0" destOrd="0" presId="urn:microsoft.com/office/officeart/2005/8/layout/hierarchy2"/>
    <dgm:cxn modelId="{13440BEF-73FE-45F6-B13B-C95CD200B4A8}" type="presParOf" srcId="{3769C2D5-489B-4CAF-908E-B5E2A1858A62}" destId="{9CFA4485-6AA3-4A42-91CC-EE4D80A3FAF7}" srcOrd="1" destOrd="0" presId="urn:microsoft.com/office/officeart/2005/8/layout/hierarchy2"/>
    <dgm:cxn modelId="{B16B7837-0506-45F4-AFEA-1E29D3F1DD7D}" type="presParOf" srcId="{9CFA4485-6AA3-4A42-91CC-EE4D80A3FAF7}" destId="{3B5B6DB5-13DD-49AC-871E-597D5D5E1CD5}" srcOrd="0" destOrd="0" presId="urn:microsoft.com/office/officeart/2005/8/layout/hierarchy2"/>
    <dgm:cxn modelId="{A755E387-A48F-4AB0-B71E-107DE68D9CBF}" type="presParOf" srcId="{9CFA4485-6AA3-4A42-91CC-EE4D80A3FAF7}" destId="{FBB9F211-733B-4870-ABF5-30B0F8984191}" srcOrd="1" destOrd="0" presId="urn:microsoft.com/office/officeart/2005/8/layout/hierarchy2"/>
    <dgm:cxn modelId="{9524BC1E-209A-467B-9D5F-FB8991E5F28B}" type="presParOf" srcId="{3769C2D5-489B-4CAF-908E-B5E2A1858A62}" destId="{F42BE3C0-371A-40BA-B5AB-6141E560DB1F}" srcOrd="2" destOrd="0" presId="urn:microsoft.com/office/officeart/2005/8/layout/hierarchy2"/>
    <dgm:cxn modelId="{45160E0A-B05D-441F-A1C9-BA4689EC9AEB}" type="presParOf" srcId="{F42BE3C0-371A-40BA-B5AB-6141E560DB1F}" destId="{DBE59A5F-E856-4052-BB01-7D31E0EB3B99}" srcOrd="0" destOrd="0" presId="urn:microsoft.com/office/officeart/2005/8/layout/hierarchy2"/>
    <dgm:cxn modelId="{47E09E07-F704-4731-84BC-9E82E7278676}" type="presParOf" srcId="{3769C2D5-489B-4CAF-908E-B5E2A1858A62}" destId="{9344EBFD-E69B-4B69-A272-CB8A5CB99069}" srcOrd="3" destOrd="0" presId="urn:microsoft.com/office/officeart/2005/8/layout/hierarchy2"/>
    <dgm:cxn modelId="{6F87D612-E1DA-47EF-95BC-BB745D399699}" type="presParOf" srcId="{9344EBFD-E69B-4B69-A272-CB8A5CB99069}" destId="{6F5C103F-C803-4C24-8223-296739811E91}" srcOrd="0" destOrd="0" presId="urn:microsoft.com/office/officeart/2005/8/layout/hierarchy2"/>
    <dgm:cxn modelId="{65BB58A8-EF9D-4BB5-8AD1-A7D5A67828FA}" type="presParOf" srcId="{9344EBFD-E69B-4B69-A272-CB8A5CB99069}" destId="{0829AA93-C984-409A-B873-6CA01109B33E}" srcOrd="1" destOrd="0" presId="urn:microsoft.com/office/officeart/2005/8/layout/hierarchy2"/>
    <dgm:cxn modelId="{76F9E9D6-FC62-4F74-9A28-774757F13FAA}" type="presParOf" srcId="{593720F6-9F9F-482F-8F91-9771480E3A5D}" destId="{6E82BB62-7318-420E-93EF-AB70B16F161D}" srcOrd="4" destOrd="0" presId="urn:microsoft.com/office/officeart/2005/8/layout/hierarchy2"/>
    <dgm:cxn modelId="{1755FEB4-7383-4D11-A8FB-4F199F433ED7}" type="presParOf" srcId="{6E82BB62-7318-420E-93EF-AB70B16F161D}" destId="{538AD8A2-9FB9-4561-A067-56F2FC8756E4}" srcOrd="0" destOrd="0" presId="urn:microsoft.com/office/officeart/2005/8/layout/hierarchy2"/>
    <dgm:cxn modelId="{87B94089-B274-496F-8D97-6BF9110E57CA}" type="presParOf" srcId="{593720F6-9F9F-482F-8F91-9771480E3A5D}" destId="{A5E32361-0A9B-405B-8385-DF5784D05541}" srcOrd="5" destOrd="0" presId="urn:microsoft.com/office/officeart/2005/8/layout/hierarchy2"/>
    <dgm:cxn modelId="{2E277940-2D83-4410-93D8-23380DFC9740}" type="presParOf" srcId="{A5E32361-0A9B-405B-8385-DF5784D05541}" destId="{A51BF11D-9113-40B4-AE6E-16DCE61030FD}" srcOrd="0" destOrd="0" presId="urn:microsoft.com/office/officeart/2005/8/layout/hierarchy2"/>
    <dgm:cxn modelId="{9FA49E1A-F5B3-4325-89DB-193C3D6966F7}" type="presParOf" srcId="{A5E32361-0A9B-405B-8385-DF5784D05541}" destId="{A2DA87E4-2139-448B-B687-92CDF74586A5}" srcOrd="1" destOrd="0" presId="urn:microsoft.com/office/officeart/2005/8/layout/hierarchy2"/>
    <dgm:cxn modelId="{36C5D4AB-BF70-4C6D-A112-37506DD3599A}" type="presParOf" srcId="{A2DA87E4-2139-448B-B687-92CDF74586A5}" destId="{199A0683-7F2C-4C3B-8AA9-8372606484D2}" srcOrd="0" destOrd="0" presId="urn:microsoft.com/office/officeart/2005/8/layout/hierarchy2"/>
    <dgm:cxn modelId="{9E0E9715-B293-4B26-9C55-A7DCCAA2EE6B}" type="presParOf" srcId="{199A0683-7F2C-4C3B-8AA9-8372606484D2}" destId="{97B090C6-E341-4617-9F54-7C25608FCDD2}" srcOrd="0" destOrd="0" presId="urn:microsoft.com/office/officeart/2005/8/layout/hierarchy2"/>
    <dgm:cxn modelId="{422BCCB9-2AD0-4C27-B4F3-90E30EAA0972}" type="presParOf" srcId="{A2DA87E4-2139-448B-B687-92CDF74586A5}" destId="{FD60A58D-0438-4D26-8107-70AD0C8587F7}" srcOrd="1" destOrd="0" presId="urn:microsoft.com/office/officeart/2005/8/layout/hierarchy2"/>
    <dgm:cxn modelId="{2B5DBDC7-7B84-44DA-9807-46FB2791BCC4}" type="presParOf" srcId="{FD60A58D-0438-4D26-8107-70AD0C8587F7}" destId="{4BBA8D23-2DF7-4436-A7C3-F89FD2CF7213}" srcOrd="0" destOrd="0" presId="urn:microsoft.com/office/officeart/2005/8/layout/hierarchy2"/>
    <dgm:cxn modelId="{1CA3154F-8ACA-418B-915A-55403DD52316}" type="presParOf" srcId="{FD60A58D-0438-4D26-8107-70AD0C8587F7}" destId="{86A6605A-58CF-4820-9B90-A1500A1C7EAC}" srcOrd="1" destOrd="0" presId="urn:microsoft.com/office/officeart/2005/8/layout/hierarchy2"/>
    <dgm:cxn modelId="{D5DB9AC8-3415-449A-B38F-E47BC2EC92D1}" type="presParOf" srcId="{A2DA87E4-2139-448B-B687-92CDF74586A5}" destId="{E5087206-A3C4-428D-8F8E-8019A29080FE}" srcOrd="2" destOrd="0" presId="urn:microsoft.com/office/officeart/2005/8/layout/hierarchy2"/>
    <dgm:cxn modelId="{1A24D3B6-1BF5-4A5A-82E0-C3044A9BDE3D}" type="presParOf" srcId="{E5087206-A3C4-428D-8F8E-8019A29080FE}" destId="{AF345E55-8116-49CF-8158-AFFF7B2D8921}" srcOrd="0" destOrd="0" presId="urn:microsoft.com/office/officeart/2005/8/layout/hierarchy2"/>
    <dgm:cxn modelId="{8FE6C21A-EE64-4A17-87CF-1639881A7AB9}" type="presParOf" srcId="{A2DA87E4-2139-448B-B687-92CDF74586A5}" destId="{4CFC0D03-F0CF-497F-AB23-2BCBB1DAEE44}" srcOrd="3" destOrd="0" presId="urn:microsoft.com/office/officeart/2005/8/layout/hierarchy2"/>
    <dgm:cxn modelId="{62C4470E-D52A-46CC-BADE-E0893E7FE7EC}" type="presParOf" srcId="{4CFC0D03-F0CF-497F-AB23-2BCBB1DAEE44}" destId="{4C016048-EB7B-4E21-AFEA-2451A12BEB02}" srcOrd="0" destOrd="0" presId="urn:microsoft.com/office/officeart/2005/8/layout/hierarchy2"/>
    <dgm:cxn modelId="{0085B2BB-23F1-4EEA-ABBE-65A40402C8C0}" type="presParOf" srcId="{4CFC0D03-F0CF-497F-AB23-2BCBB1DAEE44}" destId="{A2F788A4-1206-4930-BDA9-E7FAE26E2D3C}" srcOrd="1" destOrd="0" presId="urn:microsoft.com/office/officeart/2005/8/layout/hierarchy2"/>
    <dgm:cxn modelId="{BF9E0AC1-651F-4CBC-9B41-700001A70073}" type="presParOf" srcId="{A2F788A4-1206-4930-BDA9-E7FAE26E2D3C}" destId="{FA5444B3-590A-4385-A6E8-6E8B5D36292E}" srcOrd="0" destOrd="0" presId="urn:microsoft.com/office/officeart/2005/8/layout/hierarchy2"/>
    <dgm:cxn modelId="{D2159C34-6784-4F9C-844E-53DD18B67F18}" type="presParOf" srcId="{FA5444B3-590A-4385-A6E8-6E8B5D36292E}" destId="{1862FA4C-82FD-4B4F-8A1D-6FD025D8D056}" srcOrd="0" destOrd="0" presId="urn:microsoft.com/office/officeart/2005/8/layout/hierarchy2"/>
    <dgm:cxn modelId="{07295568-0806-4F66-A847-234C5DC56E4C}" type="presParOf" srcId="{A2F788A4-1206-4930-BDA9-E7FAE26E2D3C}" destId="{3D060014-F988-493C-B63A-0D504BCC0846}" srcOrd="1" destOrd="0" presId="urn:microsoft.com/office/officeart/2005/8/layout/hierarchy2"/>
    <dgm:cxn modelId="{301BE708-371E-4E25-A826-2800B2E238B1}" type="presParOf" srcId="{3D060014-F988-493C-B63A-0D504BCC0846}" destId="{2882D1B7-E2E0-4AAE-B93A-E515303E921F}" srcOrd="0" destOrd="0" presId="urn:microsoft.com/office/officeart/2005/8/layout/hierarchy2"/>
    <dgm:cxn modelId="{064942CE-B040-4A44-B85A-BA3E5C38BD41}" type="presParOf" srcId="{3D060014-F988-493C-B63A-0D504BCC0846}" destId="{471B7823-35DB-421A-A483-30B513BB44CB}" srcOrd="1" destOrd="0" presId="urn:microsoft.com/office/officeart/2005/8/layout/hierarchy2"/>
    <dgm:cxn modelId="{BEB20A46-80C6-4BDB-B1AF-B80443D755FD}" type="presParOf" srcId="{A2F788A4-1206-4930-BDA9-E7FAE26E2D3C}" destId="{A29ED188-15C7-467E-B97B-72E5885772F7}" srcOrd="2" destOrd="0" presId="urn:microsoft.com/office/officeart/2005/8/layout/hierarchy2"/>
    <dgm:cxn modelId="{D50DBA5B-1AEF-4340-AF24-FEDC8A6971B8}" type="presParOf" srcId="{A29ED188-15C7-467E-B97B-72E5885772F7}" destId="{E324316C-B67B-4698-ABA1-BAAE7C3B633B}" srcOrd="0" destOrd="0" presId="urn:microsoft.com/office/officeart/2005/8/layout/hierarchy2"/>
    <dgm:cxn modelId="{A22507C9-E505-441C-8395-C4BAC7DA4514}" type="presParOf" srcId="{A2F788A4-1206-4930-BDA9-E7FAE26E2D3C}" destId="{E9EF4717-79E5-40FB-9AFC-A07FAAE27555}" srcOrd="3" destOrd="0" presId="urn:microsoft.com/office/officeart/2005/8/layout/hierarchy2"/>
    <dgm:cxn modelId="{B14C2968-F8F2-42FF-BB28-211B21EB659D}" type="presParOf" srcId="{E9EF4717-79E5-40FB-9AFC-A07FAAE27555}" destId="{DB40261D-67B5-41B9-8E96-334F079A5184}" srcOrd="0" destOrd="0" presId="urn:microsoft.com/office/officeart/2005/8/layout/hierarchy2"/>
    <dgm:cxn modelId="{11E0CA75-4334-49DE-85EA-5584BC9DF184}" type="presParOf" srcId="{E9EF4717-79E5-40FB-9AFC-A07FAAE27555}" destId="{C5635B74-CE91-469C-83F0-C0F32C7A82C0}"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A54625-693B-48C8-B5BD-421F9E0B7313}" type="doc">
      <dgm:prSet loTypeId="urn:microsoft.com/office/officeart/2005/8/layout/venn1" loCatId="relationship" qsTypeId="urn:microsoft.com/office/officeart/2005/8/quickstyle/simple2" qsCatId="simple" csTypeId="urn:microsoft.com/office/officeart/2005/8/colors/accent1_2" csCatId="accent1" phldr="1"/>
      <dgm:spPr/>
      <dgm:t>
        <a:bodyPr/>
        <a:lstStyle/>
        <a:p>
          <a:endParaRPr lang="ru-RU"/>
        </a:p>
      </dgm:t>
    </dgm:pt>
    <dgm:pt modelId="{556E64A6-54BB-4C62-982F-A004CD7E2FCA}">
      <dgm:prSet/>
      <dgm:spPr/>
      <dgm:t>
        <a:bodyPr/>
        <a:lstStyle/>
        <a:p>
          <a:pPr rtl="0"/>
          <a:r>
            <a:rPr lang="kk-KZ" dirty="0" smtClean="0"/>
            <a:t>Таратпалы қатарлар </a:t>
          </a:r>
          <a:endParaRPr lang="kk-KZ" dirty="0"/>
        </a:p>
      </dgm:t>
    </dgm:pt>
    <dgm:pt modelId="{C36B3894-3B3C-4100-A60E-C60E5E82D741}" type="parTrans" cxnId="{F3D8E521-AF16-4031-BBE4-62AAD4F6EF11}">
      <dgm:prSet/>
      <dgm:spPr/>
      <dgm:t>
        <a:bodyPr/>
        <a:lstStyle/>
        <a:p>
          <a:endParaRPr lang="ru-RU"/>
        </a:p>
      </dgm:t>
    </dgm:pt>
    <dgm:pt modelId="{59F6B987-289C-4818-A55E-82D0A232E591}" type="sibTrans" cxnId="{F3D8E521-AF16-4031-BBE4-62AAD4F6EF11}">
      <dgm:prSet/>
      <dgm:spPr/>
      <dgm:t>
        <a:bodyPr/>
        <a:lstStyle/>
        <a:p>
          <a:endParaRPr lang="ru-RU"/>
        </a:p>
      </dgm:t>
    </dgm:pt>
    <dgm:pt modelId="{5CC0DB0C-0E71-4BC9-8036-B288D4F9E5D3}">
      <dgm:prSet/>
      <dgm:spPr/>
      <dgm:t>
        <a:bodyPr/>
        <a:lstStyle/>
        <a:p>
          <a:pPr rtl="0"/>
          <a:r>
            <a:rPr lang="kk-KZ" dirty="0" smtClean="0"/>
            <a:t>Сандық Вариациялық </a:t>
          </a:r>
          <a:endParaRPr lang="ru-RU" dirty="0"/>
        </a:p>
      </dgm:t>
    </dgm:pt>
    <dgm:pt modelId="{A1073C09-2A23-4C2A-A566-FC5935533702}" type="parTrans" cxnId="{73489DAA-18A2-4B9B-A203-3B5AC988FAA9}">
      <dgm:prSet/>
      <dgm:spPr/>
      <dgm:t>
        <a:bodyPr/>
        <a:lstStyle/>
        <a:p>
          <a:endParaRPr lang="ru-RU"/>
        </a:p>
      </dgm:t>
    </dgm:pt>
    <dgm:pt modelId="{CC4061FA-6CE8-4E48-A5E4-CE4694FB4FC5}" type="sibTrans" cxnId="{73489DAA-18A2-4B9B-A203-3B5AC988FAA9}">
      <dgm:prSet/>
      <dgm:spPr/>
      <dgm:t>
        <a:bodyPr/>
        <a:lstStyle/>
        <a:p>
          <a:endParaRPr lang="ru-RU"/>
        </a:p>
      </dgm:t>
    </dgm:pt>
    <dgm:pt modelId="{D30292BF-C62D-4C4D-BDFC-5D39549B4089}">
      <dgm:prSet/>
      <dgm:spPr/>
      <dgm:t>
        <a:bodyPr/>
        <a:lstStyle/>
        <a:p>
          <a:pPr rtl="0"/>
          <a:r>
            <a:rPr lang="kk-KZ" dirty="0" smtClean="0"/>
            <a:t>Сапалық Атрибутивті  </a:t>
          </a:r>
          <a:endParaRPr lang="ru-RU" dirty="0"/>
        </a:p>
      </dgm:t>
    </dgm:pt>
    <dgm:pt modelId="{F9CF031A-EFB6-4FDF-8E59-3512D39A0B46}" type="parTrans" cxnId="{C9E2C566-BC7A-4069-A34C-CD417820B4EE}">
      <dgm:prSet/>
      <dgm:spPr/>
      <dgm:t>
        <a:bodyPr/>
        <a:lstStyle/>
        <a:p>
          <a:endParaRPr lang="ru-RU"/>
        </a:p>
      </dgm:t>
    </dgm:pt>
    <dgm:pt modelId="{D4CD382B-3BFC-40BE-8623-2D13EB19EB2F}" type="sibTrans" cxnId="{C9E2C566-BC7A-4069-A34C-CD417820B4EE}">
      <dgm:prSet/>
      <dgm:spPr/>
      <dgm:t>
        <a:bodyPr/>
        <a:lstStyle/>
        <a:p>
          <a:endParaRPr lang="ru-RU"/>
        </a:p>
      </dgm:t>
    </dgm:pt>
    <dgm:pt modelId="{1FDBCB3D-F9F8-4C9A-BCA5-A3005ECC1B4B}" type="pres">
      <dgm:prSet presAssocID="{F1A54625-693B-48C8-B5BD-421F9E0B7313}" presName="compositeShape" presStyleCnt="0">
        <dgm:presLayoutVars>
          <dgm:chMax val="7"/>
          <dgm:dir/>
          <dgm:resizeHandles val="exact"/>
        </dgm:presLayoutVars>
      </dgm:prSet>
      <dgm:spPr/>
      <dgm:t>
        <a:bodyPr/>
        <a:lstStyle/>
        <a:p>
          <a:endParaRPr lang="ru-RU"/>
        </a:p>
      </dgm:t>
    </dgm:pt>
    <dgm:pt modelId="{C9A42E35-1E22-487A-B81D-ED3E252004E1}" type="pres">
      <dgm:prSet presAssocID="{556E64A6-54BB-4C62-982F-A004CD7E2FCA}" presName="circ1" presStyleLbl="vennNode1" presStyleIdx="0" presStyleCnt="3"/>
      <dgm:spPr/>
      <dgm:t>
        <a:bodyPr/>
        <a:lstStyle/>
        <a:p>
          <a:endParaRPr lang="ru-RU"/>
        </a:p>
      </dgm:t>
    </dgm:pt>
    <dgm:pt modelId="{85DCBC94-766A-4F8F-868D-3759B4255542}" type="pres">
      <dgm:prSet presAssocID="{556E64A6-54BB-4C62-982F-A004CD7E2FCA}" presName="circ1Tx" presStyleLbl="revTx" presStyleIdx="0" presStyleCnt="0">
        <dgm:presLayoutVars>
          <dgm:chMax val="0"/>
          <dgm:chPref val="0"/>
          <dgm:bulletEnabled val="1"/>
        </dgm:presLayoutVars>
      </dgm:prSet>
      <dgm:spPr/>
      <dgm:t>
        <a:bodyPr/>
        <a:lstStyle/>
        <a:p>
          <a:endParaRPr lang="ru-RU"/>
        </a:p>
      </dgm:t>
    </dgm:pt>
    <dgm:pt modelId="{518AA1F8-DB11-44A1-A3B5-7EAAA75A7829}" type="pres">
      <dgm:prSet presAssocID="{5CC0DB0C-0E71-4BC9-8036-B288D4F9E5D3}" presName="circ2" presStyleLbl="vennNode1" presStyleIdx="1" presStyleCnt="3"/>
      <dgm:spPr/>
      <dgm:t>
        <a:bodyPr/>
        <a:lstStyle/>
        <a:p>
          <a:endParaRPr lang="ru-RU"/>
        </a:p>
      </dgm:t>
    </dgm:pt>
    <dgm:pt modelId="{982E765A-0461-40FB-B1CC-63181AE55294}" type="pres">
      <dgm:prSet presAssocID="{5CC0DB0C-0E71-4BC9-8036-B288D4F9E5D3}" presName="circ2Tx" presStyleLbl="revTx" presStyleIdx="0" presStyleCnt="0">
        <dgm:presLayoutVars>
          <dgm:chMax val="0"/>
          <dgm:chPref val="0"/>
          <dgm:bulletEnabled val="1"/>
        </dgm:presLayoutVars>
      </dgm:prSet>
      <dgm:spPr/>
      <dgm:t>
        <a:bodyPr/>
        <a:lstStyle/>
        <a:p>
          <a:endParaRPr lang="ru-RU"/>
        </a:p>
      </dgm:t>
    </dgm:pt>
    <dgm:pt modelId="{62F2142B-0206-4BAD-BED6-F5F7C3C05831}" type="pres">
      <dgm:prSet presAssocID="{D30292BF-C62D-4C4D-BDFC-5D39549B4089}" presName="circ3" presStyleLbl="vennNode1" presStyleIdx="2" presStyleCnt="3"/>
      <dgm:spPr/>
      <dgm:t>
        <a:bodyPr/>
        <a:lstStyle/>
        <a:p>
          <a:endParaRPr lang="ru-RU"/>
        </a:p>
      </dgm:t>
    </dgm:pt>
    <dgm:pt modelId="{2774501B-1DA6-4998-B259-B3A1B2DBC049}" type="pres">
      <dgm:prSet presAssocID="{D30292BF-C62D-4C4D-BDFC-5D39549B4089}" presName="circ3Tx" presStyleLbl="revTx" presStyleIdx="0" presStyleCnt="0">
        <dgm:presLayoutVars>
          <dgm:chMax val="0"/>
          <dgm:chPref val="0"/>
          <dgm:bulletEnabled val="1"/>
        </dgm:presLayoutVars>
      </dgm:prSet>
      <dgm:spPr/>
      <dgm:t>
        <a:bodyPr/>
        <a:lstStyle/>
        <a:p>
          <a:endParaRPr lang="ru-RU"/>
        </a:p>
      </dgm:t>
    </dgm:pt>
  </dgm:ptLst>
  <dgm:cxnLst>
    <dgm:cxn modelId="{17F257CE-0406-4AED-BC59-D9087305816D}" type="presOf" srcId="{5CC0DB0C-0E71-4BC9-8036-B288D4F9E5D3}" destId="{982E765A-0461-40FB-B1CC-63181AE55294}" srcOrd="1" destOrd="0" presId="urn:microsoft.com/office/officeart/2005/8/layout/venn1"/>
    <dgm:cxn modelId="{73489DAA-18A2-4B9B-A203-3B5AC988FAA9}" srcId="{F1A54625-693B-48C8-B5BD-421F9E0B7313}" destId="{5CC0DB0C-0E71-4BC9-8036-B288D4F9E5D3}" srcOrd="1" destOrd="0" parTransId="{A1073C09-2A23-4C2A-A566-FC5935533702}" sibTransId="{CC4061FA-6CE8-4E48-A5E4-CE4694FB4FC5}"/>
    <dgm:cxn modelId="{F3D8E521-AF16-4031-BBE4-62AAD4F6EF11}" srcId="{F1A54625-693B-48C8-B5BD-421F9E0B7313}" destId="{556E64A6-54BB-4C62-982F-A004CD7E2FCA}" srcOrd="0" destOrd="0" parTransId="{C36B3894-3B3C-4100-A60E-C60E5E82D741}" sibTransId="{59F6B987-289C-4818-A55E-82D0A232E591}"/>
    <dgm:cxn modelId="{57C2960B-8D04-4F73-8605-F98D0E2BE520}" type="presOf" srcId="{5CC0DB0C-0E71-4BC9-8036-B288D4F9E5D3}" destId="{518AA1F8-DB11-44A1-A3B5-7EAAA75A7829}" srcOrd="0" destOrd="0" presId="urn:microsoft.com/office/officeart/2005/8/layout/venn1"/>
    <dgm:cxn modelId="{87A389BC-5804-4C19-9D80-4EB290B73479}" type="presOf" srcId="{D30292BF-C62D-4C4D-BDFC-5D39549B4089}" destId="{2774501B-1DA6-4998-B259-B3A1B2DBC049}" srcOrd="1" destOrd="0" presId="urn:microsoft.com/office/officeart/2005/8/layout/venn1"/>
    <dgm:cxn modelId="{50BBB133-9E2F-43E0-AB75-354906A7ACC6}" type="presOf" srcId="{556E64A6-54BB-4C62-982F-A004CD7E2FCA}" destId="{85DCBC94-766A-4F8F-868D-3759B4255542}" srcOrd="1" destOrd="0" presId="urn:microsoft.com/office/officeart/2005/8/layout/venn1"/>
    <dgm:cxn modelId="{C9E2C566-BC7A-4069-A34C-CD417820B4EE}" srcId="{F1A54625-693B-48C8-B5BD-421F9E0B7313}" destId="{D30292BF-C62D-4C4D-BDFC-5D39549B4089}" srcOrd="2" destOrd="0" parTransId="{F9CF031A-EFB6-4FDF-8E59-3512D39A0B46}" sibTransId="{D4CD382B-3BFC-40BE-8623-2D13EB19EB2F}"/>
    <dgm:cxn modelId="{057BCB1E-8828-4EB5-932D-7ADED7A23325}" type="presOf" srcId="{D30292BF-C62D-4C4D-BDFC-5D39549B4089}" destId="{62F2142B-0206-4BAD-BED6-F5F7C3C05831}" srcOrd="0" destOrd="0" presId="urn:microsoft.com/office/officeart/2005/8/layout/venn1"/>
    <dgm:cxn modelId="{10786711-73C5-4F41-85DE-8D669C585E2F}" type="presOf" srcId="{556E64A6-54BB-4C62-982F-A004CD7E2FCA}" destId="{C9A42E35-1E22-487A-B81D-ED3E252004E1}" srcOrd="0" destOrd="0" presId="urn:microsoft.com/office/officeart/2005/8/layout/venn1"/>
    <dgm:cxn modelId="{3713DB4E-8FA8-4FF4-9CE4-7094E3A11B66}" type="presOf" srcId="{F1A54625-693B-48C8-B5BD-421F9E0B7313}" destId="{1FDBCB3D-F9F8-4C9A-BCA5-A3005ECC1B4B}" srcOrd="0" destOrd="0" presId="urn:microsoft.com/office/officeart/2005/8/layout/venn1"/>
    <dgm:cxn modelId="{2A99082B-BD97-4867-BA23-A29F179EBDF4}" type="presParOf" srcId="{1FDBCB3D-F9F8-4C9A-BCA5-A3005ECC1B4B}" destId="{C9A42E35-1E22-487A-B81D-ED3E252004E1}" srcOrd="0" destOrd="0" presId="urn:microsoft.com/office/officeart/2005/8/layout/venn1"/>
    <dgm:cxn modelId="{1E091DCD-0FD8-4262-9BC4-7DF6971E6BBE}" type="presParOf" srcId="{1FDBCB3D-F9F8-4C9A-BCA5-A3005ECC1B4B}" destId="{85DCBC94-766A-4F8F-868D-3759B4255542}" srcOrd="1" destOrd="0" presId="urn:microsoft.com/office/officeart/2005/8/layout/venn1"/>
    <dgm:cxn modelId="{1092B078-EDE8-4227-827E-2AF3955549B8}" type="presParOf" srcId="{1FDBCB3D-F9F8-4C9A-BCA5-A3005ECC1B4B}" destId="{518AA1F8-DB11-44A1-A3B5-7EAAA75A7829}" srcOrd="2" destOrd="0" presId="urn:microsoft.com/office/officeart/2005/8/layout/venn1"/>
    <dgm:cxn modelId="{80EC7A9E-B0EE-4E33-BC0A-4CD93CC44E74}" type="presParOf" srcId="{1FDBCB3D-F9F8-4C9A-BCA5-A3005ECC1B4B}" destId="{982E765A-0461-40FB-B1CC-63181AE55294}" srcOrd="3" destOrd="0" presId="urn:microsoft.com/office/officeart/2005/8/layout/venn1"/>
    <dgm:cxn modelId="{99ED9248-7CE2-4D0D-86B6-52ACA5B93925}" type="presParOf" srcId="{1FDBCB3D-F9F8-4C9A-BCA5-A3005ECC1B4B}" destId="{62F2142B-0206-4BAD-BED6-F5F7C3C05831}" srcOrd="4" destOrd="0" presId="urn:microsoft.com/office/officeart/2005/8/layout/venn1"/>
    <dgm:cxn modelId="{54A0523C-3F27-48FD-A27A-8B181542F676}" type="presParOf" srcId="{1FDBCB3D-F9F8-4C9A-BCA5-A3005ECC1B4B}" destId="{2774501B-1DA6-4998-B259-B3A1B2DBC049}"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ACB76E0-A6AD-48BD-9B95-A2755DC6FDA5}"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ru-RU"/>
        </a:p>
      </dgm:t>
    </dgm:pt>
    <dgm:pt modelId="{D999913B-B628-475F-832D-D8E65447602A}">
      <dgm:prSet/>
      <dgm:spPr/>
      <dgm:t>
        <a:bodyPr/>
        <a:lstStyle/>
        <a:p>
          <a:pPr rtl="0"/>
          <a:r>
            <a:rPr lang="kk-KZ" dirty="0" smtClean="0"/>
            <a:t>Вариациалық таратпалы қатарлар </a:t>
          </a:r>
          <a:endParaRPr lang="ru-RU" dirty="0"/>
        </a:p>
      </dgm:t>
    </dgm:pt>
    <dgm:pt modelId="{EBAE494E-DFC3-4D15-913A-829C00E91A5E}" type="parTrans" cxnId="{A3EA23CB-621E-4B14-9ADA-FBC1167201EA}">
      <dgm:prSet/>
      <dgm:spPr/>
      <dgm:t>
        <a:bodyPr/>
        <a:lstStyle/>
        <a:p>
          <a:endParaRPr lang="ru-RU"/>
        </a:p>
      </dgm:t>
    </dgm:pt>
    <dgm:pt modelId="{A1A1E7BD-29DF-46D6-AC5E-3201C5284C8A}" type="sibTrans" cxnId="{A3EA23CB-621E-4B14-9ADA-FBC1167201EA}">
      <dgm:prSet/>
      <dgm:spPr/>
      <dgm:t>
        <a:bodyPr/>
        <a:lstStyle/>
        <a:p>
          <a:endParaRPr lang="ru-RU"/>
        </a:p>
      </dgm:t>
    </dgm:pt>
    <dgm:pt modelId="{EBA8448C-B4E5-4AE6-90F1-3871C1C973F3}">
      <dgm:prSet/>
      <dgm:spPr/>
      <dgm:t>
        <a:bodyPr/>
        <a:lstStyle/>
        <a:p>
          <a:pPr rtl="0"/>
          <a:r>
            <a:rPr lang="kk-KZ" dirty="0" smtClean="0"/>
            <a:t>Үздікті (дискретті) </a:t>
          </a:r>
          <a:endParaRPr lang="ru-RU" dirty="0"/>
        </a:p>
      </dgm:t>
    </dgm:pt>
    <dgm:pt modelId="{52F1BAD2-1C91-418E-8BC5-2732A7C01774}" type="parTrans" cxnId="{A6DA7461-EDA1-41A7-9ADC-DB6F48563975}">
      <dgm:prSet/>
      <dgm:spPr/>
      <dgm:t>
        <a:bodyPr/>
        <a:lstStyle/>
        <a:p>
          <a:endParaRPr lang="ru-RU"/>
        </a:p>
      </dgm:t>
    </dgm:pt>
    <dgm:pt modelId="{7BFE6803-C930-47DD-BCA9-661F27377529}" type="sibTrans" cxnId="{A6DA7461-EDA1-41A7-9ADC-DB6F48563975}">
      <dgm:prSet/>
      <dgm:spPr/>
      <dgm:t>
        <a:bodyPr/>
        <a:lstStyle/>
        <a:p>
          <a:endParaRPr lang="ru-RU"/>
        </a:p>
      </dgm:t>
    </dgm:pt>
    <dgm:pt modelId="{A1031F6E-D726-4162-BD3D-3D694DFB1763}">
      <dgm:prSet/>
      <dgm:spPr/>
      <dgm:t>
        <a:bodyPr/>
        <a:lstStyle/>
        <a:p>
          <a:pPr rtl="0"/>
          <a:r>
            <a:rPr lang="kk-KZ" dirty="0" smtClean="0"/>
            <a:t>үздіксіз (интервалды) </a:t>
          </a:r>
          <a:endParaRPr lang="ru-RU" dirty="0"/>
        </a:p>
      </dgm:t>
    </dgm:pt>
    <dgm:pt modelId="{57422030-AB4D-4655-8E43-04B2D54115E6}" type="parTrans" cxnId="{84BCCC9D-D460-4CFC-89CE-489139118A23}">
      <dgm:prSet/>
      <dgm:spPr/>
      <dgm:t>
        <a:bodyPr/>
        <a:lstStyle/>
        <a:p>
          <a:endParaRPr lang="ru-RU"/>
        </a:p>
      </dgm:t>
    </dgm:pt>
    <dgm:pt modelId="{41234F2C-46F3-47A3-A16A-7D55017F3319}" type="sibTrans" cxnId="{84BCCC9D-D460-4CFC-89CE-489139118A23}">
      <dgm:prSet/>
      <dgm:spPr/>
      <dgm:t>
        <a:bodyPr/>
        <a:lstStyle/>
        <a:p>
          <a:endParaRPr lang="ru-RU"/>
        </a:p>
      </dgm:t>
    </dgm:pt>
    <dgm:pt modelId="{CEEA347A-2F24-43B5-8501-EDAC06494EB3}" type="pres">
      <dgm:prSet presAssocID="{8ACB76E0-A6AD-48BD-9B95-A2755DC6FDA5}" presName="compositeShape" presStyleCnt="0">
        <dgm:presLayoutVars>
          <dgm:chMax val="7"/>
          <dgm:dir/>
          <dgm:resizeHandles val="exact"/>
        </dgm:presLayoutVars>
      </dgm:prSet>
      <dgm:spPr/>
      <dgm:t>
        <a:bodyPr/>
        <a:lstStyle/>
        <a:p>
          <a:endParaRPr lang="ru-RU"/>
        </a:p>
      </dgm:t>
    </dgm:pt>
    <dgm:pt modelId="{5533F528-31BF-48F7-B558-1C1D0AEA3A69}" type="pres">
      <dgm:prSet presAssocID="{D999913B-B628-475F-832D-D8E65447602A}" presName="circ1" presStyleLbl="vennNode1" presStyleIdx="0" presStyleCnt="3"/>
      <dgm:spPr/>
      <dgm:t>
        <a:bodyPr/>
        <a:lstStyle/>
        <a:p>
          <a:endParaRPr lang="ru-RU"/>
        </a:p>
      </dgm:t>
    </dgm:pt>
    <dgm:pt modelId="{A50EF03B-E10F-4C50-9023-64203681758A}" type="pres">
      <dgm:prSet presAssocID="{D999913B-B628-475F-832D-D8E65447602A}" presName="circ1Tx" presStyleLbl="revTx" presStyleIdx="0" presStyleCnt="0">
        <dgm:presLayoutVars>
          <dgm:chMax val="0"/>
          <dgm:chPref val="0"/>
          <dgm:bulletEnabled val="1"/>
        </dgm:presLayoutVars>
      </dgm:prSet>
      <dgm:spPr/>
      <dgm:t>
        <a:bodyPr/>
        <a:lstStyle/>
        <a:p>
          <a:endParaRPr lang="ru-RU"/>
        </a:p>
      </dgm:t>
    </dgm:pt>
    <dgm:pt modelId="{983FFB51-9D32-4759-8329-458C7261C75D}" type="pres">
      <dgm:prSet presAssocID="{EBA8448C-B4E5-4AE6-90F1-3871C1C973F3}" presName="circ2" presStyleLbl="vennNode1" presStyleIdx="1" presStyleCnt="3"/>
      <dgm:spPr/>
      <dgm:t>
        <a:bodyPr/>
        <a:lstStyle/>
        <a:p>
          <a:endParaRPr lang="ru-RU"/>
        </a:p>
      </dgm:t>
    </dgm:pt>
    <dgm:pt modelId="{D99D47D0-27EA-4D66-94EC-A14C8A518B4F}" type="pres">
      <dgm:prSet presAssocID="{EBA8448C-B4E5-4AE6-90F1-3871C1C973F3}" presName="circ2Tx" presStyleLbl="revTx" presStyleIdx="0" presStyleCnt="0">
        <dgm:presLayoutVars>
          <dgm:chMax val="0"/>
          <dgm:chPref val="0"/>
          <dgm:bulletEnabled val="1"/>
        </dgm:presLayoutVars>
      </dgm:prSet>
      <dgm:spPr/>
      <dgm:t>
        <a:bodyPr/>
        <a:lstStyle/>
        <a:p>
          <a:endParaRPr lang="ru-RU"/>
        </a:p>
      </dgm:t>
    </dgm:pt>
    <dgm:pt modelId="{E2F94E3E-AFDD-443A-A7CE-F3611C7AFDF2}" type="pres">
      <dgm:prSet presAssocID="{A1031F6E-D726-4162-BD3D-3D694DFB1763}" presName="circ3" presStyleLbl="vennNode1" presStyleIdx="2" presStyleCnt="3"/>
      <dgm:spPr/>
      <dgm:t>
        <a:bodyPr/>
        <a:lstStyle/>
        <a:p>
          <a:endParaRPr lang="ru-RU"/>
        </a:p>
      </dgm:t>
    </dgm:pt>
    <dgm:pt modelId="{72A025BE-8124-4994-A2F8-F98F13F35D44}" type="pres">
      <dgm:prSet presAssocID="{A1031F6E-D726-4162-BD3D-3D694DFB1763}" presName="circ3Tx" presStyleLbl="revTx" presStyleIdx="0" presStyleCnt="0">
        <dgm:presLayoutVars>
          <dgm:chMax val="0"/>
          <dgm:chPref val="0"/>
          <dgm:bulletEnabled val="1"/>
        </dgm:presLayoutVars>
      </dgm:prSet>
      <dgm:spPr/>
      <dgm:t>
        <a:bodyPr/>
        <a:lstStyle/>
        <a:p>
          <a:endParaRPr lang="ru-RU"/>
        </a:p>
      </dgm:t>
    </dgm:pt>
  </dgm:ptLst>
  <dgm:cxnLst>
    <dgm:cxn modelId="{F927D766-4942-41C1-972C-1F64C9C962E0}" type="presOf" srcId="{EBA8448C-B4E5-4AE6-90F1-3871C1C973F3}" destId="{D99D47D0-27EA-4D66-94EC-A14C8A518B4F}" srcOrd="1" destOrd="0" presId="urn:microsoft.com/office/officeart/2005/8/layout/venn1"/>
    <dgm:cxn modelId="{B86064DA-C3B4-4F5A-84CB-EF0F3F87A843}" type="presOf" srcId="{8ACB76E0-A6AD-48BD-9B95-A2755DC6FDA5}" destId="{CEEA347A-2F24-43B5-8501-EDAC06494EB3}" srcOrd="0" destOrd="0" presId="urn:microsoft.com/office/officeart/2005/8/layout/venn1"/>
    <dgm:cxn modelId="{9EC7985D-FAC3-48E5-AD45-80F904FEC0E4}" type="presOf" srcId="{A1031F6E-D726-4162-BD3D-3D694DFB1763}" destId="{E2F94E3E-AFDD-443A-A7CE-F3611C7AFDF2}" srcOrd="0" destOrd="0" presId="urn:microsoft.com/office/officeart/2005/8/layout/venn1"/>
    <dgm:cxn modelId="{A3EA23CB-621E-4B14-9ADA-FBC1167201EA}" srcId="{8ACB76E0-A6AD-48BD-9B95-A2755DC6FDA5}" destId="{D999913B-B628-475F-832D-D8E65447602A}" srcOrd="0" destOrd="0" parTransId="{EBAE494E-DFC3-4D15-913A-829C00E91A5E}" sibTransId="{A1A1E7BD-29DF-46D6-AC5E-3201C5284C8A}"/>
    <dgm:cxn modelId="{A6DA7461-EDA1-41A7-9ADC-DB6F48563975}" srcId="{8ACB76E0-A6AD-48BD-9B95-A2755DC6FDA5}" destId="{EBA8448C-B4E5-4AE6-90F1-3871C1C973F3}" srcOrd="1" destOrd="0" parTransId="{52F1BAD2-1C91-418E-8BC5-2732A7C01774}" sibTransId="{7BFE6803-C930-47DD-BCA9-661F27377529}"/>
    <dgm:cxn modelId="{43C702B4-5341-498B-97CC-B9C12B0F663A}" type="presOf" srcId="{D999913B-B628-475F-832D-D8E65447602A}" destId="{5533F528-31BF-48F7-B558-1C1D0AEA3A69}" srcOrd="0" destOrd="0" presId="urn:microsoft.com/office/officeart/2005/8/layout/venn1"/>
    <dgm:cxn modelId="{A79ECC1A-7DE1-4275-9B43-5FCEB9351996}" type="presOf" srcId="{A1031F6E-D726-4162-BD3D-3D694DFB1763}" destId="{72A025BE-8124-4994-A2F8-F98F13F35D44}" srcOrd="1" destOrd="0" presId="urn:microsoft.com/office/officeart/2005/8/layout/venn1"/>
    <dgm:cxn modelId="{0C5EC2E0-7CD5-40FD-A2FB-E613308DD664}" type="presOf" srcId="{D999913B-B628-475F-832D-D8E65447602A}" destId="{A50EF03B-E10F-4C50-9023-64203681758A}" srcOrd="1" destOrd="0" presId="urn:microsoft.com/office/officeart/2005/8/layout/venn1"/>
    <dgm:cxn modelId="{4450E5CD-1834-4E7E-99B4-720E65638C82}" type="presOf" srcId="{EBA8448C-B4E5-4AE6-90F1-3871C1C973F3}" destId="{983FFB51-9D32-4759-8329-458C7261C75D}" srcOrd="0" destOrd="0" presId="urn:microsoft.com/office/officeart/2005/8/layout/venn1"/>
    <dgm:cxn modelId="{84BCCC9D-D460-4CFC-89CE-489139118A23}" srcId="{8ACB76E0-A6AD-48BD-9B95-A2755DC6FDA5}" destId="{A1031F6E-D726-4162-BD3D-3D694DFB1763}" srcOrd="2" destOrd="0" parTransId="{57422030-AB4D-4655-8E43-04B2D54115E6}" sibTransId="{41234F2C-46F3-47A3-A16A-7D55017F3319}"/>
    <dgm:cxn modelId="{0B0927D3-6F08-44FE-AC2C-9D3D1AC2947A}" type="presParOf" srcId="{CEEA347A-2F24-43B5-8501-EDAC06494EB3}" destId="{5533F528-31BF-48F7-B558-1C1D0AEA3A69}" srcOrd="0" destOrd="0" presId="urn:microsoft.com/office/officeart/2005/8/layout/venn1"/>
    <dgm:cxn modelId="{F37BA856-F87B-437A-A9D1-95A1DF2C915B}" type="presParOf" srcId="{CEEA347A-2F24-43B5-8501-EDAC06494EB3}" destId="{A50EF03B-E10F-4C50-9023-64203681758A}" srcOrd="1" destOrd="0" presId="urn:microsoft.com/office/officeart/2005/8/layout/venn1"/>
    <dgm:cxn modelId="{CEA5C417-CC65-4A14-B332-87C3672114FB}" type="presParOf" srcId="{CEEA347A-2F24-43B5-8501-EDAC06494EB3}" destId="{983FFB51-9D32-4759-8329-458C7261C75D}" srcOrd="2" destOrd="0" presId="urn:microsoft.com/office/officeart/2005/8/layout/venn1"/>
    <dgm:cxn modelId="{BA22C246-3D9A-4BDA-990F-DAE746459E97}" type="presParOf" srcId="{CEEA347A-2F24-43B5-8501-EDAC06494EB3}" destId="{D99D47D0-27EA-4D66-94EC-A14C8A518B4F}" srcOrd="3" destOrd="0" presId="urn:microsoft.com/office/officeart/2005/8/layout/venn1"/>
    <dgm:cxn modelId="{3699C201-071C-4E97-9763-ACC959AAC223}" type="presParOf" srcId="{CEEA347A-2F24-43B5-8501-EDAC06494EB3}" destId="{E2F94E3E-AFDD-443A-A7CE-F3611C7AFDF2}" srcOrd="4" destOrd="0" presId="urn:microsoft.com/office/officeart/2005/8/layout/venn1"/>
    <dgm:cxn modelId="{FEDD2AFF-D24A-40C4-A17D-13040E502354}" type="presParOf" srcId="{CEEA347A-2F24-43B5-8501-EDAC06494EB3}" destId="{72A025BE-8124-4994-A2F8-F98F13F35D44}"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34B8DE-FAFC-4911-8CBB-2F6237A9933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84CE88EB-7D98-4E92-9ABF-BB2B9ABAF58D}">
      <dgm:prSet phldrT="[Текст]"/>
      <dgm:spPr/>
      <dgm:t>
        <a:bodyPr/>
        <a:lstStyle/>
        <a:p>
          <a:r>
            <a:rPr lang="kk-KZ" dirty="0" smtClean="0"/>
            <a:t>Қатар варианты</a:t>
          </a:r>
          <a:endParaRPr lang="ru-RU" dirty="0"/>
        </a:p>
      </dgm:t>
    </dgm:pt>
    <dgm:pt modelId="{E682E97F-894D-448D-9064-F3AFB6965BC5}" type="parTrans" cxnId="{F0475CB9-CC51-4EBE-BECC-6868CAD03A4D}">
      <dgm:prSet/>
      <dgm:spPr/>
      <dgm:t>
        <a:bodyPr/>
        <a:lstStyle/>
        <a:p>
          <a:endParaRPr lang="ru-RU"/>
        </a:p>
      </dgm:t>
    </dgm:pt>
    <dgm:pt modelId="{DD0CB86B-856C-43C2-9D84-F973CEB298BC}" type="sibTrans" cxnId="{F0475CB9-CC51-4EBE-BECC-6868CAD03A4D}">
      <dgm:prSet/>
      <dgm:spPr/>
      <dgm:t>
        <a:bodyPr/>
        <a:lstStyle/>
        <a:p>
          <a:endParaRPr lang="ru-RU"/>
        </a:p>
      </dgm:t>
    </dgm:pt>
    <dgm:pt modelId="{7C08F6B1-9955-4A6F-85B2-42B2D6377959}">
      <dgm:prSet phldrT="[Текст]"/>
      <dgm:spPr/>
      <dgm:t>
        <a:bodyPr/>
        <a:lstStyle/>
        <a:p>
          <a:r>
            <a:rPr lang="kk-KZ" dirty="0" smtClean="0"/>
            <a:t>Вариант деп топтау кезіндегі статистикалық таратпалы қатарлардың сандық немесе сапалық белгісі бойынша бөлінуін, яғни статистикалық таратпалы қатарлардың нені зерттейтіндігін анықтаушы көрсеткішті атайды. Статистикада вариант Х әрпімен белгінеледі және ол кестенің сол жағындағы бағанада орналасады.</a:t>
          </a:r>
          <a:endParaRPr lang="ru-RU" dirty="0"/>
        </a:p>
      </dgm:t>
    </dgm:pt>
    <dgm:pt modelId="{BC755938-94BC-4B08-9403-ACA5D376797F}" type="parTrans" cxnId="{C3A40A00-C8E3-4C4A-9F69-68377A674968}">
      <dgm:prSet/>
      <dgm:spPr/>
      <dgm:t>
        <a:bodyPr/>
        <a:lstStyle/>
        <a:p>
          <a:endParaRPr lang="ru-RU"/>
        </a:p>
      </dgm:t>
    </dgm:pt>
    <dgm:pt modelId="{73489A55-B6C1-4D86-91D8-A31225328488}" type="sibTrans" cxnId="{C3A40A00-C8E3-4C4A-9F69-68377A674968}">
      <dgm:prSet/>
      <dgm:spPr/>
      <dgm:t>
        <a:bodyPr/>
        <a:lstStyle/>
        <a:p>
          <a:endParaRPr lang="ru-RU"/>
        </a:p>
      </dgm:t>
    </dgm:pt>
    <dgm:pt modelId="{00747ECD-2EDF-4387-8B7E-85E63EA84838}">
      <dgm:prSet phldrT="[Текст]"/>
      <dgm:spPr/>
      <dgm:t>
        <a:bodyPr/>
        <a:lstStyle/>
        <a:p>
          <a:r>
            <a:rPr lang="kk-KZ" dirty="0" smtClean="0"/>
            <a:t>Вариант жиілігі</a:t>
          </a:r>
          <a:endParaRPr lang="ru-RU" dirty="0"/>
        </a:p>
      </dgm:t>
    </dgm:pt>
    <dgm:pt modelId="{79236B9A-1DB9-4C3F-9096-4DD3FB79DFB2}" type="parTrans" cxnId="{6BF4968E-0A22-4271-87AB-D43C6AB36F38}">
      <dgm:prSet/>
      <dgm:spPr/>
      <dgm:t>
        <a:bodyPr/>
        <a:lstStyle/>
        <a:p>
          <a:endParaRPr lang="ru-RU"/>
        </a:p>
      </dgm:t>
    </dgm:pt>
    <dgm:pt modelId="{FB8C4329-5F3E-4AD9-BA07-BB24A4CE8BEA}" type="sibTrans" cxnId="{6BF4968E-0A22-4271-87AB-D43C6AB36F38}">
      <dgm:prSet/>
      <dgm:spPr/>
      <dgm:t>
        <a:bodyPr/>
        <a:lstStyle/>
        <a:p>
          <a:endParaRPr lang="ru-RU"/>
        </a:p>
      </dgm:t>
    </dgm:pt>
    <dgm:pt modelId="{D2CDAC2E-2700-4CD6-BB27-174C806505AC}">
      <dgm:prSet phldrT="[Текст]"/>
      <dgm:spPr/>
      <dgm:t>
        <a:bodyPr/>
        <a:lstStyle/>
        <a:p>
          <a:r>
            <a:rPr lang="kk-KZ" dirty="0" smtClean="0"/>
            <a:t>Жиілік деп әр топтағы варианттың сандық көрсеткіштерін, яғни сол варианттың өз қатарында қаншалықты қайталануын көрсететін көрсеткіштердің жеке мәндерін атайды.</a:t>
          </a:r>
          <a:endParaRPr lang="ru-RU" dirty="0"/>
        </a:p>
      </dgm:t>
    </dgm:pt>
    <dgm:pt modelId="{3C7B5702-41E3-42A5-9C47-62866209F9A2}" type="parTrans" cxnId="{D037CB0F-F11A-42CC-94BF-EFB71975533F}">
      <dgm:prSet/>
      <dgm:spPr/>
      <dgm:t>
        <a:bodyPr/>
        <a:lstStyle/>
        <a:p>
          <a:endParaRPr lang="ru-RU"/>
        </a:p>
      </dgm:t>
    </dgm:pt>
    <dgm:pt modelId="{12F4009A-EA7D-4D40-BAE3-D25D933904E3}" type="sibTrans" cxnId="{D037CB0F-F11A-42CC-94BF-EFB71975533F}">
      <dgm:prSet/>
      <dgm:spPr/>
      <dgm:t>
        <a:bodyPr/>
        <a:lstStyle/>
        <a:p>
          <a:endParaRPr lang="ru-RU"/>
        </a:p>
      </dgm:t>
    </dgm:pt>
    <dgm:pt modelId="{AE606C16-A808-471A-A8E3-2266B1DE09BD}" type="pres">
      <dgm:prSet presAssocID="{6C34B8DE-FAFC-4911-8CBB-2F6237A9933C}" presName="Name0" presStyleCnt="0">
        <dgm:presLayoutVars>
          <dgm:dir/>
          <dgm:animLvl val="lvl"/>
          <dgm:resizeHandles val="exact"/>
        </dgm:presLayoutVars>
      </dgm:prSet>
      <dgm:spPr/>
      <dgm:t>
        <a:bodyPr/>
        <a:lstStyle/>
        <a:p>
          <a:endParaRPr lang="ru-RU"/>
        </a:p>
      </dgm:t>
    </dgm:pt>
    <dgm:pt modelId="{03E1F0D6-8AF0-42C1-ADD3-3683ABEDF175}" type="pres">
      <dgm:prSet presAssocID="{84CE88EB-7D98-4E92-9ABF-BB2B9ABAF58D}" presName="composite" presStyleCnt="0"/>
      <dgm:spPr/>
    </dgm:pt>
    <dgm:pt modelId="{CBFEF696-E9BB-4B9C-BB54-BE7AEC788AAC}" type="pres">
      <dgm:prSet presAssocID="{84CE88EB-7D98-4E92-9ABF-BB2B9ABAF58D}" presName="parTx" presStyleLbl="alignNode1" presStyleIdx="0" presStyleCnt="2">
        <dgm:presLayoutVars>
          <dgm:chMax val="0"/>
          <dgm:chPref val="0"/>
          <dgm:bulletEnabled val="1"/>
        </dgm:presLayoutVars>
      </dgm:prSet>
      <dgm:spPr/>
      <dgm:t>
        <a:bodyPr/>
        <a:lstStyle/>
        <a:p>
          <a:endParaRPr lang="ru-RU"/>
        </a:p>
      </dgm:t>
    </dgm:pt>
    <dgm:pt modelId="{3AB646BD-ADA9-476B-B133-611B4DA11791}" type="pres">
      <dgm:prSet presAssocID="{84CE88EB-7D98-4E92-9ABF-BB2B9ABAF58D}" presName="desTx" presStyleLbl="alignAccFollowNode1" presStyleIdx="0" presStyleCnt="2">
        <dgm:presLayoutVars>
          <dgm:bulletEnabled val="1"/>
        </dgm:presLayoutVars>
      </dgm:prSet>
      <dgm:spPr/>
      <dgm:t>
        <a:bodyPr/>
        <a:lstStyle/>
        <a:p>
          <a:endParaRPr lang="ru-RU"/>
        </a:p>
      </dgm:t>
    </dgm:pt>
    <dgm:pt modelId="{E93B2082-614E-4FBB-8CB3-FDE519D7342C}" type="pres">
      <dgm:prSet presAssocID="{DD0CB86B-856C-43C2-9D84-F973CEB298BC}" presName="space" presStyleCnt="0"/>
      <dgm:spPr/>
    </dgm:pt>
    <dgm:pt modelId="{3A609F46-9F95-4401-8FED-9135ABE9EBA6}" type="pres">
      <dgm:prSet presAssocID="{00747ECD-2EDF-4387-8B7E-85E63EA84838}" presName="composite" presStyleCnt="0"/>
      <dgm:spPr/>
    </dgm:pt>
    <dgm:pt modelId="{83B00A3E-B008-4129-89D6-E4895D772EE2}" type="pres">
      <dgm:prSet presAssocID="{00747ECD-2EDF-4387-8B7E-85E63EA84838}" presName="parTx" presStyleLbl="alignNode1" presStyleIdx="1" presStyleCnt="2">
        <dgm:presLayoutVars>
          <dgm:chMax val="0"/>
          <dgm:chPref val="0"/>
          <dgm:bulletEnabled val="1"/>
        </dgm:presLayoutVars>
      </dgm:prSet>
      <dgm:spPr/>
      <dgm:t>
        <a:bodyPr/>
        <a:lstStyle/>
        <a:p>
          <a:endParaRPr lang="ru-RU"/>
        </a:p>
      </dgm:t>
    </dgm:pt>
    <dgm:pt modelId="{DBDBF0CD-0D53-49D1-8AC6-783A546BFD49}" type="pres">
      <dgm:prSet presAssocID="{00747ECD-2EDF-4387-8B7E-85E63EA84838}" presName="desTx" presStyleLbl="alignAccFollowNode1" presStyleIdx="1" presStyleCnt="2">
        <dgm:presLayoutVars>
          <dgm:bulletEnabled val="1"/>
        </dgm:presLayoutVars>
      </dgm:prSet>
      <dgm:spPr/>
      <dgm:t>
        <a:bodyPr/>
        <a:lstStyle/>
        <a:p>
          <a:endParaRPr lang="ru-RU"/>
        </a:p>
      </dgm:t>
    </dgm:pt>
  </dgm:ptLst>
  <dgm:cxnLst>
    <dgm:cxn modelId="{6A60714B-DB4D-47FE-8505-424205E03B3D}" type="presOf" srcId="{6C34B8DE-FAFC-4911-8CBB-2F6237A9933C}" destId="{AE606C16-A808-471A-A8E3-2266B1DE09BD}" srcOrd="0" destOrd="0" presId="urn:microsoft.com/office/officeart/2005/8/layout/hList1"/>
    <dgm:cxn modelId="{893E638D-A3CD-4D5D-8486-BFC1508073F3}" type="presOf" srcId="{84CE88EB-7D98-4E92-9ABF-BB2B9ABAF58D}" destId="{CBFEF696-E9BB-4B9C-BB54-BE7AEC788AAC}" srcOrd="0" destOrd="0" presId="urn:microsoft.com/office/officeart/2005/8/layout/hList1"/>
    <dgm:cxn modelId="{C3A40A00-C8E3-4C4A-9F69-68377A674968}" srcId="{84CE88EB-7D98-4E92-9ABF-BB2B9ABAF58D}" destId="{7C08F6B1-9955-4A6F-85B2-42B2D6377959}" srcOrd="0" destOrd="0" parTransId="{BC755938-94BC-4B08-9403-ACA5D376797F}" sibTransId="{73489A55-B6C1-4D86-91D8-A31225328488}"/>
    <dgm:cxn modelId="{61385CCA-DE2A-4DC4-BE7C-3C3C22385AA8}" type="presOf" srcId="{D2CDAC2E-2700-4CD6-BB27-174C806505AC}" destId="{DBDBF0CD-0D53-49D1-8AC6-783A546BFD49}" srcOrd="0" destOrd="0" presId="urn:microsoft.com/office/officeart/2005/8/layout/hList1"/>
    <dgm:cxn modelId="{F0475CB9-CC51-4EBE-BECC-6868CAD03A4D}" srcId="{6C34B8DE-FAFC-4911-8CBB-2F6237A9933C}" destId="{84CE88EB-7D98-4E92-9ABF-BB2B9ABAF58D}" srcOrd="0" destOrd="0" parTransId="{E682E97F-894D-448D-9064-F3AFB6965BC5}" sibTransId="{DD0CB86B-856C-43C2-9D84-F973CEB298BC}"/>
    <dgm:cxn modelId="{5523AE52-0E1B-4BDD-811A-54B598392035}" type="presOf" srcId="{7C08F6B1-9955-4A6F-85B2-42B2D6377959}" destId="{3AB646BD-ADA9-476B-B133-611B4DA11791}" srcOrd="0" destOrd="0" presId="urn:microsoft.com/office/officeart/2005/8/layout/hList1"/>
    <dgm:cxn modelId="{6BF4968E-0A22-4271-87AB-D43C6AB36F38}" srcId="{6C34B8DE-FAFC-4911-8CBB-2F6237A9933C}" destId="{00747ECD-2EDF-4387-8B7E-85E63EA84838}" srcOrd="1" destOrd="0" parTransId="{79236B9A-1DB9-4C3F-9096-4DD3FB79DFB2}" sibTransId="{FB8C4329-5F3E-4AD9-BA07-BB24A4CE8BEA}"/>
    <dgm:cxn modelId="{D037CB0F-F11A-42CC-94BF-EFB71975533F}" srcId="{00747ECD-2EDF-4387-8B7E-85E63EA84838}" destId="{D2CDAC2E-2700-4CD6-BB27-174C806505AC}" srcOrd="0" destOrd="0" parTransId="{3C7B5702-41E3-42A5-9C47-62866209F9A2}" sibTransId="{12F4009A-EA7D-4D40-BAE3-D25D933904E3}"/>
    <dgm:cxn modelId="{1EF1AD2A-7090-48B8-8DF2-6B1F6F5F828A}" type="presOf" srcId="{00747ECD-2EDF-4387-8B7E-85E63EA84838}" destId="{83B00A3E-B008-4129-89D6-E4895D772EE2}" srcOrd="0" destOrd="0" presId="urn:microsoft.com/office/officeart/2005/8/layout/hList1"/>
    <dgm:cxn modelId="{94F217B3-D5DC-4791-89CC-79DDBC639BBD}" type="presParOf" srcId="{AE606C16-A808-471A-A8E3-2266B1DE09BD}" destId="{03E1F0D6-8AF0-42C1-ADD3-3683ABEDF175}" srcOrd="0" destOrd="0" presId="urn:microsoft.com/office/officeart/2005/8/layout/hList1"/>
    <dgm:cxn modelId="{517523D8-20D6-404B-B67C-971787A61BA3}" type="presParOf" srcId="{03E1F0D6-8AF0-42C1-ADD3-3683ABEDF175}" destId="{CBFEF696-E9BB-4B9C-BB54-BE7AEC788AAC}" srcOrd="0" destOrd="0" presId="urn:microsoft.com/office/officeart/2005/8/layout/hList1"/>
    <dgm:cxn modelId="{0B65A4DA-9DC6-45CD-9F62-829EA920289E}" type="presParOf" srcId="{03E1F0D6-8AF0-42C1-ADD3-3683ABEDF175}" destId="{3AB646BD-ADA9-476B-B133-611B4DA11791}" srcOrd="1" destOrd="0" presId="urn:microsoft.com/office/officeart/2005/8/layout/hList1"/>
    <dgm:cxn modelId="{1F365204-3E30-4B1C-9970-F884902DC30C}" type="presParOf" srcId="{AE606C16-A808-471A-A8E3-2266B1DE09BD}" destId="{E93B2082-614E-4FBB-8CB3-FDE519D7342C}" srcOrd="1" destOrd="0" presId="urn:microsoft.com/office/officeart/2005/8/layout/hList1"/>
    <dgm:cxn modelId="{AF7EB556-C597-430F-A86E-A9DE80633779}" type="presParOf" srcId="{AE606C16-A808-471A-A8E3-2266B1DE09BD}" destId="{3A609F46-9F95-4401-8FED-9135ABE9EBA6}" srcOrd="2" destOrd="0" presId="urn:microsoft.com/office/officeart/2005/8/layout/hList1"/>
    <dgm:cxn modelId="{4AE543A7-94A3-4C9E-860D-BE3F82E3E767}" type="presParOf" srcId="{3A609F46-9F95-4401-8FED-9135ABE9EBA6}" destId="{83B00A3E-B008-4129-89D6-E4895D772EE2}" srcOrd="0" destOrd="0" presId="urn:microsoft.com/office/officeart/2005/8/layout/hList1"/>
    <dgm:cxn modelId="{7DE37CF8-0C19-4EF2-8D5A-84B40DB82BD7}" type="presParOf" srcId="{3A609F46-9F95-4401-8FED-9135ABE9EBA6}" destId="{DBDBF0CD-0D53-49D1-8AC6-783A546BFD49}"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1F41961-4B22-45DD-B4B6-123456F674EC}">
      <dsp:nvSpPr>
        <dsp:cNvPr id="0" name=""/>
        <dsp:cNvSpPr/>
      </dsp:nvSpPr>
      <dsp:spPr>
        <a:xfrm>
          <a:off x="0" y="2584859"/>
          <a:ext cx="1691329"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Жинақтау</a:t>
          </a:r>
          <a:endParaRPr lang="ru-RU" sz="2000" b="1" kern="1200" dirty="0">
            <a:latin typeface="Times New Roman" pitchFamily="18" charset="0"/>
            <a:cs typeface="Times New Roman" pitchFamily="18" charset="0"/>
          </a:endParaRPr>
        </a:p>
      </dsp:txBody>
      <dsp:txXfrm>
        <a:off x="0" y="2584859"/>
        <a:ext cx="1691329" cy="845664"/>
      </dsp:txXfrm>
    </dsp:sp>
    <dsp:sp modelId="{6ADCFAF6-B928-4DCB-974E-B71AC012398F}">
      <dsp:nvSpPr>
        <dsp:cNvPr id="0" name=""/>
        <dsp:cNvSpPr/>
      </dsp:nvSpPr>
      <dsp:spPr>
        <a:xfrm rot="16554897">
          <a:off x="852162" y="2063790"/>
          <a:ext cx="1871160" cy="26604"/>
        </a:xfrm>
        <a:custGeom>
          <a:avLst/>
          <a:gdLst/>
          <a:ahLst/>
          <a:cxnLst/>
          <a:rect l="0" t="0" r="0" b="0"/>
          <a:pathLst>
            <a:path>
              <a:moveTo>
                <a:pt x="0" y="13302"/>
              </a:moveTo>
              <a:lnTo>
                <a:pt x="1871160"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rot="16554897">
        <a:off x="1740963" y="2030314"/>
        <a:ext cx="93558" cy="93558"/>
      </dsp:txXfrm>
    </dsp:sp>
    <dsp:sp modelId="{C89BAA6C-7C7A-4966-811B-C54ED7B36FDA}">
      <dsp:nvSpPr>
        <dsp:cNvPr id="0" name=""/>
        <dsp:cNvSpPr/>
      </dsp:nvSpPr>
      <dsp:spPr>
        <a:xfrm>
          <a:off x="1884156" y="564795"/>
          <a:ext cx="1691329" cy="116339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Материалдарды өңдеу тереңдігіне қарай</a:t>
          </a:r>
          <a:endParaRPr lang="ru-RU" sz="2000" b="1" kern="1200" dirty="0">
            <a:latin typeface="Times New Roman" pitchFamily="18" charset="0"/>
            <a:cs typeface="Times New Roman" pitchFamily="18" charset="0"/>
          </a:endParaRPr>
        </a:p>
      </dsp:txBody>
      <dsp:txXfrm>
        <a:off x="1884156" y="564795"/>
        <a:ext cx="1691329" cy="1163397"/>
      </dsp:txXfrm>
    </dsp:sp>
    <dsp:sp modelId="{729DBA9B-F386-48A5-8FCE-28ED64B6ED0B}">
      <dsp:nvSpPr>
        <dsp:cNvPr id="0" name=""/>
        <dsp:cNvSpPr/>
      </dsp:nvSpPr>
      <dsp:spPr>
        <a:xfrm rot="20390610">
          <a:off x="3524683" y="847361"/>
          <a:ext cx="1658980" cy="26604"/>
        </a:xfrm>
        <a:custGeom>
          <a:avLst/>
          <a:gdLst/>
          <a:ahLst/>
          <a:cxnLst/>
          <a:rect l="0" t="0" r="0" b="0"/>
          <a:pathLst>
            <a:path>
              <a:moveTo>
                <a:pt x="0" y="13302"/>
              </a:moveTo>
              <a:lnTo>
                <a:pt x="165898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0390610">
        <a:off x="4312699" y="819189"/>
        <a:ext cx="82949" cy="82949"/>
      </dsp:txXfrm>
    </dsp:sp>
    <dsp:sp modelId="{9E7E845B-9E67-473D-996D-EF7267D95068}">
      <dsp:nvSpPr>
        <dsp:cNvPr id="0" name=""/>
        <dsp:cNvSpPr/>
      </dsp:nvSpPr>
      <dsp:spPr>
        <a:xfrm>
          <a:off x="5132861" y="152001"/>
          <a:ext cx="3044139"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қарапайым</a:t>
          </a:r>
          <a:endParaRPr lang="ru-RU" sz="2000" b="1" kern="1200" dirty="0">
            <a:latin typeface="Times New Roman" pitchFamily="18" charset="0"/>
            <a:cs typeface="Times New Roman" pitchFamily="18" charset="0"/>
          </a:endParaRPr>
        </a:p>
      </dsp:txBody>
      <dsp:txXfrm>
        <a:off x="5132861" y="152001"/>
        <a:ext cx="3044139" cy="845664"/>
      </dsp:txXfrm>
    </dsp:sp>
    <dsp:sp modelId="{6E10CB71-C5AA-481D-B763-2CF33E8BD489}">
      <dsp:nvSpPr>
        <dsp:cNvPr id="0" name=""/>
        <dsp:cNvSpPr/>
      </dsp:nvSpPr>
      <dsp:spPr>
        <a:xfrm rot="866044">
          <a:off x="3550105" y="1333618"/>
          <a:ext cx="1608136" cy="26604"/>
        </a:xfrm>
        <a:custGeom>
          <a:avLst/>
          <a:gdLst/>
          <a:ahLst/>
          <a:cxnLst/>
          <a:rect l="0" t="0" r="0" b="0"/>
          <a:pathLst>
            <a:path>
              <a:moveTo>
                <a:pt x="0" y="13302"/>
              </a:moveTo>
              <a:lnTo>
                <a:pt x="1608136"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866044">
        <a:off x="4313970" y="1306717"/>
        <a:ext cx="80406" cy="80406"/>
      </dsp:txXfrm>
    </dsp:sp>
    <dsp:sp modelId="{D3DE202C-9B7C-44D9-A706-619EE3656291}">
      <dsp:nvSpPr>
        <dsp:cNvPr id="0" name=""/>
        <dsp:cNvSpPr/>
      </dsp:nvSpPr>
      <dsp:spPr>
        <a:xfrm>
          <a:off x="5132861" y="1124515"/>
          <a:ext cx="2947462"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күрделі</a:t>
          </a:r>
          <a:endParaRPr lang="ru-RU" sz="2000" b="1" kern="1200" dirty="0">
            <a:latin typeface="Times New Roman" pitchFamily="18" charset="0"/>
            <a:cs typeface="Times New Roman" pitchFamily="18" charset="0"/>
          </a:endParaRPr>
        </a:p>
      </dsp:txBody>
      <dsp:txXfrm>
        <a:off x="5132861" y="1124515"/>
        <a:ext cx="2947462" cy="845664"/>
      </dsp:txXfrm>
    </dsp:sp>
    <dsp:sp modelId="{D468892C-C4F5-4206-968F-CB0137B8CA16}">
      <dsp:nvSpPr>
        <dsp:cNvPr id="0" name=""/>
        <dsp:cNvSpPr/>
      </dsp:nvSpPr>
      <dsp:spPr>
        <a:xfrm rot="19982282">
          <a:off x="1675184" y="2927045"/>
          <a:ext cx="297065" cy="26604"/>
        </a:xfrm>
        <a:custGeom>
          <a:avLst/>
          <a:gdLst/>
          <a:ahLst/>
          <a:cxnLst/>
          <a:rect l="0" t="0" r="0" b="0"/>
          <a:pathLst>
            <a:path>
              <a:moveTo>
                <a:pt x="0" y="13302"/>
              </a:moveTo>
              <a:lnTo>
                <a:pt x="297065"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982282">
        <a:off x="1816290" y="2932921"/>
        <a:ext cx="14853" cy="14853"/>
      </dsp:txXfrm>
    </dsp:sp>
    <dsp:sp modelId="{F9011472-4A4E-42D9-B437-CE9780A50BE8}">
      <dsp:nvSpPr>
        <dsp:cNvPr id="0" name=""/>
        <dsp:cNvSpPr/>
      </dsp:nvSpPr>
      <dsp:spPr>
        <a:xfrm>
          <a:off x="1956105" y="2232247"/>
          <a:ext cx="1691329" cy="128151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Статистикалық мәліметтерді тапсыру орындарына </a:t>
          </a:r>
          <a:endParaRPr lang="ru-RU" sz="2000" b="1" kern="1200" dirty="0">
            <a:latin typeface="Times New Roman" pitchFamily="18" charset="0"/>
            <a:cs typeface="Times New Roman" pitchFamily="18" charset="0"/>
          </a:endParaRPr>
        </a:p>
      </dsp:txBody>
      <dsp:txXfrm>
        <a:off x="1956105" y="2232247"/>
        <a:ext cx="1691329" cy="1281511"/>
      </dsp:txXfrm>
    </dsp:sp>
    <dsp:sp modelId="{0BB817EB-53F0-460D-8658-7E03038248F8}">
      <dsp:nvSpPr>
        <dsp:cNvPr id="0" name=""/>
        <dsp:cNvSpPr/>
      </dsp:nvSpPr>
      <dsp:spPr>
        <a:xfrm rot="20797615">
          <a:off x="3626734" y="2683130"/>
          <a:ext cx="1526827" cy="26604"/>
        </a:xfrm>
        <a:custGeom>
          <a:avLst/>
          <a:gdLst/>
          <a:ahLst/>
          <a:cxnLst/>
          <a:rect l="0" t="0" r="0" b="0"/>
          <a:pathLst>
            <a:path>
              <a:moveTo>
                <a:pt x="0" y="13302"/>
              </a:moveTo>
              <a:lnTo>
                <a:pt x="1526827"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0797615">
        <a:off x="4351977" y="2658261"/>
        <a:ext cx="76341" cy="76341"/>
      </dsp:txXfrm>
    </dsp:sp>
    <dsp:sp modelId="{07E75637-5B49-408D-9E17-4712E39699B8}">
      <dsp:nvSpPr>
        <dsp:cNvPr id="0" name=""/>
        <dsp:cNvSpPr/>
      </dsp:nvSpPr>
      <dsp:spPr>
        <a:xfrm>
          <a:off x="5132861" y="2097029"/>
          <a:ext cx="3067902"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орталықтандырылған</a:t>
          </a:r>
          <a:endParaRPr lang="ru-RU" sz="2000" b="1" kern="1200" dirty="0">
            <a:latin typeface="Times New Roman" pitchFamily="18" charset="0"/>
            <a:cs typeface="Times New Roman" pitchFamily="18" charset="0"/>
          </a:endParaRPr>
        </a:p>
      </dsp:txBody>
      <dsp:txXfrm>
        <a:off x="5132861" y="2097029"/>
        <a:ext cx="3067902" cy="845664"/>
      </dsp:txXfrm>
    </dsp:sp>
    <dsp:sp modelId="{C4F88FA1-8A7E-4BCB-A76C-2A0D34C34382}">
      <dsp:nvSpPr>
        <dsp:cNvPr id="0" name=""/>
        <dsp:cNvSpPr/>
      </dsp:nvSpPr>
      <dsp:spPr>
        <a:xfrm rot="1369112">
          <a:off x="3584939" y="3169387"/>
          <a:ext cx="1597089" cy="26604"/>
        </a:xfrm>
        <a:custGeom>
          <a:avLst/>
          <a:gdLst/>
          <a:ahLst/>
          <a:cxnLst/>
          <a:rect l="0" t="0" r="0" b="0"/>
          <a:pathLst>
            <a:path>
              <a:moveTo>
                <a:pt x="0" y="13302"/>
              </a:moveTo>
              <a:lnTo>
                <a:pt x="1597089"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369112">
        <a:off x="4343556" y="3142762"/>
        <a:ext cx="79854" cy="79854"/>
      </dsp:txXfrm>
    </dsp:sp>
    <dsp:sp modelId="{7A319433-1FCE-4869-9216-2E53E4EA3112}">
      <dsp:nvSpPr>
        <dsp:cNvPr id="0" name=""/>
        <dsp:cNvSpPr/>
      </dsp:nvSpPr>
      <dsp:spPr>
        <a:xfrm>
          <a:off x="5119532" y="3069544"/>
          <a:ext cx="3110067"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орталықтандырылмаған </a:t>
          </a:r>
          <a:endParaRPr lang="ru-RU" sz="2000" b="1" kern="1200" dirty="0">
            <a:latin typeface="Times New Roman" pitchFamily="18" charset="0"/>
            <a:cs typeface="Times New Roman" pitchFamily="18" charset="0"/>
          </a:endParaRPr>
        </a:p>
      </dsp:txBody>
      <dsp:txXfrm>
        <a:off x="5119532" y="3069544"/>
        <a:ext cx="3110067" cy="845664"/>
      </dsp:txXfrm>
    </dsp:sp>
    <dsp:sp modelId="{89FCF5B5-5F40-427E-9604-F74CCB899D4E}">
      <dsp:nvSpPr>
        <dsp:cNvPr id="0" name=""/>
        <dsp:cNvSpPr/>
      </dsp:nvSpPr>
      <dsp:spPr>
        <a:xfrm rot="4900003">
          <a:off x="910260" y="3898202"/>
          <a:ext cx="1826914" cy="26604"/>
        </a:xfrm>
        <a:custGeom>
          <a:avLst/>
          <a:gdLst/>
          <a:ahLst/>
          <a:cxnLst/>
          <a:rect l="0" t="0" r="0" b="0"/>
          <a:pathLst>
            <a:path>
              <a:moveTo>
                <a:pt x="0" y="13302"/>
              </a:moveTo>
              <a:lnTo>
                <a:pt x="1826914" y="133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rot="4900003">
        <a:off x="1778044" y="3865831"/>
        <a:ext cx="91345" cy="91345"/>
      </dsp:txXfrm>
    </dsp:sp>
    <dsp:sp modelId="{30608181-DC68-48BF-9321-0E7204A6DE02}">
      <dsp:nvSpPr>
        <dsp:cNvPr id="0" name=""/>
        <dsp:cNvSpPr/>
      </dsp:nvSpPr>
      <dsp:spPr>
        <a:xfrm>
          <a:off x="1956105" y="4392484"/>
          <a:ext cx="1691329"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Орындау техникасына қарай </a:t>
          </a:r>
          <a:endParaRPr lang="ru-RU" sz="2000" b="1" kern="1200" dirty="0">
            <a:latin typeface="Times New Roman" pitchFamily="18" charset="0"/>
            <a:cs typeface="Times New Roman" pitchFamily="18" charset="0"/>
          </a:endParaRPr>
        </a:p>
      </dsp:txBody>
      <dsp:txXfrm>
        <a:off x="1956105" y="4392484"/>
        <a:ext cx="1691329" cy="845664"/>
      </dsp:txXfrm>
    </dsp:sp>
    <dsp:sp modelId="{212FD52D-9B5A-48E5-A7A2-4B57D671F16A}">
      <dsp:nvSpPr>
        <dsp:cNvPr id="0" name=""/>
        <dsp:cNvSpPr/>
      </dsp:nvSpPr>
      <dsp:spPr>
        <a:xfrm rot="20627048">
          <a:off x="3616660" y="4585994"/>
          <a:ext cx="1547110" cy="26604"/>
        </a:xfrm>
        <a:custGeom>
          <a:avLst/>
          <a:gdLst/>
          <a:ahLst/>
          <a:cxnLst/>
          <a:rect l="0" t="0" r="0" b="0"/>
          <a:pathLst>
            <a:path>
              <a:moveTo>
                <a:pt x="0" y="13302"/>
              </a:moveTo>
              <a:lnTo>
                <a:pt x="1547110"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0627048">
        <a:off x="4351537" y="4560618"/>
        <a:ext cx="77355" cy="77355"/>
      </dsp:txXfrm>
    </dsp:sp>
    <dsp:sp modelId="{AA8063F7-722B-438A-889A-0AAB8B2E5A4E}">
      <dsp:nvSpPr>
        <dsp:cNvPr id="0" name=""/>
        <dsp:cNvSpPr/>
      </dsp:nvSpPr>
      <dsp:spPr>
        <a:xfrm>
          <a:off x="5132995" y="3960443"/>
          <a:ext cx="3096604"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механикалық</a:t>
          </a:r>
          <a:endParaRPr lang="ru-RU" sz="2000" b="1" kern="1200" dirty="0">
            <a:latin typeface="Times New Roman" pitchFamily="18" charset="0"/>
            <a:cs typeface="Times New Roman" pitchFamily="18" charset="0"/>
          </a:endParaRPr>
        </a:p>
      </dsp:txBody>
      <dsp:txXfrm>
        <a:off x="5132995" y="3960443"/>
        <a:ext cx="3096604" cy="845664"/>
      </dsp:txXfrm>
    </dsp:sp>
    <dsp:sp modelId="{D05CE2E5-6155-479A-8498-C88015B9FC42}">
      <dsp:nvSpPr>
        <dsp:cNvPr id="0" name=""/>
        <dsp:cNvSpPr/>
      </dsp:nvSpPr>
      <dsp:spPr>
        <a:xfrm rot="1101369">
          <a:off x="3608387" y="5043689"/>
          <a:ext cx="1534819" cy="26604"/>
        </a:xfrm>
        <a:custGeom>
          <a:avLst/>
          <a:gdLst/>
          <a:ahLst/>
          <a:cxnLst/>
          <a:rect l="0" t="0" r="0" b="0"/>
          <a:pathLst>
            <a:path>
              <a:moveTo>
                <a:pt x="0" y="13302"/>
              </a:moveTo>
              <a:lnTo>
                <a:pt x="1534819" y="133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101369">
        <a:off x="4337426" y="5018621"/>
        <a:ext cx="76740" cy="76740"/>
      </dsp:txXfrm>
    </dsp:sp>
    <dsp:sp modelId="{8D8F230E-D831-4E0D-BA23-0853B611A6DA}">
      <dsp:nvSpPr>
        <dsp:cNvPr id="0" name=""/>
        <dsp:cNvSpPr/>
      </dsp:nvSpPr>
      <dsp:spPr>
        <a:xfrm>
          <a:off x="5104158" y="4875834"/>
          <a:ext cx="3125441" cy="84566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Қолмен өңделетін</a:t>
          </a:r>
          <a:endParaRPr lang="ru-RU" sz="2000" b="1" kern="1200" dirty="0">
            <a:latin typeface="Times New Roman" pitchFamily="18" charset="0"/>
            <a:cs typeface="Times New Roman" pitchFamily="18" charset="0"/>
          </a:endParaRPr>
        </a:p>
      </dsp:txBody>
      <dsp:txXfrm>
        <a:off x="5104158" y="4875834"/>
        <a:ext cx="3125441" cy="84566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72A4E5-2293-499F-86DF-B642600ED581}">
      <dsp:nvSpPr>
        <dsp:cNvPr id="0" name=""/>
        <dsp:cNvSpPr/>
      </dsp:nvSpPr>
      <dsp:spPr>
        <a:xfrm>
          <a:off x="0" y="2322266"/>
          <a:ext cx="1242070"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Топтау</a:t>
          </a:r>
          <a:endParaRPr lang="ru-RU" sz="2000" b="1" kern="1200" dirty="0">
            <a:latin typeface="Times New Roman" pitchFamily="18" charset="0"/>
            <a:cs typeface="Times New Roman" pitchFamily="18" charset="0"/>
          </a:endParaRPr>
        </a:p>
      </dsp:txBody>
      <dsp:txXfrm>
        <a:off x="0" y="2322266"/>
        <a:ext cx="1242070" cy="621035"/>
      </dsp:txXfrm>
    </dsp:sp>
    <dsp:sp modelId="{7EBE7394-943C-4901-8538-595253659C75}">
      <dsp:nvSpPr>
        <dsp:cNvPr id="0" name=""/>
        <dsp:cNvSpPr/>
      </dsp:nvSpPr>
      <dsp:spPr>
        <a:xfrm rot="17304750">
          <a:off x="696114" y="1865975"/>
          <a:ext cx="1596026" cy="19295"/>
        </a:xfrm>
        <a:custGeom>
          <a:avLst/>
          <a:gdLst/>
          <a:ahLst/>
          <a:cxnLst/>
          <a:rect l="0" t="0" r="0" b="0"/>
          <a:pathLst>
            <a:path>
              <a:moveTo>
                <a:pt x="0" y="9647"/>
              </a:moveTo>
              <a:lnTo>
                <a:pt x="1596026" y="9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7304750">
        <a:off x="1454226" y="1835722"/>
        <a:ext cx="79801" cy="79801"/>
      </dsp:txXfrm>
    </dsp:sp>
    <dsp:sp modelId="{DAB0B15E-67D8-411E-8B33-BA7C0BEABF32}">
      <dsp:nvSpPr>
        <dsp:cNvPr id="0" name=""/>
        <dsp:cNvSpPr/>
      </dsp:nvSpPr>
      <dsp:spPr>
        <a:xfrm>
          <a:off x="1746184" y="332695"/>
          <a:ext cx="2443822" cy="15715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Мәліметтерді жүйелеу міндеттеріне байланысты</a:t>
          </a:r>
          <a:endParaRPr lang="ru-RU" sz="2000" b="1" kern="1200" dirty="0">
            <a:latin typeface="Times New Roman" pitchFamily="18" charset="0"/>
            <a:cs typeface="Times New Roman" pitchFamily="18" charset="0"/>
          </a:endParaRPr>
        </a:p>
      </dsp:txBody>
      <dsp:txXfrm>
        <a:off x="1746184" y="332695"/>
        <a:ext cx="2443822" cy="1571535"/>
      </dsp:txXfrm>
    </dsp:sp>
    <dsp:sp modelId="{4955AAE3-D610-45A8-B5D1-1DD6D129789C}">
      <dsp:nvSpPr>
        <dsp:cNvPr id="0" name=""/>
        <dsp:cNvSpPr/>
      </dsp:nvSpPr>
      <dsp:spPr>
        <a:xfrm rot="18289469">
          <a:off x="4003419" y="751720"/>
          <a:ext cx="870003" cy="19295"/>
        </a:xfrm>
        <a:custGeom>
          <a:avLst/>
          <a:gdLst/>
          <a:ahLst/>
          <a:cxnLst/>
          <a:rect l="0" t="0" r="0" b="0"/>
          <a:pathLst>
            <a:path>
              <a:moveTo>
                <a:pt x="0" y="9647"/>
              </a:moveTo>
              <a:lnTo>
                <a:pt x="870003"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8289469">
        <a:off x="4416671" y="739617"/>
        <a:ext cx="43500" cy="43500"/>
      </dsp:txXfrm>
    </dsp:sp>
    <dsp:sp modelId="{D9930137-B9AF-41A5-A5EF-220FC3C859DB}">
      <dsp:nvSpPr>
        <dsp:cNvPr id="0" name=""/>
        <dsp:cNvSpPr/>
      </dsp:nvSpPr>
      <dsp:spPr>
        <a:xfrm>
          <a:off x="4686835" y="93755"/>
          <a:ext cx="1796580"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Типологиялық</a:t>
          </a:r>
          <a:endParaRPr lang="ru-RU" sz="2000" b="1" kern="1200" dirty="0">
            <a:latin typeface="Times New Roman" pitchFamily="18" charset="0"/>
            <a:cs typeface="Times New Roman" pitchFamily="18" charset="0"/>
          </a:endParaRPr>
        </a:p>
      </dsp:txBody>
      <dsp:txXfrm>
        <a:off x="4686835" y="93755"/>
        <a:ext cx="1796580" cy="621035"/>
      </dsp:txXfrm>
    </dsp:sp>
    <dsp:sp modelId="{104C68B9-96D8-45F7-A9D3-5A52F0C7C2FF}">
      <dsp:nvSpPr>
        <dsp:cNvPr id="0" name=""/>
        <dsp:cNvSpPr/>
      </dsp:nvSpPr>
      <dsp:spPr>
        <a:xfrm>
          <a:off x="4190007" y="1108815"/>
          <a:ext cx="496828" cy="19295"/>
        </a:xfrm>
        <a:custGeom>
          <a:avLst/>
          <a:gdLst/>
          <a:ahLst/>
          <a:cxnLst/>
          <a:rect l="0" t="0" r="0" b="0"/>
          <a:pathLst>
            <a:path>
              <a:moveTo>
                <a:pt x="0" y="9647"/>
              </a:moveTo>
              <a:lnTo>
                <a:pt x="496828"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426000" y="1106042"/>
        <a:ext cx="24841" cy="24841"/>
      </dsp:txXfrm>
    </dsp:sp>
    <dsp:sp modelId="{B608F6DF-183A-4867-9C20-1F82798C4F4A}">
      <dsp:nvSpPr>
        <dsp:cNvPr id="0" name=""/>
        <dsp:cNvSpPr/>
      </dsp:nvSpPr>
      <dsp:spPr>
        <a:xfrm>
          <a:off x="4686835" y="807945"/>
          <a:ext cx="1796580"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құрылымдық</a:t>
          </a:r>
          <a:endParaRPr lang="ru-RU" sz="2000" b="1" kern="1200" dirty="0">
            <a:latin typeface="Times New Roman" pitchFamily="18" charset="0"/>
            <a:cs typeface="Times New Roman" pitchFamily="18" charset="0"/>
          </a:endParaRPr>
        </a:p>
      </dsp:txBody>
      <dsp:txXfrm>
        <a:off x="4686835" y="807945"/>
        <a:ext cx="1796580" cy="621035"/>
      </dsp:txXfrm>
    </dsp:sp>
    <dsp:sp modelId="{E338FC44-7A23-4B3B-9E68-C3832CF7E448}">
      <dsp:nvSpPr>
        <dsp:cNvPr id="0" name=""/>
        <dsp:cNvSpPr/>
      </dsp:nvSpPr>
      <dsp:spPr>
        <a:xfrm rot="3310531">
          <a:off x="4003419" y="1465910"/>
          <a:ext cx="870003" cy="19295"/>
        </a:xfrm>
        <a:custGeom>
          <a:avLst/>
          <a:gdLst/>
          <a:ahLst/>
          <a:cxnLst/>
          <a:rect l="0" t="0" r="0" b="0"/>
          <a:pathLst>
            <a:path>
              <a:moveTo>
                <a:pt x="0" y="9647"/>
              </a:moveTo>
              <a:lnTo>
                <a:pt x="870003"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3310531">
        <a:off x="4416671" y="1453808"/>
        <a:ext cx="43500" cy="43500"/>
      </dsp:txXfrm>
    </dsp:sp>
    <dsp:sp modelId="{69468357-D4AC-4C04-B049-2CDC8E68B879}">
      <dsp:nvSpPr>
        <dsp:cNvPr id="0" name=""/>
        <dsp:cNvSpPr/>
      </dsp:nvSpPr>
      <dsp:spPr>
        <a:xfrm>
          <a:off x="4686835" y="1522135"/>
          <a:ext cx="1796580"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аналитикалық</a:t>
          </a:r>
          <a:endParaRPr lang="ru-RU" sz="2000" b="1" kern="1200" dirty="0">
            <a:latin typeface="Times New Roman" pitchFamily="18" charset="0"/>
            <a:cs typeface="Times New Roman" pitchFamily="18" charset="0"/>
          </a:endParaRPr>
        </a:p>
      </dsp:txBody>
      <dsp:txXfrm>
        <a:off x="4686835" y="1522135"/>
        <a:ext cx="1796580" cy="621035"/>
      </dsp:txXfrm>
    </dsp:sp>
    <dsp:sp modelId="{F59367A9-C05F-4236-946A-30A2877A7979}">
      <dsp:nvSpPr>
        <dsp:cNvPr id="0" name=""/>
        <dsp:cNvSpPr/>
      </dsp:nvSpPr>
      <dsp:spPr>
        <a:xfrm rot="1696504">
          <a:off x="1207921" y="2758713"/>
          <a:ext cx="572412" cy="19295"/>
        </a:xfrm>
        <a:custGeom>
          <a:avLst/>
          <a:gdLst/>
          <a:ahLst/>
          <a:cxnLst/>
          <a:rect l="0" t="0" r="0" b="0"/>
          <a:pathLst>
            <a:path>
              <a:moveTo>
                <a:pt x="0" y="9647"/>
              </a:moveTo>
              <a:lnTo>
                <a:pt x="572412" y="9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696504">
        <a:off x="1479817" y="2754051"/>
        <a:ext cx="28620" cy="28620"/>
      </dsp:txXfrm>
    </dsp:sp>
    <dsp:sp modelId="{881DA53E-D480-4AA8-9A64-B57719A372E3}">
      <dsp:nvSpPr>
        <dsp:cNvPr id="0" name=""/>
        <dsp:cNvSpPr/>
      </dsp:nvSpPr>
      <dsp:spPr>
        <a:xfrm>
          <a:off x="1746184" y="2276910"/>
          <a:ext cx="2245029" cy="125405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Топтау белгілерінің санына байланысты</a:t>
          </a:r>
          <a:endParaRPr lang="ru-RU" sz="2000" b="1" kern="1200" dirty="0">
            <a:latin typeface="Times New Roman" pitchFamily="18" charset="0"/>
            <a:cs typeface="Times New Roman" pitchFamily="18" charset="0"/>
          </a:endParaRPr>
        </a:p>
      </dsp:txBody>
      <dsp:txXfrm>
        <a:off x="1746184" y="2276910"/>
        <a:ext cx="2245029" cy="1254056"/>
      </dsp:txXfrm>
    </dsp:sp>
    <dsp:sp modelId="{B446510E-29D6-436E-9FC3-5D5FB9AEE4B9}">
      <dsp:nvSpPr>
        <dsp:cNvPr id="0" name=""/>
        <dsp:cNvSpPr/>
      </dsp:nvSpPr>
      <dsp:spPr>
        <a:xfrm rot="19674243">
          <a:off x="3947361" y="2741839"/>
          <a:ext cx="573839" cy="19295"/>
        </a:xfrm>
        <a:custGeom>
          <a:avLst/>
          <a:gdLst/>
          <a:ahLst/>
          <a:cxnLst/>
          <a:rect l="0" t="0" r="0" b="0"/>
          <a:pathLst>
            <a:path>
              <a:moveTo>
                <a:pt x="0" y="9647"/>
              </a:moveTo>
              <a:lnTo>
                <a:pt x="573839"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674243">
        <a:off x="4219934" y="2737141"/>
        <a:ext cx="28691" cy="28691"/>
      </dsp:txXfrm>
    </dsp:sp>
    <dsp:sp modelId="{3B5B6DB5-13DD-49AC-871E-597D5D5E1CD5}">
      <dsp:nvSpPr>
        <dsp:cNvPr id="0" name=""/>
        <dsp:cNvSpPr/>
      </dsp:nvSpPr>
      <dsp:spPr>
        <a:xfrm>
          <a:off x="4477347" y="2288517"/>
          <a:ext cx="1893349"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қарапайым</a:t>
          </a:r>
          <a:endParaRPr lang="ru-RU" sz="2000" b="1" kern="1200" dirty="0">
            <a:latin typeface="Times New Roman" pitchFamily="18" charset="0"/>
            <a:cs typeface="Times New Roman" pitchFamily="18" charset="0"/>
          </a:endParaRPr>
        </a:p>
      </dsp:txBody>
      <dsp:txXfrm>
        <a:off x="4477347" y="2288517"/>
        <a:ext cx="1893349" cy="621035"/>
      </dsp:txXfrm>
    </dsp:sp>
    <dsp:sp modelId="{F42BE3C0-371A-40BA-B5AB-6141E560DB1F}">
      <dsp:nvSpPr>
        <dsp:cNvPr id="0" name=""/>
        <dsp:cNvSpPr/>
      </dsp:nvSpPr>
      <dsp:spPr>
        <a:xfrm rot="2223703">
          <a:off x="3929680" y="3077866"/>
          <a:ext cx="609200" cy="19295"/>
        </a:xfrm>
        <a:custGeom>
          <a:avLst/>
          <a:gdLst/>
          <a:ahLst/>
          <a:cxnLst/>
          <a:rect l="0" t="0" r="0" b="0"/>
          <a:pathLst>
            <a:path>
              <a:moveTo>
                <a:pt x="0" y="9647"/>
              </a:moveTo>
              <a:lnTo>
                <a:pt x="609200"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223703">
        <a:off x="4219050" y="3072283"/>
        <a:ext cx="30460" cy="30460"/>
      </dsp:txXfrm>
    </dsp:sp>
    <dsp:sp modelId="{6F5C103F-C803-4C24-8223-296739811E91}">
      <dsp:nvSpPr>
        <dsp:cNvPr id="0" name=""/>
        <dsp:cNvSpPr/>
      </dsp:nvSpPr>
      <dsp:spPr>
        <a:xfrm>
          <a:off x="4477347" y="2960571"/>
          <a:ext cx="1975214"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күрделі</a:t>
          </a:r>
          <a:endParaRPr lang="ru-RU" sz="2000" b="1" kern="1200" dirty="0">
            <a:latin typeface="Times New Roman" pitchFamily="18" charset="0"/>
            <a:cs typeface="Times New Roman" pitchFamily="18" charset="0"/>
          </a:endParaRPr>
        </a:p>
      </dsp:txBody>
      <dsp:txXfrm>
        <a:off x="4477347" y="2960571"/>
        <a:ext cx="1975214" cy="621035"/>
      </dsp:txXfrm>
    </dsp:sp>
    <dsp:sp modelId="{6E82BB62-7318-420E-93EF-AB70B16F161D}">
      <dsp:nvSpPr>
        <dsp:cNvPr id="0" name=""/>
        <dsp:cNvSpPr/>
      </dsp:nvSpPr>
      <dsp:spPr>
        <a:xfrm rot="4408719">
          <a:off x="607765" y="3472904"/>
          <a:ext cx="1772724" cy="19295"/>
        </a:xfrm>
        <a:custGeom>
          <a:avLst/>
          <a:gdLst/>
          <a:ahLst/>
          <a:cxnLst/>
          <a:rect l="0" t="0" r="0" b="0"/>
          <a:pathLst>
            <a:path>
              <a:moveTo>
                <a:pt x="0" y="9647"/>
              </a:moveTo>
              <a:lnTo>
                <a:pt x="1772724" y="9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rot="4408719">
        <a:off x="1449809" y="3438233"/>
        <a:ext cx="88636" cy="88636"/>
      </dsp:txXfrm>
    </dsp:sp>
    <dsp:sp modelId="{A51BF11D-9113-40B4-AE6E-16DCE61030FD}">
      <dsp:nvSpPr>
        <dsp:cNvPr id="0" name=""/>
        <dsp:cNvSpPr/>
      </dsp:nvSpPr>
      <dsp:spPr>
        <a:xfrm>
          <a:off x="1746184" y="3723431"/>
          <a:ext cx="2489406" cy="121777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Қолданатын ақпаратқа байланысты</a:t>
          </a:r>
          <a:endParaRPr lang="ru-RU" sz="2000" b="1" kern="1200" dirty="0">
            <a:latin typeface="Times New Roman" pitchFamily="18" charset="0"/>
            <a:cs typeface="Times New Roman" pitchFamily="18" charset="0"/>
          </a:endParaRPr>
        </a:p>
      </dsp:txBody>
      <dsp:txXfrm>
        <a:off x="1746184" y="3723431"/>
        <a:ext cx="2489406" cy="1217775"/>
      </dsp:txXfrm>
    </dsp:sp>
    <dsp:sp modelId="{199A0683-7F2C-4C3B-8AA9-8372606484D2}">
      <dsp:nvSpPr>
        <dsp:cNvPr id="0" name=""/>
        <dsp:cNvSpPr/>
      </dsp:nvSpPr>
      <dsp:spPr>
        <a:xfrm rot="19457599">
          <a:off x="4178082" y="4144124"/>
          <a:ext cx="611845" cy="19295"/>
        </a:xfrm>
        <a:custGeom>
          <a:avLst/>
          <a:gdLst/>
          <a:ahLst/>
          <a:cxnLst/>
          <a:rect l="0" t="0" r="0" b="0"/>
          <a:pathLst>
            <a:path>
              <a:moveTo>
                <a:pt x="0" y="9647"/>
              </a:moveTo>
              <a:lnTo>
                <a:pt x="611845"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457599">
        <a:off x="4468709" y="4138475"/>
        <a:ext cx="30592" cy="30592"/>
      </dsp:txXfrm>
    </dsp:sp>
    <dsp:sp modelId="{4BBA8D23-2DF7-4436-A7C3-F89FD2CF7213}">
      <dsp:nvSpPr>
        <dsp:cNvPr id="0" name=""/>
        <dsp:cNvSpPr/>
      </dsp:nvSpPr>
      <dsp:spPr>
        <a:xfrm>
          <a:off x="4732419" y="3664706"/>
          <a:ext cx="1771167"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Алғашқы топтау</a:t>
          </a:r>
          <a:endParaRPr lang="ru-RU" sz="2000" b="1" kern="1200" dirty="0">
            <a:latin typeface="Times New Roman" pitchFamily="18" charset="0"/>
            <a:cs typeface="Times New Roman" pitchFamily="18" charset="0"/>
          </a:endParaRPr>
        </a:p>
      </dsp:txBody>
      <dsp:txXfrm>
        <a:off x="4732419" y="3664706"/>
        <a:ext cx="1771167" cy="621035"/>
      </dsp:txXfrm>
    </dsp:sp>
    <dsp:sp modelId="{E5087206-A3C4-428D-8F8E-8019A29080FE}">
      <dsp:nvSpPr>
        <dsp:cNvPr id="0" name=""/>
        <dsp:cNvSpPr/>
      </dsp:nvSpPr>
      <dsp:spPr>
        <a:xfrm rot="2142401">
          <a:off x="4178082" y="4501219"/>
          <a:ext cx="611845" cy="19295"/>
        </a:xfrm>
        <a:custGeom>
          <a:avLst/>
          <a:gdLst/>
          <a:ahLst/>
          <a:cxnLst/>
          <a:rect l="0" t="0" r="0" b="0"/>
          <a:pathLst>
            <a:path>
              <a:moveTo>
                <a:pt x="0" y="9647"/>
              </a:moveTo>
              <a:lnTo>
                <a:pt x="611845"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142401">
        <a:off x="4468709" y="4495571"/>
        <a:ext cx="30592" cy="30592"/>
      </dsp:txXfrm>
    </dsp:sp>
    <dsp:sp modelId="{4C016048-EB7B-4E21-AFEA-2451A12BEB02}">
      <dsp:nvSpPr>
        <dsp:cNvPr id="0" name=""/>
        <dsp:cNvSpPr/>
      </dsp:nvSpPr>
      <dsp:spPr>
        <a:xfrm>
          <a:off x="4732419" y="4378897"/>
          <a:ext cx="1750996"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Қайта топтау</a:t>
          </a:r>
          <a:endParaRPr lang="ru-RU" sz="2000" b="1" kern="1200" dirty="0">
            <a:latin typeface="Times New Roman" pitchFamily="18" charset="0"/>
            <a:cs typeface="Times New Roman" pitchFamily="18" charset="0"/>
          </a:endParaRPr>
        </a:p>
      </dsp:txBody>
      <dsp:txXfrm>
        <a:off x="4732419" y="4378897"/>
        <a:ext cx="1750996" cy="621035"/>
      </dsp:txXfrm>
    </dsp:sp>
    <dsp:sp modelId="{FA5444B3-590A-4385-A6E8-6E8B5D36292E}">
      <dsp:nvSpPr>
        <dsp:cNvPr id="0" name=""/>
        <dsp:cNvSpPr/>
      </dsp:nvSpPr>
      <dsp:spPr>
        <a:xfrm rot="19457599">
          <a:off x="6425906" y="4501219"/>
          <a:ext cx="611845" cy="19295"/>
        </a:xfrm>
        <a:custGeom>
          <a:avLst/>
          <a:gdLst/>
          <a:ahLst/>
          <a:cxnLst/>
          <a:rect l="0" t="0" r="0" b="0"/>
          <a:pathLst>
            <a:path>
              <a:moveTo>
                <a:pt x="0" y="9647"/>
              </a:moveTo>
              <a:lnTo>
                <a:pt x="611845"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457599">
        <a:off x="6716533" y="4495571"/>
        <a:ext cx="30592" cy="30592"/>
      </dsp:txXfrm>
    </dsp:sp>
    <dsp:sp modelId="{2882D1B7-E2E0-4AAE-B93A-E515303E921F}">
      <dsp:nvSpPr>
        <dsp:cNvPr id="0" name=""/>
        <dsp:cNvSpPr/>
      </dsp:nvSpPr>
      <dsp:spPr>
        <a:xfrm>
          <a:off x="6980243" y="3679077"/>
          <a:ext cx="1242070" cy="130648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Бастапқы интервалдарды біріктіру</a:t>
          </a:r>
          <a:endParaRPr lang="ru-RU" sz="1800" b="1" kern="1200" dirty="0">
            <a:latin typeface="Times New Roman" pitchFamily="18" charset="0"/>
            <a:cs typeface="Times New Roman" pitchFamily="18" charset="0"/>
          </a:endParaRPr>
        </a:p>
      </dsp:txBody>
      <dsp:txXfrm>
        <a:off x="6980243" y="3679077"/>
        <a:ext cx="1242070" cy="1306483"/>
      </dsp:txXfrm>
    </dsp:sp>
    <dsp:sp modelId="{A29ED188-15C7-467E-B97B-72E5885772F7}">
      <dsp:nvSpPr>
        <dsp:cNvPr id="0" name=""/>
        <dsp:cNvSpPr/>
      </dsp:nvSpPr>
      <dsp:spPr>
        <a:xfrm rot="3228529">
          <a:off x="6308605" y="5024270"/>
          <a:ext cx="853734" cy="19295"/>
        </a:xfrm>
        <a:custGeom>
          <a:avLst/>
          <a:gdLst/>
          <a:ahLst/>
          <a:cxnLst/>
          <a:rect l="0" t="0" r="0" b="0"/>
          <a:pathLst>
            <a:path>
              <a:moveTo>
                <a:pt x="0" y="9647"/>
              </a:moveTo>
              <a:lnTo>
                <a:pt x="853734" y="96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3228529">
        <a:off x="6714129" y="5012575"/>
        <a:ext cx="42686" cy="42686"/>
      </dsp:txXfrm>
    </dsp:sp>
    <dsp:sp modelId="{DB40261D-67B5-41B9-8E96-334F079A5184}">
      <dsp:nvSpPr>
        <dsp:cNvPr id="0" name=""/>
        <dsp:cNvSpPr/>
      </dsp:nvSpPr>
      <dsp:spPr>
        <a:xfrm>
          <a:off x="6987529" y="5067904"/>
          <a:ext cx="1242070" cy="62103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Үлестік топтау</a:t>
          </a:r>
          <a:endParaRPr lang="ru-RU" sz="2000" b="1" kern="1200" dirty="0">
            <a:latin typeface="Times New Roman" pitchFamily="18" charset="0"/>
            <a:cs typeface="Times New Roman" pitchFamily="18" charset="0"/>
          </a:endParaRPr>
        </a:p>
      </dsp:txBody>
      <dsp:txXfrm>
        <a:off x="6987529" y="5067904"/>
        <a:ext cx="1242070" cy="62103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9A42E35-1E22-487A-B81D-ED3E252004E1}">
      <dsp:nvSpPr>
        <dsp:cNvPr id="0" name=""/>
        <dsp:cNvSpPr/>
      </dsp:nvSpPr>
      <dsp:spPr>
        <a:xfrm>
          <a:off x="2376747" y="72418"/>
          <a:ext cx="3476104" cy="347610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kk-KZ" sz="2800" kern="1200" dirty="0" smtClean="0"/>
            <a:t>Таратпалы қатарлар </a:t>
          </a:r>
          <a:endParaRPr lang="kk-KZ" sz="2800" kern="1200" dirty="0"/>
        </a:p>
      </dsp:txBody>
      <dsp:txXfrm>
        <a:off x="2840228" y="680737"/>
        <a:ext cx="2549143" cy="1564246"/>
      </dsp:txXfrm>
    </dsp:sp>
    <dsp:sp modelId="{518AA1F8-DB11-44A1-A3B5-7EAAA75A7829}">
      <dsp:nvSpPr>
        <dsp:cNvPr id="0" name=""/>
        <dsp:cNvSpPr/>
      </dsp:nvSpPr>
      <dsp:spPr>
        <a:xfrm>
          <a:off x="3631042" y="2244983"/>
          <a:ext cx="3476104" cy="347610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kk-KZ" sz="2800" kern="1200" dirty="0" smtClean="0"/>
            <a:t>Сандық Вариациялық </a:t>
          </a:r>
          <a:endParaRPr lang="ru-RU" sz="2800" kern="1200" dirty="0"/>
        </a:p>
      </dsp:txBody>
      <dsp:txXfrm>
        <a:off x="4694150" y="3142977"/>
        <a:ext cx="2085662" cy="1911857"/>
      </dsp:txXfrm>
    </dsp:sp>
    <dsp:sp modelId="{62F2142B-0206-4BAD-BED6-F5F7C3C05831}">
      <dsp:nvSpPr>
        <dsp:cNvPr id="0" name=""/>
        <dsp:cNvSpPr/>
      </dsp:nvSpPr>
      <dsp:spPr>
        <a:xfrm>
          <a:off x="1122453" y="2244983"/>
          <a:ext cx="3476104" cy="347610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kk-KZ" sz="2800" kern="1200" dirty="0" smtClean="0"/>
            <a:t>Сапалық Атрибутивті  </a:t>
          </a:r>
          <a:endParaRPr lang="ru-RU" sz="2800" kern="1200" dirty="0"/>
        </a:p>
      </dsp:txBody>
      <dsp:txXfrm>
        <a:off x="1449786" y="3142977"/>
        <a:ext cx="2085662" cy="191185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33F528-31BF-48F7-B558-1C1D0AEA3A69}">
      <dsp:nvSpPr>
        <dsp:cNvPr id="0" name=""/>
        <dsp:cNvSpPr/>
      </dsp:nvSpPr>
      <dsp:spPr>
        <a:xfrm>
          <a:off x="2333543" y="74219"/>
          <a:ext cx="3562513" cy="356251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rtl="0">
            <a:lnSpc>
              <a:spcPct val="90000"/>
            </a:lnSpc>
            <a:spcBef>
              <a:spcPct val="0"/>
            </a:spcBef>
            <a:spcAft>
              <a:spcPct val="35000"/>
            </a:spcAft>
          </a:pPr>
          <a:r>
            <a:rPr lang="kk-KZ" sz="2900" kern="1200" dirty="0" smtClean="0"/>
            <a:t>Вариациалық таратпалы қатарлар </a:t>
          </a:r>
          <a:endParaRPr lang="ru-RU" sz="2900" kern="1200" dirty="0"/>
        </a:p>
      </dsp:txBody>
      <dsp:txXfrm>
        <a:off x="2808544" y="697658"/>
        <a:ext cx="2612510" cy="1603131"/>
      </dsp:txXfrm>
    </dsp:sp>
    <dsp:sp modelId="{983FFB51-9D32-4759-8329-458C7261C75D}">
      <dsp:nvSpPr>
        <dsp:cNvPr id="0" name=""/>
        <dsp:cNvSpPr/>
      </dsp:nvSpPr>
      <dsp:spPr>
        <a:xfrm>
          <a:off x="3619016" y="2300790"/>
          <a:ext cx="3562513" cy="356251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rtl="0">
            <a:lnSpc>
              <a:spcPct val="90000"/>
            </a:lnSpc>
            <a:spcBef>
              <a:spcPct val="0"/>
            </a:spcBef>
            <a:spcAft>
              <a:spcPct val="35000"/>
            </a:spcAft>
          </a:pPr>
          <a:r>
            <a:rPr lang="kk-KZ" sz="2900" kern="1200" dirty="0" smtClean="0"/>
            <a:t>Үздікті (дискретті) </a:t>
          </a:r>
          <a:endParaRPr lang="ru-RU" sz="2900" kern="1200" dirty="0"/>
        </a:p>
      </dsp:txBody>
      <dsp:txXfrm>
        <a:off x="4708552" y="3221106"/>
        <a:ext cx="2137508" cy="1959382"/>
      </dsp:txXfrm>
    </dsp:sp>
    <dsp:sp modelId="{E2F94E3E-AFDD-443A-A7CE-F3611C7AFDF2}">
      <dsp:nvSpPr>
        <dsp:cNvPr id="0" name=""/>
        <dsp:cNvSpPr/>
      </dsp:nvSpPr>
      <dsp:spPr>
        <a:xfrm>
          <a:off x="1048069" y="2300790"/>
          <a:ext cx="3562513" cy="356251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rtl="0">
            <a:lnSpc>
              <a:spcPct val="90000"/>
            </a:lnSpc>
            <a:spcBef>
              <a:spcPct val="0"/>
            </a:spcBef>
            <a:spcAft>
              <a:spcPct val="35000"/>
            </a:spcAft>
          </a:pPr>
          <a:r>
            <a:rPr lang="kk-KZ" sz="2900" kern="1200" dirty="0" smtClean="0"/>
            <a:t>үздіксіз (интервалды) </a:t>
          </a:r>
          <a:endParaRPr lang="ru-RU" sz="2900" kern="1200" dirty="0"/>
        </a:p>
      </dsp:txBody>
      <dsp:txXfrm>
        <a:off x="1383539" y="3221106"/>
        <a:ext cx="2137508" cy="195938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BFEF696-E9BB-4B9C-BB54-BE7AEC788AAC}">
      <dsp:nvSpPr>
        <dsp:cNvPr id="0" name=""/>
        <dsp:cNvSpPr/>
      </dsp:nvSpPr>
      <dsp:spPr>
        <a:xfrm>
          <a:off x="40" y="152008"/>
          <a:ext cx="3845569" cy="604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kk-KZ" sz="2100" kern="1200" dirty="0" smtClean="0"/>
            <a:t>Қатар варианты</a:t>
          </a:r>
          <a:endParaRPr lang="ru-RU" sz="2100" kern="1200" dirty="0"/>
        </a:p>
      </dsp:txBody>
      <dsp:txXfrm>
        <a:off x="40" y="152008"/>
        <a:ext cx="3845569" cy="604800"/>
      </dsp:txXfrm>
    </dsp:sp>
    <dsp:sp modelId="{3AB646BD-ADA9-476B-B133-611B4DA11791}">
      <dsp:nvSpPr>
        <dsp:cNvPr id="0" name=""/>
        <dsp:cNvSpPr/>
      </dsp:nvSpPr>
      <dsp:spPr>
        <a:xfrm>
          <a:off x="40" y="756808"/>
          <a:ext cx="3845569" cy="38045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kk-KZ" sz="2100" kern="1200" dirty="0" smtClean="0"/>
            <a:t>Вариант деп топтау кезіндегі статистикалық таратпалы қатарлардың сандық немесе сапалық белгісі бойынша бөлінуін, яғни статистикалық таратпалы қатарлардың нені зерттейтіндігін анықтаушы көрсеткішті атайды. Статистикада вариант Х әрпімен белгінеледі және ол кестенің сол жағындағы бағанада орналасады.</a:t>
          </a:r>
          <a:endParaRPr lang="ru-RU" sz="2100" kern="1200" dirty="0"/>
        </a:p>
      </dsp:txBody>
      <dsp:txXfrm>
        <a:off x="40" y="756808"/>
        <a:ext cx="3845569" cy="3804570"/>
      </dsp:txXfrm>
    </dsp:sp>
    <dsp:sp modelId="{83B00A3E-B008-4129-89D6-E4895D772EE2}">
      <dsp:nvSpPr>
        <dsp:cNvPr id="0" name=""/>
        <dsp:cNvSpPr/>
      </dsp:nvSpPr>
      <dsp:spPr>
        <a:xfrm>
          <a:off x="4383989" y="152008"/>
          <a:ext cx="3845569" cy="604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kk-KZ" sz="2100" kern="1200" dirty="0" smtClean="0"/>
            <a:t>Вариант жиілігі</a:t>
          </a:r>
          <a:endParaRPr lang="ru-RU" sz="2100" kern="1200" dirty="0"/>
        </a:p>
      </dsp:txBody>
      <dsp:txXfrm>
        <a:off x="4383989" y="152008"/>
        <a:ext cx="3845569" cy="604800"/>
      </dsp:txXfrm>
    </dsp:sp>
    <dsp:sp modelId="{DBDBF0CD-0D53-49D1-8AC6-783A546BFD49}">
      <dsp:nvSpPr>
        <dsp:cNvPr id="0" name=""/>
        <dsp:cNvSpPr/>
      </dsp:nvSpPr>
      <dsp:spPr>
        <a:xfrm>
          <a:off x="4383989" y="756808"/>
          <a:ext cx="3845569" cy="380457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kk-KZ" sz="2100" kern="1200" dirty="0" smtClean="0"/>
            <a:t>Жиілік деп әр топтағы варианттың сандық көрсеткіштерін, яғни сол варианттың өз қатарында қаншалықты қайталануын көрсететін көрсеткіштердің жеке мәндерін атайды.</a:t>
          </a:r>
          <a:endParaRPr lang="ru-RU" sz="2100" kern="1200" dirty="0"/>
        </a:p>
      </dsp:txBody>
      <dsp:txXfrm>
        <a:off x="4383989" y="756808"/>
        <a:ext cx="3845569" cy="38045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17.05.2015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260648"/>
            <a:ext cx="8229600" cy="5865515"/>
          </a:xfrm>
        </p:spPr>
        <p:txBody>
          <a:bodyPr/>
          <a:lstStyle/>
          <a:p>
            <a:pPr algn="ctr"/>
            <a:r>
              <a:rPr lang="kk-KZ" b="1" dirty="0" smtClean="0"/>
              <a:t>СТАТИСТИКАЛЫҚ ЖИНАҚТАУ ЖӘНЕ ТОПТАСТЫРУ</a:t>
            </a:r>
            <a:endParaRPr lang="ru-RU" dirty="0" smtClean="0"/>
          </a:p>
          <a:p>
            <a:pPr lvl="0"/>
            <a:r>
              <a:rPr lang="kk-KZ" dirty="0" smtClean="0"/>
              <a:t>Жинақтау міндеті және оның мазмұны.</a:t>
            </a:r>
            <a:endParaRPr lang="ru-RU" dirty="0" smtClean="0"/>
          </a:p>
          <a:p>
            <a:pPr lvl="0"/>
            <a:r>
              <a:rPr lang="kk-KZ" dirty="0" smtClean="0"/>
              <a:t>Топтастыру әдісі және оның статистикалық әдістер жүйесінде алатын орны.</a:t>
            </a:r>
            <a:endParaRPr lang="ru-RU" dirty="0" smtClean="0"/>
          </a:p>
          <a:p>
            <a:pPr lvl="0"/>
            <a:r>
              <a:rPr lang="kk-KZ" dirty="0" smtClean="0"/>
              <a:t>Статистикалық топтастыру мен классификацияны тұрғызу принциптері</a:t>
            </a:r>
            <a:endParaRPr lang="ru-RU" dirty="0" smtClean="0"/>
          </a:p>
          <a:p>
            <a:r>
              <a:rPr lang="kk-KZ" dirty="0" smtClean="0"/>
              <a:t>Бөлу қатарлары мен қайта топтастыру</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217443"/>
          </a:xfrm>
        </p:spPr>
        <p:txBody>
          <a:bodyPr/>
          <a:lstStyle/>
          <a:p>
            <a:pPr algn="just"/>
            <a:r>
              <a:rPr lang="kk-KZ" b="1" dirty="0" smtClean="0"/>
              <a:t>Жинақтау дегеніміз</a:t>
            </a:r>
            <a:r>
              <a:rPr lang="kk-KZ" dirty="0" smtClean="0"/>
              <a:t> – бұл зерттелетін құбылысқа тән типтік белгілер мен заңдылықтарды жиынтықты құрастыратын бірліктер туралы нақты фактілерді жалпылау бойынша жүргізілетін операциялар кешені</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normAutofit lnSpcReduction="10000"/>
          </a:bodyPr>
          <a:lstStyle/>
          <a:p>
            <a:r>
              <a:rPr lang="kk-KZ" dirty="0" smtClean="0"/>
              <a:t>Жинақтауды жүргізуден бұрын оның бағдарламасын қалыптастыру қажет.  Жинақтаудың кезеңдері:</a:t>
            </a:r>
            <a:endParaRPr lang="ru-RU" dirty="0" smtClean="0"/>
          </a:p>
          <a:p>
            <a:pPr lvl="0"/>
            <a:r>
              <a:rPr lang="kk-KZ" dirty="0" smtClean="0"/>
              <a:t>топтастыру белгілерін таңдау;</a:t>
            </a:r>
            <a:endParaRPr lang="ru-RU" dirty="0" smtClean="0"/>
          </a:p>
          <a:p>
            <a:pPr lvl="0"/>
            <a:r>
              <a:rPr lang="kk-KZ" dirty="0" smtClean="0"/>
              <a:t>топтарды қалыптастыру тәртібін анықтау;</a:t>
            </a:r>
            <a:endParaRPr lang="ru-RU" dirty="0" smtClean="0"/>
          </a:p>
          <a:p>
            <a:pPr lvl="0"/>
            <a:r>
              <a:rPr lang="kk-KZ" dirty="0" smtClean="0"/>
              <a:t>топтар мен объектіні сипаттайтын статистикалық көрсеткіштер жүйесін белгілеу;</a:t>
            </a:r>
            <a:endParaRPr lang="ru-RU" dirty="0" smtClean="0"/>
          </a:p>
          <a:p>
            <a:pPr lvl="0"/>
            <a:r>
              <a:rPr lang="kk-KZ" dirty="0" smtClean="0"/>
              <a:t>жинақтау нәтижелері көрсетілетін статистикалық кесте макеттерінің жүйесін қалыптастыру.</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lnSpcReduction="10000"/>
          </a:bodyPr>
          <a:lstStyle/>
          <a:p>
            <a:pPr algn="just"/>
            <a:r>
              <a:rPr lang="kk-KZ" b="1" dirty="0" smtClean="0"/>
              <a:t>Топтастыру</a:t>
            </a:r>
            <a:r>
              <a:rPr lang="kk-KZ" dirty="0" smtClean="0"/>
              <a:t> дегеніміз – елеулі белгілеріне қарай зерттелетін жиынтық бірліктерін біртекті топтарға біріктіру</a:t>
            </a:r>
          </a:p>
          <a:p>
            <a:pPr algn="just"/>
            <a:r>
              <a:rPr lang="kk-KZ" dirty="0" smtClean="0"/>
              <a:t>Топтастыру әдісі көмегімен келесідей міндеттер шешіледі:</a:t>
            </a:r>
            <a:endParaRPr lang="ru-RU" dirty="0" smtClean="0"/>
          </a:p>
          <a:p>
            <a:pPr lvl="0" algn="just"/>
            <a:r>
              <a:rPr lang="kk-KZ" dirty="0" smtClean="0"/>
              <a:t>құбылыстың әлеуметтік-экономикалық типін сипаттау;</a:t>
            </a:r>
            <a:endParaRPr lang="ru-RU" dirty="0" smtClean="0"/>
          </a:p>
          <a:p>
            <a:pPr lvl="0" algn="just"/>
            <a:r>
              <a:rPr lang="kk-KZ" dirty="0" smtClean="0"/>
              <a:t>құбылыс құрамын және құрылымдық қозғалысын зерттеу;</a:t>
            </a:r>
            <a:endParaRPr lang="ru-RU" dirty="0" smtClean="0"/>
          </a:p>
          <a:p>
            <a:pPr lvl="0" algn="just"/>
            <a:r>
              <a:rPr lang="kk-KZ" dirty="0" smtClean="0"/>
              <a:t>құбылыстар арасындағы байланыстарды анықтау.</a:t>
            </a:r>
            <a:endParaRPr lang="ru-RU" dirty="0" smtClean="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normAutofit fontScale="85000" lnSpcReduction="10000"/>
          </a:bodyPr>
          <a:lstStyle/>
          <a:p>
            <a:r>
              <a:rPr lang="kk-KZ" b="1" u="sng" dirty="0" smtClean="0"/>
              <a:t>Типологиялық </a:t>
            </a:r>
            <a:r>
              <a:rPr lang="kk-KZ" dirty="0" smtClean="0"/>
              <a:t>топтастыру – бұл зерттелетін жиынтықты белгілерге сай класстарға, әлеуметтік-экономикалық типтерге, біртектес топтарға бөлу. </a:t>
            </a:r>
            <a:endParaRPr lang="ru-RU" dirty="0" smtClean="0"/>
          </a:p>
          <a:p>
            <a:r>
              <a:rPr lang="kk-KZ" b="1" u="sng" dirty="0" smtClean="0"/>
              <a:t>Құрылымдық</a:t>
            </a:r>
            <a:r>
              <a:rPr lang="kk-KZ" dirty="0" smtClean="0"/>
              <a:t> деп біртектес жиынтықты қандай да бір вариациялық белгі бойынша оның құрылымын сипаттайтын топтастыруды атаймыз.</a:t>
            </a:r>
            <a:endParaRPr lang="ru-RU" dirty="0" smtClean="0"/>
          </a:p>
          <a:p>
            <a:r>
              <a:rPr lang="kk-KZ" dirty="0" smtClean="0"/>
              <a:t>Зерттелетін құбылыстар мен олардың белгілері арасындағы байланысты анықтайтын топтастыруды </a:t>
            </a:r>
            <a:r>
              <a:rPr lang="kk-KZ" b="1" u="sng" dirty="0" smtClean="0"/>
              <a:t>аналитикалық</a:t>
            </a:r>
            <a:r>
              <a:rPr lang="kk-KZ" b="1" dirty="0" smtClean="0"/>
              <a:t> </a:t>
            </a:r>
            <a:r>
              <a:rPr lang="kk-KZ" dirty="0" smtClean="0"/>
              <a:t>деп білеміз. Барлық белгілер жиынтығын 2 топқа бөлуге болады: факторлық және нәтижелік. Нәтижелік белгілер факторлық белгілердің ықпалын сезінетін белгілер. Факторлық белгі деп оның әсерінен басқа белгілердің өзгерісіне әкелетін белгілерді атаймыз. </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577483"/>
          </a:xfrm>
        </p:spPr>
        <p:txBody>
          <a:bodyPr/>
          <a:lstStyle/>
          <a:p>
            <a:r>
              <a:rPr lang="kk-KZ" dirty="0" smtClean="0"/>
              <a:t>Бір белгі бойынша топқа бөлінген топтастыруды </a:t>
            </a:r>
            <a:r>
              <a:rPr lang="kk-KZ" b="1" dirty="0" smtClean="0"/>
              <a:t>қарапайым</a:t>
            </a:r>
            <a:r>
              <a:rPr lang="kk-KZ" dirty="0" smtClean="0"/>
              <a:t> деп атаймыз. </a:t>
            </a:r>
            <a:r>
              <a:rPr lang="kk-KZ" b="1" dirty="0" smtClean="0"/>
              <a:t>Күрделі</a:t>
            </a:r>
            <a:r>
              <a:rPr lang="kk-KZ" dirty="0" smtClean="0"/>
              <a:t> деп жиынтық бірліктерін екі немесе бірнеше белгілер бойынша топтастыруды атаймыз.</a:t>
            </a:r>
          </a:p>
          <a:p>
            <a:r>
              <a:rPr lang="kk-KZ" dirty="0" smtClean="0"/>
              <a:t>Статистикалық бақылау нәтижесінде жиналған ақпарат негізіндегі топтау </a:t>
            </a:r>
            <a:r>
              <a:rPr lang="kk-KZ" b="1" dirty="0" smtClean="0"/>
              <a:t>алғашқы</a:t>
            </a:r>
            <a:r>
              <a:rPr lang="kk-KZ" dirty="0" smtClean="0"/>
              <a:t> топтау д.а</a:t>
            </a:r>
          </a:p>
          <a:p>
            <a:r>
              <a:rPr lang="kk-KZ" dirty="0" smtClean="0"/>
              <a:t>Белгілі топтарды жаңа топтарға топтауды </a:t>
            </a:r>
            <a:r>
              <a:rPr lang="kk-KZ" b="1" dirty="0" smtClean="0"/>
              <a:t>қайта топтау </a:t>
            </a:r>
            <a:r>
              <a:rPr lang="kk-KZ" dirty="0" smtClean="0"/>
              <a:t>д.а</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577483"/>
          </a:xfrm>
        </p:spPr>
        <p:txBody>
          <a:bodyPr/>
          <a:lstStyle/>
          <a:p>
            <a:pPr algn="just"/>
            <a:r>
              <a:rPr lang="kk-KZ" dirty="0" smtClean="0"/>
              <a:t>Жаңа топ пен ескі топтың шекаралары сәйкес келсе, бастапқы интервалдарды біріктіру тәсілі қолданылады</a:t>
            </a:r>
          </a:p>
          <a:p>
            <a:pPr algn="just"/>
            <a:r>
              <a:rPr lang="kk-KZ" dirty="0" smtClean="0"/>
              <a:t>Жаңа топ пен ескі топтың шекаралары сәйкес келмесе, үлестік топтау тәсілі қолданылады</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lnSpcReduction="10000"/>
          </a:bodyPr>
          <a:lstStyle/>
          <a:p>
            <a:pPr algn="ctr"/>
            <a:r>
              <a:rPr lang="kk-KZ" b="1" dirty="0" smtClean="0"/>
              <a:t>Статистикалық топтастыру қағидалары</a:t>
            </a:r>
            <a:r>
              <a:rPr lang="kk-KZ" dirty="0" smtClean="0"/>
              <a:t>:</a:t>
            </a:r>
          </a:p>
          <a:p>
            <a:r>
              <a:rPr lang="kk-KZ" u="sng" dirty="0" smtClean="0"/>
              <a:t>Топтаудың негізгі белгісін анықтау</a:t>
            </a:r>
            <a:r>
              <a:rPr lang="kk-KZ" dirty="0" smtClean="0"/>
              <a:t>. </a:t>
            </a:r>
            <a:r>
              <a:rPr lang="kk-KZ" sz="3000" i="1" dirty="0" smtClean="0"/>
              <a:t>Топтау жиынтықтың сандық және сапалық белгілері бойынша жүргізіледі. </a:t>
            </a:r>
          </a:p>
          <a:p>
            <a:r>
              <a:rPr lang="kk-KZ" u="sng" dirty="0" smtClean="0"/>
              <a:t>Топтау белгілері бойынша топтарды анықтау </a:t>
            </a:r>
            <a:r>
              <a:rPr lang="kk-KZ" sz="3000" i="1" dirty="0" smtClean="0"/>
              <a:t>Топ саны зерттеу міндеттері мен топтастыру негізіне салынған белгі түрлеріне, жиынтық санына, белгілердің вариация деңгейіне байланысты анықталады</a:t>
            </a:r>
          </a:p>
          <a:p>
            <a:r>
              <a:rPr lang="kk-KZ" u="sng" dirty="0" smtClean="0"/>
              <a:t>Берілген мәліметтерді анықталған топтарға бөлу</a:t>
            </a:r>
            <a:endParaRPr lang="ru-RU" u="sn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txBody>
          <a:bodyPr>
            <a:normAutofit lnSpcReduction="10000"/>
          </a:bodyPr>
          <a:lstStyle/>
          <a:p>
            <a:r>
              <a:rPr lang="kk-KZ" dirty="0" smtClean="0"/>
              <a:t>Топтастыруды сапалық (атрибутивтік) белгі бойынша жүргізгенде топ саны осы белгілердің қанша түрі, жағдайы, градациясына байланысты анықталады </a:t>
            </a:r>
          </a:p>
          <a:p>
            <a:r>
              <a:rPr lang="kk-KZ" dirty="0" smtClean="0"/>
              <a:t>Егер топтастыру сандық белгі бойынша жүргізілгенде ең алдымен зерттелетін объект бірліктерінің санына және топтау белгісінің өзгерімдік деңгейіне, яғни вариациясына байланысты анықталады. </a:t>
            </a:r>
            <a:r>
              <a:rPr lang="kk-KZ" sz="1800" dirty="0" smtClean="0"/>
              <a:t>Неғұрлым вариация көп болса, соғұрлым топ саны көп болады. Бірақ та топ санының тым көптігі әлеуметтік-экономикалық құбылыстар мен процесстерді зерттеуде заңдылықтарды анықтауды қиындатады. Сондықтан әрбір нақты жағдайда топ санын анықтағанда тек қана белгінің өзгерімділік деңгейін ғана емес, сонымен бірге зерттеудің объектісі мен мақсатының ерекшеліктерін есепке алу қажет.</a:t>
            </a:r>
            <a:endParaRPr lang="ru-RU" sz="1800" dirty="0" smtClean="0"/>
          </a:p>
          <a:p>
            <a:endParaRPr lang="ru-RU"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404664"/>
            <a:ext cx="8229600" cy="5750099"/>
          </a:xfrm>
        </p:spPr>
        <p:txBody>
          <a:bodyPr/>
          <a:lstStyle/>
          <a:p>
            <a:r>
              <a:rPr lang="kk-KZ" dirty="0" smtClean="0"/>
              <a:t>Оптималды топ санын анықтауда Стерджесс формуласын қолданады:</a:t>
            </a:r>
          </a:p>
          <a:p>
            <a:pPr algn="ctr">
              <a:buNone/>
            </a:pPr>
            <a:r>
              <a:rPr lang="en-US" sz="3600" b="1" dirty="0" smtClean="0"/>
              <a:t>n=1+3,322·lgN</a:t>
            </a:r>
            <a:endParaRPr lang="ru-RU" sz="3600" b="1" dirty="0" smtClean="0"/>
          </a:p>
          <a:p>
            <a:r>
              <a:rPr lang="kk-KZ" dirty="0" smtClean="0"/>
              <a:t>n – топ саны</a:t>
            </a:r>
            <a:endParaRPr lang="ru-RU" dirty="0" smtClean="0"/>
          </a:p>
          <a:p>
            <a:r>
              <a:rPr lang="kk-KZ" dirty="0" smtClean="0"/>
              <a:t>N – жиынтық бірліктерінің саны.</a:t>
            </a:r>
            <a:endParaRPr lang="ru-RU" dirty="0" smtClean="0"/>
          </a:p>
          <a:p>
            <a:r>
              <a:rPr lang="kk-KZ" dirty="0" smtClean="0"/>
              <a:t>Формулаға сәйкес топ санын таңдау жиынтық көлеміне байланысты жүргізіледі.</a:t>
            </a:r>
            <a:endParaRPr lang="ru-RU" dirty="0" smtClean="0"/>
          </a:p>
          <a:p>
            <a:r>
              <a:rPr lang="kk-KZ" dirty="0" smtClean="0"/>
              <a:t>Топ санын анықтағаннан кейін, топтастыру интервалын анықтау керек</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txBody>
          <a:bodyPr>
            <a:normAutofit lnSpcReduction="10000"/>
          </a:bodyPr>
          <a:lstStyle/>
          <a:p>
            <a:r>
              <a:rPr lang="kk-KZ" dirty="0" smtClean="0"/>
              <a:t>Интервал – бұл белгілі бір шекараларда жатқан вариациялық белгі шамасы. Әр бір интервал өз өлшемінен, жоғарғы және төменгі шекараларынан немесе олардың біреуінен тұрады. Интервалдың төменгі шекарасы деп интервалдың  ең кіші мәнін, ал ең үлкен мәнін жоғарғы шекарасы деп атайды. Интервал өлшемі болып интервалдың жоғарғы және төменгі шекараларының айырмасы табылады</a:t>
            </a:r>
          </a:p>
          <a:p>
            <a:r>
              <a:rPr lang="kk-KZ" dirty="0" smtClean="0"/>
              <a:t>Интервалдар өлшеміне қарай біркелкі және әртүрлі деп бөлінеді. </a:t>
            </a:r>
            <a:endParaRPr lang="ru-RU" dirty="0" smtClean="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normAutofit fontScale="70000" lnSpcReduction="20000"/>
          </a:bodyPr>
          <a:lstStyle/>
          <a:p>
            <a:r>
              <a:rPr lang="kk-KZ" sz="4100" dirty="0" smtClean="0"/>
              <a:t>Егер де белгі вариациясы салыстырмалы аз мөлшерде болған жағдайда топтастыруды біркелкі интервалмен тұрғызады. Біркелкі интервал шамасы келесі формуламен анықталады:</a:t>
            </a:r>
            <a:endParaRPr lang="ru-RU" sz="4100" dirty="0" smtClean="0"/>
          </a:p>
          <a:p>
            <a:pPr algn="ctr">
              <a:buNone/>
            </a:pPr>
            <a:r>
              <a:rPr lang="en-US" sz="4100" b="1" dirty="0" smtClean="0"/>
              <a:t>¡=R/n</a:t>
            </a:r>
            <a:endParaRPr lang="ru-RU" sz="4100" b="1" dirty="0" smtClean="0"/>
          </a:p>
          <a:p>
            <a:r>
              <a:rPr lang="kk-KZ" sz="4100" dirty="0" smtClean="0"/>
              <a:t>R = X</a:t>
            </a:r>
            <a:r>
              <a:rPr lang="kk-KZ" sz="4100" baseline="-25000" dirty="0" smtClean="0"/>
              <a:t>max</a:t>
            </a:r>
            <a:r>
              <a:rPr lang="kk-KZ" sz="4100" dirty="0" smtClean="0"/>
              <a:t> - X</a:t>
            </a:r>
            <a:r>
              <a:rPr lang="kk-KZ" sz="4100" baseline="-25000" dirty="0" smtClean="0"/>
              <a:t>min</a:t>
            </a:r>
            <a:r>
              <a:rPr lang="kk-KZ" sz="4100" dirty="0" smtClean="0"/>
              <a:t>, вариация алшақтығы;</a:t>
            </a:r>
            <a:endParaRPr lang="ru-RU" sz="4100" dirty="0" smtClean="0"/>
          </a:p>
          <a:p>
            <a:r>
              <a:rPr lang="kk-KZ" sz="4100" dirty="0" smtClean="0"/>
              <a:t>Осылай табылған шаманы интервал адымы деп атайды. </a:t>
            </a:r>
          </a:p>
          <a:p>
            <a:r>
              <a:rPr lang="kk-KZ" sz="2900" dirty="0" smtClean="0"/>
              <a:t>Егер де формула бойынша табылған шама үтірге дейін бір санға ие болғанда, оны ондық шамаға дейін дөңгелектеу қажет.</a:t>
            </a:r>
          </a:p>
          <a:p>
            <a:pPr>
              <a:buNone/>
            </a:pPr>
            <a:r>
              <a:rPr lang="kk-KZ" sz="2900" dirty="0" smtClean="0"/>
              <a:t>      0,66 – 0,7; 1,372 – 1,4.</a:t>
            </a:r>
            <a:endParaRPr lang="ru-RU" sz="2900" dirty="0" smtClean="0"/>
          </a:p>
          <a:p>
            <a:r>
              <a:rPr lang="kk-KZ" sz="2900" dirty="0" smtClean="0"/>
              <a:t>Егер де үтірден кейін 2 немесе бірнеші сан болса, онда осы шаманы бүтінге дейін дөңгелектеу қажет. 12,785 – 13.</a:t>
            </a:r>
            <a:endParaRPr lang="ru-RU" sz="2900" dirty="0" smtClean="0"/>
          </a:p>
          <a:p>
            <a:r>
              <a:rPr lang="kk-KZ" sz="2900" dirty="0" smtClean="0"/>
              <a:t>Егер де есептелген шама 3  саннан, 4 саннан тұратын болса, оны жақын санға дейін дөңгелектеу керек. 248 -250. 395-400.</a:t>
            </a:r>
            <a:endParaRPr lang="ru-RU" sz="2900"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txBody>
          <a:bodyPr>
            <a:normAutofit lnSpcReduction="10000"/>
          </a:bodyPr>
          <a:lstStyle/>
          <a:p>
            <a:r>
              <a:rPr lang="kk-KZ" dirty="0" smtClean="0"/>
              <a:t>Мысалы, кәсіпорындарды негізгі қорлар құны бойынша біркелкі интервалмен топтастыру жүргізу керек. Егер де оның максималды шамасы 2040 млн теңге, ал минималды шамасы – 290 млн теңге болса және жиынтық 80 бірліктен тұрады. Формулаға сай бұл жиынтықты 7 топқа бөлу керектігін анықтаймыз. n=1+3.322lg80. </a:t>
            </a:r>
          </a:p>
          <a:p>
            <a:r>
              <a:rPr lang="kk-KZ" dirty="0" smtClean="0"/>
              <a:t>Ең бірінші вариация алшақтығына анықтау қажет. R=2040-290=1750. кейін интервал шамасын анықтаймыз </a:t>
            </a:r>
            <a:r>
              <a:rPr lang="en-US" dirty="0" err="1" smtClean="0"/>
              <a:t>i</a:t>
            </a:r>
            <a:r>
              <a:rPr lang="kk-KZ" dirty="0" smtClean="0"/>
              <a:t>=1750/7=250</a:t>
            </a:r>
            <a:r>
              <a:rPr lang="kk-KZ" dirty="0" smtClean="0"/>
              <a:t>. содан кейін топтар интервалдарын тұрғызу қажет.</a:t>
            </a:r>
            <a:endParaRPr lang="ru-RU" dirty="0" smtClean="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67544" y="692696"/>
          <a:ext cx="8229600" cy="5583059"/>
        </p:xfrm>
        <a:graphic>
          <a:graphicData uri="http://schemas.openxmlformats.org/drawingml/2006/table">
            <a:tbl>
              <a:tblPr firstRow="1" bandRow="1">
                <a:tableStyleId>{5C22544A-7EE6-4342-B048-85BDC9FD1C3A}</a:tableStyleId>
              </a:tblPr>
              <a:tblGrid>
                <a:gridCol w="2160240"/>
                <a:gridCol w="2880320"/>
                <a:gridCol w="3189040"/>
              </a:tblGrid>
              <a:tr h="693077">
                <a:tc>
                  <a:txBody>
                    <a:bodyPr/>
                    <a:lstStyle/>
                    <a:p>
                      <a:pPr algn="ctr">
                        <a:spcAft>
                          <a:spcPts val="0"/>
                        </a:spcAft>
                      </a:pPr>
                      <a:r>
                        <a:rPr lang="kk-KZ" sz="2400" b="1" dirty="0">
                          <a:latin typeface="Times New Roman"/>
                          <a:ea typeface="Times New Roman"/>
                          <a:cs typeface="Times New Roman"/>
                        </a:rPr>
                        <a:t>Топ №</a:t>
                      </a:r>
                      <a:endParaRPr lang="ru-RU" sz="2400" b="1" dirty="0">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1 нұсқа</a:t>
                      </a:r>
                      <a:endParaRPr lang="ru-RU" sz="2400" b="1" dirty="0">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2 нұсқа</a:t>
                      </a:r>
                      <a:endParaRPr lang="ru-RU" sz="2400" b="1">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1</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290-540</a:t>
                      </a:r>
                      <a:endParaRPr lang="ru-RU" sz="2400" b="1" dirty="0">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540 дейін</a:t>
                      </a:r>
                      <a:endParaRPr lang="ru-RU" sz="2400" b="1">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2</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540-790</a:t>
                      </a:r>
                      <a:endParaRPr lang="ru-RU" sz="2400" b="1" dirty="0">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540-790</a:t>
                      </a:r>
                      <a:endParaRPr lang="ru-RU" sz="2400" b="1" dirty="0">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3</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790-1040</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790-1040</a:t>
                      </a:r>
                      <a:endParaRPr lang="ru-RU" sz="2400" b="1" dirty="0">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4</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1040-1290</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1040-1290</a:t>
                      </a:r>
                      <a:endParaRPr lang="ru-RU" sz="2400" b="1" dirty="0">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5</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1290-1540</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1290-1540</a:t>
                      </a:r>
                      <a:endParaRPr lang="ru-RU" sz="2400" b="1" dirty="0">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6</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1540-1790</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1540-1790</a:t>
                      </a:r>
                      <a:endParaRPr lang="ru-RU" sz="2400" b="1" dirty="0">
                        <a:latin typeface="Times New Roman"/>
                        <a:ea typeface="Times New Roman"/>
                        <a:cs typeface="Times New Roman"/>
                      </a:endParaRPr>
                    </a:p>
                  </a:txBody>
                  <a:tcPr marL="68580" marR="68580" marT="0" marB="0"/>
                </a:tc>
              </a:tr>
              <a:tr h="693077">
                <a:tc>
                  <a:txBody>
                    <a:bodyPr/>
                    <a:lstStyle/>
                    <a:p>
                      <a:pPr algn="ctr">
                        <a:spcAft>
                          <a:spcPts val="0"/>
                        </a:spcAft>
                      </a:pPr>
                      <a:r>
                        <a:rPr lang="kk-KZ" sz="2400" b="1">
                          <a:latin typeface="Times New Roman"/>
                          <a:ea typeface="Times New Roman"/>
                          <a:cs typeface="Times New Roman"/>
                        </a:rPr>
                        <a:t>7</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a:latin typeface="Times New Roman"/>
                          <a:ea typeface="Times New Roman"/>
                          <a:cs typeface="Times New Roman"/>
                        </a:rPr>
                        <a:t>1790-2040</a:t>
                      </a:r>
                      <a:endParaRPr lang="ru-RU" sz="2400" b="1">
                        <a:latin typeface="Times New Roman"/>
                        <a:ea typeface="Times New Roman"/>
                        <a:cs typeface="Times New Roman"/>
                      </a:endParaRPr>
                    </a:p>
                  </a:txBody>
                  <a:tcPr marL="68580" marR="68580" marT="0" marB="0"/>
                </a:tc>
                <a:tc>
                  <a:txBody>
                    <a:bodyPr/>
                    <a:lstStyle/>
                    <a:p>
                      <a:pPr algn="ctr">
                        <a:spcAft>
                          <a:spcPts val="0"/>
                        </a:spcAft>
                      </a:pPr>
                      <a:r>
                        <a:rPr lang="kk-KZ" sz="2400" b="1" dirty="0">
                          <a:latin typeface="Times New Roman"/>
                          <a:ea typeface="Times New Roman"/>
                          <a:cs typeface="Times New Roman"/>
                        </a:rPr>
                        <a:t>2040 және одан жоғары</a:t>
                      </a:r>
                      <a:endParaRPr lang="ru-RU" sz="2400" b="1" dirty="0">
                        <a:latin typeface="Times New Roman"/>
                        <a:ea typeface="Times New Roman"/>
                        <a:cs typeface="Times New Roman"/>
                      </a:endParaRPr>
                    </a:p>
                  </a:txBody>
                  <a:tcPr marL="68580" marR="68580" marT="0" marB="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lstStyle/>
          <a:p>
            <a:r>
              <a:rPr lang="kk-KZ" dirty="0" smtClean="0"/>
              <a:t>Интервалдар жабық және ашық түрде болады. Жабықта жоғарғы және төменгі шекаралары көрсетіледі, ал ашықта не жоғарғы не төменгі шекаралары беріледі</a:t>
            </a:r>
          </a:p>
          <a:p>
            <a:r>
              <a:rPr lang="kk-KZ" dirty="0" smtClean="0"/>
              <a:t> Жоғарыдағы мысалда 1 нұсқада барлық топтар жабық интервалдардан тұрады. 2 нұсқада  бірінші және соңғы топ – ашық интервалдардан тұрады.</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577483"/>
          </a:xfrm>
        </p:spPr>
        <p:txBody>
          <a:bodyPr>
            <a:normAutofit lnSpcReduction="10000"/>
          </a:bodyPr>
          <a:lstStyle/>
          <a:p>
            <a:r>
              <a:rPr lang="kk-KZ" dirty="0" smtClean="0"/>
              <a:t>Топтастырудан классификацияны ажыратып көрсету қажет. Классификация деп құбылыс пен объектілерді қандай да бір белгі негізінде бірнеше топтарға, класстарға, разрядтарға жүйелік түрде бөлуді атаймыз.</a:t>
            </a:r>
            <a:endParaRPr lang="ru-RU" dirty="0" smtClean="0"/>
          </a:p>
          <a:p>
            <a:r>
              <a:rPr lang="kk-KZ" dirty="0" smtClean="0"/>
              <a:t>Классификацияның айырмашылығы болып:</a:t>
            </a:r>
            <a:endParaRPr lang="ru-RU" dirty="0" smtClean="0"/>
          </a:p>
          <a:p>
            <a:pPr lvl="0"/>
            <a:r>
              <a:rPr lang="kk-KZ" dirty="0" smtClean="0"/>
              <a:t>оның негізінде сапалық белгі жатады.</a:t>
            </a:r>
            <a:endParaRPr lang="ru-RU" dirty="0" smtClean="0"/>
          </a:p>
          <a:p>
            <a:pPr lvl="0"/>
            <a:r>
              <a:rPr lang="kk-KZ" dirty="0" smtClean="0"/>
              <a:t>классификациялар стандартты болып келеді.</a:t>
            </a:r>
            <a:endParaRPr lang="ru-RU" dirty="0" smtClean="0"/>
          </a:p>
          <a:p>
            <a:pPr lvl="0"/>
            <a:r>
              <a:rPr lang="kk-KZ" dirty="0" smtClean="0"/>
              <a:t>классификациялар ұзақ уақыт өзгермейді, тұрақты болады.</a:t>
            </a:r>
            <a:endParaRPr lang="ru-RU" dirty="0" smtClean="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a:bodyPr>
          <a:lstStyle/>
          <a:p>
            <a:pPr algn="just"/>
            <a:r>
              <a:rPr lang="kk-KZ" sz="4400" b="1" dirty="0" smtClean="0"/>
              <a:t>Статистикалық таратпалы қатарлар</a:t>
            </a:r>
            <a:r>
              <a:rPr lang="kk-KZ" sz="4400" dirty="0" smtClean="0"/>
              <a:t> деп, қоғамдық құбылыстар мен процестер туралы сандық көрсеткіштерді өздеріне тән өзгермелі белгілеріне қарай белгілі бір тәртіпппен ретке келтіріліп, топқа бөлуді атайды</a:t>
            </a:r>
            <a:endParaRPr lang="ru-RU" sz="4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a:bodyPr>
          <a:lstStyle/>
          <a:p>
            <a:r>
              <a:rPr lang="kk-KZ" dirty="0" smtClean="0"/>
              <a:t>Егер жиынтық бірліктері сапалық белгілері бойынша топталып, ретке келтірілген болса, яғни сапалық белгілердің жеке мәндері белгілі бір анықтама, ұғым ретінде берілетін болса, онда мұндай бөлінуді сапалық таратпалы қатарлар деп атайды.</a:t>
            </a:r>
            <a:endParaRPr lang="ru-RU" dirty="0" smtClean="0"/>
          </a:p>
          <a:p>
            <a:r>
              <a:rPr lang="kk-KZ" dirty="0" smtClean="0"/>
              <a:t>Егер жиынтық бірліктері сандық белгілері бойынша ретке келтіріліп, сипатталатын болса, онда мұндай бөлінуді өзгермелі таратпалы қатарлар деп атайды.</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188640"/>
          <a:ext cx="8229600" cy="5937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r>
            <a:br>
              <a:rPr lang="kk-KZ" dirty="0" smtClean="0"/>
            </a:br>
            <a:r>
              <a:rPr lang="kk-KZ" dirty="0" smtClean="0"/>
              <a:t>Таратпалы қатарлар негізгі екі бөліктен тұрады:</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457200" y="1412776"/>
          <a:ext cx="8229600" cy="4713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fontScale="77500" lnSpcReduction="20000"/>
          </a:bodyPr>
          <a:lstStyle/>
          <a:p>
            <a:r>
              <a:rPr lang="kk-KZ" dirty="0" smtClean="0"/>
              <a:t>Статистикалық топтау әдісінің ішіндегі негізгі және жиі қолданылатын түрі екінші рет қайта топтау тәсілі.</a:t>
            </a:r>
            <a:endParaRPr lang="ru-RU" dirty="0" smtClean="0"/>
          </a:p>
          <a:p>
            <a:r>
              <a:rPr lang="kk-KZ" dirty="0" smtClean="0"/>
              <a:t>Қайта топтау деп алғашқы топтастырылыған топтық көрсеткіштерді жаңа топтарға өзгерту әдісін атайды.</a:t>
            </a:r>
            <a:endParaRPr lang="ru-RU" dirty="0" smtClean="0"/>
          </a:p>
          <a:p>
            <a:r>
              <a:rPr lang="kk-KZ" dirty="0" smtClean="0"/>
              <a:t>Бастапқы топтастырылыған топтық көрсеткіштер әлеуметтік-экономикалық құбылыстар мен процестерге талдау жасағанда қойылған талаптарға толық жауап бермейтін болса, онда қайта топтау әдісі қолданылады. Ол екі түрлі тәсілмен жүргізіледі:</a:t>
            </a:r>
            <a:endParaRPr lang="ru-RU" dirty="0" smtClean="0"/>
          </a:p>
          <a:p>
            <a:pPr lvl="0"/>
            <a:r>
              <a:rPr lang="kk-KZ" dirty="0" smtClean="0"/>
              <a:t>бастапқы топтастырылыған ұсақ топтардың интервалын қосып, яғни оларды көбейту арқылы ірі топтарға айналдыру;</a:t>
            </a:r>
            <a:endParaRPr lang="ru-RU" dirty="0" smtClean="0"/>
          </a:p>
          <a:p>
            <a:pPr lvl="0"/>
            <a:r>
              <a:rPr lang="kk-KZ" dirty="0" smtClean="0"/>
              <a:t>әр жерде жиналып, әр түрлі өңделген топтық көрсеткіштерді бір-бірімен салыстыру үшін бір жүйеге келтіру керек болғанда проценттік үлесі бойынша қайта топтау.</a:t>
            </a:r>
            <a:endParaRPr lang="ru-RU" dirty="0" smtClean="0"/>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1128</Words>
  <Application>Microsoft Office PowerPoint</Application>
  <PresentationFormat>Экран (4:3)</PresentationFormat>
  <Paragraphs>121</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 Таратпалы қатарлар негізгі екі бөліктен тұрады: </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29</cp:revision>
  <dcterms:created xsi:type="dcterms:W3CDTF">2015-02-09T15:29:52Z</dcterms:created>
  <dcterms:modified xsi:type="dcterms:W3CDTF">2015-05-17T11:51:38Z</dcterms:modified>
</cp:coreProperties>
</file>