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3" r:id="rId3"/>
    <p:sldId id="258" r:id="rId4"/>
    <p:sldId id="259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6B98EF-7FBA-437F-8EE7-D28DEF01E3EF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C8604F-338F-4776-9DCE-D62FA678ABE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6B98EF-7FBA-437F-8EE7-D28DEF01E3EF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C8604F-338F-4776-9DCE-D62FA678AB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6B98EF-7FBA-437F-8EE7-D28DEF01E3EF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C8604F-338F-4776-9DCE-D62FA678ABE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6B98EF-7FBA-437F-8EE7-D28DEF01E3EF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C8604F-338F-4776-9DCE-D62FA678AB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6B98EF-7FBA-437F-8EE7-D28DEF01E3EF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C8604F-338F-4776-9DCE-D62FA678ABE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6B98EF-7FBA-437F-8EE7-D28DEF01E3EF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C8604F-338F-4776-9DCE-D62FA678AB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6B98EF-7FBA-437F-8EE7-D28DEF01E3EF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C8604F-338F-4776-9DCE-D62FA678AB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6B98EF-7FBA-437F-8EE7-D28DEF01E3EF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C8604F-338F-4776-9DCE-D62FA678AB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1F6B98EF-7FBA-437F-8EE7-D28DEF01E3EF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CDC8604F-338F-4776-9DCE-D62FA678AB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6B98EF-7FBA-437F-8EE7-D28DEF01E3EF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C8604F-338F-4776-9DCE-D62FA678AB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6B98EF-7FBA-437F-8EE7-D28DEF01E3EF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C8604F-338F-4776-9DCE-D62FA678AB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F6B98EF-7FBA-437F-8EE7-D28DEF01E3EF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CDC8604F-338F-4776-9DCE-D62FA678ABE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19416" y="285728"/>
            <a:ext cx="8001056" cy="6072230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Кәсіпкерлік, кәсіпкерлік қызмет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тәуекел ете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жасалынатын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экономикалық әрекет, тауарларды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өндіру және сатудан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қызметтерден, істелген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жұмыстардан жүйелі 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алуға бағытталған дербес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қызмет.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Кәсіпкерлік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бұл - табысты алу мақсатымен өндірістің барлық факторларын қозғалысқа келтіре отырып, толық экономикалық жауапкершілікте болатын, субъектілердің инновациялық қызметіне негізделген өзін-өзі ұйымдастыру процесі.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548680"/>
            <a:ext cx="7772400" cy="6120680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Кәсіпкер</a:t>
            </a:r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жаңа идеяларды іске асырушы.</a:t>
            </a:r>
          </a:p>
          <a:p>
            <a:pPr indent="0" algn="just">
              <a:spcBef>
                <a:spcPts val="0"/>
              </a:spcBef>
              <a:buNone/>
            </a:pPr>
            <a:endParaRPr lang="kk-KZ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 algn="just">
              <a:spcBef>
                <a:spcPts val="0"/>
              </a:spcBef>
              <a:buNone/>
            </a:pPr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Кәсіпкер</a:t>
            </a:r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жаңалық енгізуші, ол заманауи техникада, өндіріс үрдісінде, немесе өткізу әдістерінде жаңа бip нәрсені жасайды. 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spcBef>
                <a:spcPts val="0"/>
              </a:spcBef>
              <a:buNone/>
            </a:pPr>
            <a:endParaRPr lang="kk-KZ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spcBef>
                <a:spcPts val="0"/>
              </a:spcBef>
              <a:buNone/>
            </a:pPr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Кәсіпкер</a:t>
            </a:r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ол өз жауапкершілігімен басын қayiп -қатерге және тәуекелге тiгe отырып, қызмет ететін нарықтың дербес агенті.</a:t>
            </a:r>
          </a:p>
          <a:p>
            <a:pPr indent="0">
              <a:spcBef>
                <a:spcPts val="0"/>
              </a:spcBef>
              <a:buNone/>
            </a:pPr>
            <a:endParaRPr lang="kk-KZ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spcBef>
                <a:spcPts val="0"/>
              </a:spcBef>
              <a:buNone/>
            </a:pPr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Кәсіпкер</a:t>
            </a:r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ұйымдастырушылық кабілетке ие  адам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0" name="Picture 6" descr="https://egemen.kz/article_photo/1500863505_article_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772400" cy="9144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Кәсіпкерліктің ұйымдық-құқықтық нысандары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628800"/>
            <a:ext cx="8280920" cy="507444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Бірлескен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кәсіпкерлік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елдер</a:t>
            </a:r>
            <a:r>
              <a:rPr lang="ru-RU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серіктестерінің өндірістік-шаруашылық қызметінің кең ауқымды нысаны</a:t>
            </a:r>
            <a:r>
              <a:rPr lang="ru-RU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яғни өндіріс </a:t>
            </a:r>
            <a:r>
              <a:rPr lang="ru-RU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пен </a:t>
            </a:r>
            <a:r>
              <a:rPr lang="ru-RU" dirty="0" err="1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айналыс</a:t>
            </a:r>
            <a:r>
              <a:rPr lang="ru-RU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аясындағы</a:t>
            </a:r>
            <a:r>
              <a:rPr lang="ru-RU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ғылыми-техникалық</a:t>
            </a:r>
            <a:r>
              <a:rPr lang="ru-RU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инвестициялық және қызмет көрсету салаларындағы бірігу</a:t>
            </a:r>
            <a:r>
              <a:rPr lang="ru-RU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кәсіпкерлік </a:t>
            </a:r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 err="1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кәсіпкерлік қызметпен заңды тұлға құрмай айналысу</a:t>
            </a:r>
            <a:r>
              <a:rPr lang="ru-RU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endParaRPr lang="ru-RU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https://cf.ppt-online.org/files/slide/d/dTUHQJfVunmhK0GvtabDrPRNA5q3ZO1jWFixMI/slide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http://ikaz.info/wp-content/uploads/2017/01/sjjd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072330" y="0"/>
            <a:ext cx="1714512" cy="78579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https://cf.ppt-online.org/files/slide/f/FjsA13ipTxl5BhgauwGDmdkY9ZzM4vbRnrCfqV/slide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158</TotalTime>
  <Words>82</Words>
  <Application>Microsoft Office PowerPoint</Application>
  <PresentationFormat>Экран (4:3)</PresentationFormat>
  <Paragraphs>12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Consolas</vt:lpstr>
      <vt:lpstr>Corbel</vt:lpstr>
      <vt:lpstr>Times New Roman</vt:lpstr>
      <vt:lpstr>Wingdings</vt:lpstr>
      <vt:lpstr>Wingdings 2</vt:lpstr>
      <vt:lpstr>Wingdings 3</vt:lpstr>
      <vt:lpstr>Метро</vt:lpstr>
      <vt:lpstr>Презентация PowerPoint</vt:lpstr>
      <vt:lpstr>Презентация PowerPoint</vt:lpstr>
      <vt:lpstr>Кәсіпкерліктің ұйымдық-құқықтық нысандары 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Кәсіпкерлік ұйымдардың мәдениеті. Іскерлік және кәсіби этика. Кәсіпкерлік тәуекелді төмендету жолдары</dc:title>
  <dc:creator>Сериккали</dc:creator>
  <cp:lastModifiedBy>Админ</cp:lastModifiedBy>
  <cp:revision>27</cp:revision>
  <dcterms:created xsi:type="dcterms:W3CDTF">2019-02-17T21:55:38Z</dcterms:created>
  <dcterms:modified xsi:type="dcterms:W3CDTF">2020-09-09T20:09:13Z</dcterms:modified>
</cp:coreProperties>
</file>