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954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9AE91-4FB5-43A0-ACE5-EC25D4093ABA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9B70040-8E3F-4E52-9D76-5204BACE3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8922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9AE91-4FB5-43A0-ACE5-EC25D4093ABA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70040-8E3F-4E52-9D76-5204BACE3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2493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9AE91-4FB5-43A0-ACE5-EC25D4093ABA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9B70040-8E3F-4E52-9D76-5204BACE3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8251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9AE91-4FB5-43A0-ACE5-EC25D4093ABA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9B70040-8E3F-4E52-9D76-5204BACE3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017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9AE91-4FB5-43A0-ACE5-EC25D4093ABA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9B70040-8E3F-4E52-9D76-5204BACE3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971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9AE91-4FB5-43A0-ACE5-EC25D4093ABA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70040-8E3F-4E52-9D76-5204BACE3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6242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9AE91-4FB5-43A0-ACE5-EC25D4093ABA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70040-8E3F-4E52-9D76-5204BACE3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6622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9AE91-4FB5-43A0-ACE5-EC25D4093ABA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70040-8E3F-4E52-9D76-5204BACE3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8790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9AE91-4FB5-43A0-ACE5-EC25D4093ABA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9B70040-8E3F-4E52-9D76-5204BACE3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5876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9AE91-4FB5-43A0-ACE5-EC25D4093ABA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9B70040-8E3F-4E52-9D76-5204BACE3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8292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9AE91-4FB5-43A0-ACE5-EC25D4093ABA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9B70040-8E3F-4E52-9D76-5204BACE3365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904403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9AE91-4FB5-43A0-ACE5-EC25D4093ABA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9B70040-8E3F-4E52-9D76-5204BACE3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867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9AE91-4FB5-43A0-ACE5-EC25D4093ABA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9B70040-8E3F-4E52-9D76-5204BACE3365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337687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9AE91-4FB5-43A0-ACE5-EC25D4093ABA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9B70040-8E3F-4E52-9D76-5204BACE3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0947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9AE91-4FB5-43A0-ACE5-EC25D4093ABA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70040-8E3F-4E52-9D76-5204BACE3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4779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9AE91-4FB5-43A0-ACE5-EC25D4093ABA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70040-8E3F-4E52-9D76-5204BACE3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9874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29AE91-4FB5-43A0-ACE5-EC25D4093ABA}" type="datetimeFigureOut">
              <a:rPr lang="ru-RU" smtClean="0"/>
              <a:t>15.04.2016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9B70040-8E3F-4E52-9D76-5204BACE3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1505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35773" y="1539240"/>
            <a:ext cx="8915399" cy="2262781"/>
          </a:xfrm>
        </p:spPr>
        <p:txBody>
          <a:bodyPr>
            <a:normAutofit/>
          </a:bodyPr>
          <a:lstStyle/>
          <a:p>
            <a:pPr algn="ctr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Геоке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ңістіктік мәліметтер базасын құру және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0720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92035" y="129812"/>
            <a:ext cx="10223862" cy="66329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топтың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ункцияларының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ерекшелігі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координаталық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жүйелерді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аумақтарды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картографиялаудың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кеңістіктік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үлгілермен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масштабтарын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есепке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алғандағы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позиционерлеу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мәліметтерін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ұйымдастыруда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айқындалады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функциялар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келесілер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Кез келген типті объектілерді сипаттауды қамтамасыз ететін ГАЖ үшін, ішкі мәліметтер үлгісін беру;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Координаталық жүйелердің келісімімен аумақты көп деңгейлі (масштабтар бойынша) ұсынуды қамтамасыз ету;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Ақпараттың сапасы жайлы, құрамында мәліметтердің тегі, дәлдігі, бөлшектілігі және толықтылығы бар мәліметтерді енгізу;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Аумақтың беттері мен бөліктері (фильтрация,тігу) бойынша растрлық мәліметтерді енгізу және ұйымдастыру;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Аумақтың беттері мен бөліктері (фильтрация,тігу) бойынша 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векторлық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мәліметтерді енгізу және ұйымдастыру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Атрибутивті мәліметтерді енгізу және өзгерту;</a:t>
            </a:r>
          </a:p>
        </p:txBody>
      </p:sp>
    </p:spTree>
    <p:extLst>
      <p:ext uri="{BB962C8B-B14F-4D97-AF65-F5344CB8AC3E}">
        <p14:creationId xmlns:p14="http://schemas.microsoft.com/office/powerpoint/2010/main" val="3266123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74811" y="561975"/>
            <a:ext cx="10269539" cy="5505450"/>
          </a:xfrm>
        </p:spPr>
        <p:txBody>
          <a:bodyPr>
            <a:normAutofit/>
          </a:bodyPr>
          <a:lstStyle/>
          <a:p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Жүйелі, тура, және кілт бойынша мәліметтерге қол жетулікті қолдау;</a:t>
            </a:r>
          </a:p>
          <a:p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Атрибуивті және позиционерлеу мәліметтерінің байланыстарын басқару;</a:t>
            </a:r>
          </a:p>
          <a:p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 жаңартулар қамтамасыз ету;</a:t>
            </a:r>
          </a:p>
          <a:p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 базасының транзакцияларын қадағалау мүмкіндігі;</a:t>
            </a:r>
          </a:p>
          <a:p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 базасында оқу/жазу өкілеттігін орнату мүмкіндігі;</a:t>
            </a:r>
          </a:p>
          <a:p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 базасын қарап шығу;</a:t>
            </a:r>
          </a:p>
          <a:p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 базасының апаттық жағдайлардан кейін, қалпына  келу мүмкіндігі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Мәліметтердің массивтерін объектілердің шектектеу түрі, тақырыбы, кластары бойынша ұйымдастыруды қамтамасыз ету;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 базасының жобаларын қолдау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3087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9725" y="495300"/>
            <a:ext cx="9210675" cy="866775"/>
          </a:xfrm>
        </p:spPr>
        <p:txBody>
          <a:bodyPr>
            <a:noAutofit/>
          </a:bodyPr>
          <a:lstStyle/>
          <a:p>
            <a:r>
              <a:rPr lang="kk-KZ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Мәліметтердің экспорты/импорты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28724" y="1628775"/>
            <a:ext cx="10144125" cy="4371975"/>
          </a:xfrm>
        </p:spPr>
        <p:txBody>
          <a:bodyPr>
            <a:normAutofit/>
          </a:bodyPr>
          <a:lstStyle/>
          <a:p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Мәліметтердің экспорты және импорты функциялары ГАЖ және басқа ақпараттық жүйелердің бірігіп әрекет етуін қамтамасыз етуге арналған.</a:t>
            </a:r>
          </a:p>
          <a:p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Бұл топта негізгі 3 функция бар:</a:t>
            </a:r>
          </a:p>
          <a:p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Басқа жүйелердің форматындағы сыртқы мәліметтер қатарынан ГАЖ ішкі форматына конвертациялау (мәліметтер экспорты)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ГАЖ ішкі форматындағы мәліметтерді басқа жүйелердің форматындағы мәліметтерге конвертациялау (мәліметтердің импорты);</a:t>
            </a:r>
          </a:p>
          <a:p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Кең таралған халықаралық айырбас форматтарын қолдау (факт бойынша стандартты болып табылатын)</a:t>
            </a:r>
          </a:p>
        </p:txBody>
      </p:sp>
    </p:spTree>
    <p:extLst>
      <p:ext uri="{BB962C8B-B14F-4D97-AF65-F5344CB8AC3E}">
        <p14:creationId xmlns:p14="http://schemas.microsoft.com/office/powerpoint/2010/main" val="3208676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825" y="0"/>
            <a:ext cx="8911687" cy="709390"/>
          </a:xfrm>
        </p:spPr>
        <p:txBody>
          <a:bodyPr>
            <a:normAutofit fontScale="90000"/>
          </a:bodyPr>
          <a:lstStyle/>
          <a:p>
            <a:pPr algn="ctr"/>
            <a:r>
              <a:rPr lang="kk-KZ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Мәліметтерді түрлендіру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89086" y="819150"/>
            <a:ext cx="10345739" cy="170497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Берілген топтың функциялары мәліметтер базасынан кеңістіктік мәліметтерді алуға және кеңістіктік талдаумен, картографиялық бейнелеуге дайындау мақсатымен түрлендіруге бағытталған. Олардың жиынтығында функциялардың бірнеше шағын топтары ажыратылады.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419599" y="2590801"/>
            <a:ext cx="3410129" cy="163528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Мәліметтерді түрлендіру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3086326" y="3251279"/>
            <a:ext cx="1285875" cy="7810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7829728" y="3225085"/>
            <a:ext cx="1714322" cy="7277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>
            <a:off x="6220092" y="4226083"/>
            <a:ext cx="1" cy="6762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Скругленный прямоугольник 10"/>
          <p:cNvSpPr/>
          <p:nvPr/>
        </p:nvSpPr>
        <p:spPr>
          <a:xfrm>
            <a:off x="790495" y="4090987"/>
            <a:ext cx="3083157" cy="137636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Мәліметтерді іздеу және сұрыптау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610368" y="4902357"/>
            <a:ext cx="3276600" cy="137636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Мәліметтерді реструктруризациялау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566444" y="4090987"/>
            <a:ext cx="2937642" cy="137636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Мәліметтерді трансформациялау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862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21450" y="381000"/>
            <a:ext cx="8911687" cy="1019174"/>
          </a:xfrm>
        </p:spPr>
        <p:txBody>
          <a:bodyPr>
            <a:noAutofit/>
          </a:bodyPr>
          <a:lstStyle/>
          <a:p>
            <a:r>
              <a:rPr lang="kk-KZ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Мәліметтерді іздеу және сұрыптау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52049" y="1419223"/>
            <a:ext cx="10250488" cy="4638677"/>
          </a:xfrm>
        </p:spPr>
        <p:txBody>
          <a:bodyPr>
            <a:noAutofit/>
          </a:bodyPr>
          <a:lstStyle/>
          <a:p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Берілген облыс бойынша кеңістіктік мәліметтерді монитор экранында тікбұрыш, дөңгелек немесе көпбұрыш түрінде сұрыптау;</a:t>
            </a:r>
          </a:p>
          <a:p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Аудандық типті кеңістіктік объектіге сәйкес келетін берілген облыс бойынша, кеңістіктік мәліметтерді сұрыптау;</a:t>
            </a:r>
          </a:p>
          <a:p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Кеңістіктік мәліметтерді графикалық кескінде меңзердің нұсқауымен сұрыптау;</a:t>
            </a:r>
          </a:p>
          <a:p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Кеңістіктік мәліметтерді объектілердің идентификаторы немесе идентификаторлар жиыны арқылы сұрыптау;</a:t>
            </a:r>
          </a:p>
          <a:p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Позициондау кеңістіктік мәліметтерін көрсетілген атрибуттар бойынша сұрыптау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724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3050" y="624110"/>
            <a:ext cx="9752012" cy="1280890"/>
          </a:xfrm>
        </p:spPr>
        <p:txBody>
          <a:bodyPr>
            <a:normAutofit/>
          </a:bodyPr>
          <a:lstStyle/>
          <a:p>
            <a:pPr algn="ctr"/>
            <a:r>
              <a:rPr lang="kk-KZ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Мәліметтерді реконструктуризациялау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09725" y="2095499"/>
            <a:ext cx="10115550" cy="4143375"/>
          </a:xfrm>
        </p:spPr>
        <p:txBody>
          <a:bodyPr>
            <a:normAutofit/>
          </a:bodyPr>
          <a:lstStyle/>
          <a:p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Мәліметтерді векторлық ұсынудан растрлық ұсынуға түрлендіру;</a:t>
            </a:r>
          </a:p>
          <a:p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Растрлық мәліметтерді сығымдау(архивация) немесе архивтан шығару;</a:t>
            </a:r>
          </a:p>
          <a:p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Растрлық ұяшық өлшемінің өзгерісі;</a:t>
            </a:r>
          </a:p>
          <a:p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Түзу сызықты контурлардың артық нүктелерін алып тастау;</a:t>
            </a:r>
          </a:p>
          <a:p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Контурларды қисықтылығы және пішінді сақтай отырып тегістеу;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7848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2100" y="605060"/>
            <a:ext cx="9447212" cy="937990"/>
          </a:xfrm>
        </p:spPr>
        <p:txBody>
          <a:bodyPr>
            <a:noAutofit/>
          </a:bodyPr>
          <a:lstStyle/>
          <a:p>
            <a:pPr algn="ctr"/>
            <a:r>
              <a:rPr lang="kk-K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Мәліметтерді трансформациялау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1137" y="1885950"/>
            <a:ext cx="9609137" cy="3777622"/>
          </a:xfrm>
        </p:spPr>
        <p:txBody>
          <a:bodyPr>
            <a:normAutofit/>
          </a:bodyPr>
          <a:lstStyle/>
          <a:p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Мәліметтерді бір координата жүйесінен басқасына түрлендіру (ротация, жылжу,масштабтау);</a:t>
            </a:r>
          </a:p>
          <a:p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Векторлық және растрлық мәліметтерді трансформациялау әдістерімен мататақырыптық сәйкестендіру;</a:t>
            </a:r>
          </a:p>
          <a:p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Проекцияның параметрлері белгілі болган тжағдайда карталарды бір проекциядан басқа проекцияға трансформациялау;</a:t>
            </a:r>
          </a:p>
          <a:p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Саналуан мататақырыптық негізді түрлі көздерден мәліметтердің интеграциялануы кезінде, әртүрлі жобалардың мәліметтерін бір аумаққа сәйкестендіру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508880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85</TotalTime>
  <Words>435</Words>
  <Application>Microsoft Office PowerPoint</Application>
  <PresentationFormat>Широкоэкранный</PresentationFormat>
  <Paragraphs>46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Century Gothic</vt:lpstr>
      <vt:lpstr>Times New Roman</vt:lpstr>
      <vt:lpstr>Wingdings</vt:lpstr>
      <vt:lpstr>Wingdings 3</vt:lpstr>
      <vt:lpstr>Легкий дым</vt:lpstr>
      <vt:lpstr>Геокеңістіктік мәліметтер базасын құру және басқару</vt:lpstr>
      <vt:lpstr>Презентация PowerPoint</vt:lpstr>
      <vt:lpstr>Презентация PowerPoint</vt:lpstr>
      <vt:lpstr>Мәліметтердің экспорты/импорты</vt:lpstr>
      <vt:lpstr>Мәліметтерді түрлендіру</vt:lpstr>
      <vt:lpstr>Мәліметтерді іздеу және сұрыптау</vt:lpstr>
      <vt:lpstr>Мәліметтерді реконструктуризациялау</vt:lpstr>
      <vt:lpstr>Мәліметтерді трансформациялау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Геокеңістіктік мәліметтер базасын құру және басқару</dc:title>
  <dc:creator>GL-211-9</dc:creator>
  <cp:lastModifiedBy>GL-211-9</cp:lastModifiedBy>
  <cp:revision>7</cp:revision>
  <dcterms:created xsi:type="dcterms:W3CDTF">2016-04-15T02:40:48Z</dcterms:created>
  <dcterms:modified xsi:type="dcterms:W3CDTF">2016-04-15T04:05:52Z</dcterms:modified>
</cp:coreProperties>
</file>