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428736"/>
            <a:ext cx="8429684" cy="1828800"/>
          </a:xfrm>
        </p:spPr>
        <p:txBody>
          <a:bodyPr>
            <a:normAutofit/>
          </a:bodyPr>
          <a:lstStyle/>
          <a:p>
            <a:r>
              <a:rPr lang="ru-RU" sz="4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Геоақпараттық жүйелер</a:t>
            </a:r>
            <a:endParaRPr lang="ru-RU" sz="4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Геоинформатика 2 бөлімнен тұрады: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928802"/>
            <a:ext cx="8715436" cy="4495800"/>
          </a:xfrm>
        </p:spPr>
        <p:txBody>
          <a:bodyPr/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Геоақпараттық картографиялау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– кеңістіктік ақпараттық ресурсты – геоақпаратты құру;</a:t>
            </a:r>
          </a:p>
          <a:p>
            <a:pP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ГАЖ – өңдеу: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геоақпаратты кеңістіктік шешімдерге өңдеу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66048" cy="990600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Билік  органдары және жергілікті өзін – өзі басқару органдарына арналған ГАЖ: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714488"/>
            <a:ext cx="8501122" cy="4929222"/>
          </a:xfrm>
        </p:spPr>
        <p:txBody>
          <a:bodyPr/>
          <a:lstStyle/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Аумақтың қоғамдық- экономикалық дамуының нәтижелі экономикалық механизмдерінің қалыптасуы;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Аймақтық экономикалық саясатты іске асыру;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Халықтың өмір сүру деңгейін жоғарылатуға жағдай жасау;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Халықтың ұдайы өндірісі, аумақ тұрғындарының өмірін және денсаулығын сақтау үшін жағдайлар жасау.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 саласына арналған ГАЖ: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736"/>
            <a:ext cx="8643998" cy="4972072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Аумақтағы кадастрларды немесе салалық меншіктегі реестрларды құру және басқару;</a:t>
            </a:r>
          </a:p>
          <a:p>
            <a:pPr algn="just">
              <a:buFont typeface="Wingdings" pitchFamily="2" charset="2"/>
              <a:buChar char="§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Аумақта қоршаған кеңістікті пайдаланумен байланысты нәтижелі салалық қызметті іске асыру;</a:t>
            </a:r>
          </a:p>
          <a:p>
            <a:pPr algn="just">
              <a:buFont typeface="Wingdings" pitchFamily="2" charset="2"/>
              <a:buChar char="§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Аумақта құрылымдық бөлімшелер қызметінің мониторинг жүйелерін құру және басқару;</a:t>
            </a:r>
          </a:p>
          <a:p>
            <a:pPr algn="just">
              <a:buFont typeface="Wingdings" pitchFamily="2" charset="2"/>
              <a:buChar char="§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Салалық қызметтің дамуына бағытталған жағдайды талдау және кеңістік шешімдерді шығару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ГАЖ қолданудағы басым бағыттар: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571612"/>
            <a:ext cx="8501122" cy="4857784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Есептік кадастр қызметі;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Салалық және объектілік мониторинг;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Дағдарыс жағдайларындағы ескертуші және жедел іс – әрекеттер;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Аумақ бойынша навигацияны жүргізу;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Аумақтарды үш өлшемді үлгіде белгілеу;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Геокеңістіктік мәліметтердің инфрақұрылымын құру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337452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Геоақпарат жүйелерінің классификациясы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214554"/>
            <a:ext cx="8358246" cy="3143272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Инструменталды ГАЖ – мәліметтердің геоақпараттық өңдеу орындау үшін, пайдаланылатын бағдарламалық құралдар;</a:t>
            </a:r>
          </a:p>
          <a:p>
            <a:pP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Өндірістік ГАЖ – геоақпаратты  алуды және өңдеуді жүзеге асыратын жүйелер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143108" y="500042"/>
            <a:ext cx="4214842" cy="2071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ГАЖ инструменталды құралдары екі түрге жіктеледі: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1500166" y="2357430"/>
            <a:ext cx="1143008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215074" y="2071678"/>
            <a:ext cx="121444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357158" y="3500438"/>
            <a:ext cx="271464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ГАЖ - қабықша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857884" y="3357562"/>
            <a:ext cx="2928958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ГАЖ – қосымша айқындауыш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Өндірістік ГАЖ келесі белгілері бойынша классификацияланады: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928802"/>
            <a:ext cx="8153400" cy="4000528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Мағынасы бойынша; 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Мәселелі – тақырыптық бағыты бойынша;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Аумақтық қамтуы бойынша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 бойынша ГАЖ келесі түрлері ерекешеленеді: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600200"/>
            <a:ext cx="8337452" cy="4900634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Көп мақсатты;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Тар салалы;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Анықтамалы – картографиялық;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Инвентаризацияланған және мониторингі;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Навигациялы;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Зерттеулік;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Кеңістіктік шешімдердің әзірлеулері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Басқа мақсаттағы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28600"/>
            <a:ext cx="8480328" cy="990600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Мәселелі – тақырыптық бағыты бойынша ГАЖ келесі түрлері ажыратылады: 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480328" cy="5043510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Экологиялық, табиғатты пайдаланушылық;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Жер кадастрлары;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Аумақты басқару;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Геологиялық;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Дағдарыстық жағдайлар;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Көліктік;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Сауда – маркетингтік 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Археологиялық, тарихи;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Басқа тақырыптық бағытта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66048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Аумақтық қамтуы бойынша ГАЖ келесі түрлер бойынша ажыратылады: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79357" y="2035165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786580" y="3142454"/>
            <a:ext cx="32861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3608381" y="2106603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7394595" y="2106603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394199" y="3106735"/>
            <a:ext cx="335758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2714620"/>
            <a:ext cx="2000232" cy="2071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Ғаламдық</a:t>
            </a:r>
          </a:p>
          <a:p>
            <a:pPr algn="ctr"/>
            <a:r>
              <a:rPr lang="kk-KZ" sz="2000" dirty="0" smtClean="0"/>
              <a:t>(1:4 500 000 және одан да кіші карталар масштабына сәйкес келеді)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643042" y="4786322"/>
            <a:ext cx="2000232" cy="2071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Жалпы халықтық</a:t>
            </a:r>
          </a:p>
          <a:p>
            <a:pPr algn="ctr"/>
            <a:r>
              <a:rPr lang="kk-KZ" sz="2000" dirty="0" smtClean="0"/>
              <a:t>(1 : 2 500 000 және одан кіші карталар масштабына сәйкес келеді)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357554" y="2714620"/>
            <a:ext cx="2000232" cy="2071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Аймақтық</a:t>
            </a:r>
          </a:p>
          <a:p>
            <a:pPr algn="ctr"/>
            <a:r>
              <a:rPr lang="kk-KZ" sz="2000" dirty="0" smtClean="0"/>
              <a:t>(1: 500 000 және одан да кіші карталар масштабына сәйкес келеді)</a:t>
            </a: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214942" y="4786322"/>
            <a:ext cx="2000232" cy="2071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Жергілікті</a:t>
            </a:r>
          </a:p>
          <a:p>
            <a:pPr algn="ctr"/>
            <a:r>
              <a:rPr lang="kk-KZ" sz="2000" dirty="0" smtClean="0"/>
              <a:t>(1:50 000 және одан да кіші карталар масштабына сәйкес келеді)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143768" y="2714620"/>
            <a:ext cx="2000232" cy="2071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Муниципалды</a:t>
            </a:r>
          </a:p>
          <a:p>
            <a:pPr algn="ctr"/>
            <a:r>
              <a:rPr lang="kk-KZ" sz="2000" dirty="0" smtClean="0"/>
              <a:t>(1:50 000 және одан да кіші карталар масштабына сәйкес келеді)</a:t>
            </a: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73</TotalTime>
  <Words>368</Words>
  <PresentationFormat>Экран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Обычная</vt:lpstr>
      <vt:lpstr>Геоақпараттық жүйелер</vt:lpstr>
      <vt:lpstr>Геоинформатика 2 бөлімнен тұрады:</vt:lpstr>
      <vt:lpstr>Билік  органдары және жергілікті өзін – өзі басқару органдарына арналған ГАЖ:</vt:lpstr>
      <vt:lpstr>Экономика саласына арналған ГАЖ:</vt:lpstr>
      <vt:lpstr>ГАЖ қолданудағы басым бағыттар:</vt:lpstr>
      <vt:lpstr>Геоақпарат жүйелерінің классификациясы</vt:lpstr>
      <vt:lpstr>Слайд 7</vt:lpstr>
      <vt:lpstr>Өндірістік ГАЖ келесі белгілері бойынша классификацияланады:</vt:lpstr>
      <vt:lpstr>Мақсаты бойынша ГАЖ келесі түрлері ерекешеленеді:</vt:lpstr>
      <vt:lpstr>Мәселелі – тақырыптық бағыты бойынша ГАЖ келесі түрлері ажыратылады: </vt:lpstr>
      <vt:lpstr>Аумақтық қамтуы бойынша ГАЖ келесі түрлер бойынша ажыратылады: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Геоақпараттық жүйелер</dc:title>
  <dc:creator>User</dc:creator>
  <cp:lastModifiedBy>User</cp:lastModifiedBy>
  <cp:revision>9</cp:revision>
  <dcterms:created xsi:type="dcterms:W3CDTF">2016-03-03T13:15:18Z</dcterms:created>
  <dcterms:modified xsi:type="dcterms:W3CDTF">2016-03-03T14:38:35Z</dcterms:modified>
</cp:coreProperties>
</file>