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64" r:id="rId6"/>
    <p:sldId id="260" r:id="rId7"/>
    <p:sldId id="261" r:id="rId8"/>
    <p:sldId id="278" r:id="rId9"/>
    <p:sldId id="279" r:id="rId10"/>
    <p:sldId id="265" r:id="rId11"/>
    <p:sldId id="274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ED804-323D-42F0-9AE2-B10876436DB8}" type="doc">
      <dgm:prSet loTypeId="urn:microsoft.com/office/officeart/2005/8/layout/radial6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8BEE18-ACE5-493B-97D9-E1F8BD28CF27}">
      <dgm:prSet phldrT="[Текст]" custT="1"/>
      <dgm:spPr/>
      <dgm:t>
        <a:bodyPr/>
        <a:lstStyle/>
        <a:p>
          <a:r>
            <a:rPr lang="kk-KZ" sz="2000" b="1" i="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Топырақтың</a:t>
          </a:r>
          <a:r>
            <a:rPr lang="kk-KZ" sz="20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i="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түзілуі</a:t>
          </a:r>
          <a:endParaRPr lang="ru-RU" sz="2000" b="1" i="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DFC9C4-F097-4AEC-A5A3-2772834401B2}" type="parTrans" cxnId="{B74CBECA-115A-4104-816E-3B500119A557}">
      <dgm:prSet/>
      <dgm:spPr/>
      <dgm:t>
        <a:bodyPr/>
        <a:lstStyle/>
        <a:p>
          <a:endParaRPr lang="ru-RU"/>
        </a:p>
      </dgm:t>
    </dgm:pt>
    <dgm:pt modelId="{A510DBE5-40B7-40C9-98DA-9F4EA59B511C}" type="sibTrans" cxnId="{B74CBECA-115A-4104-816E-3B500119A557}">
      <dgm:prSet/>
      <dgm:spPr/>
      <dgm:t>
        <a:bodyPr/>
        <a:lstStyle/>
        <a:p>
          <a:endParaRPr lang="ru-RU"/>
        </a:p>
      </dgm:t>
    </dgm:pt>
    <dgm:pt modelId="{37155E0A-0597-40FD-B291-EAF9728B37FC}">
      <dgm:prSet phldrT="[Текст]"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Аналық тау жынысы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016553-950A-4AC7-A28B-297C24AF41CD}" type="parTrans" cxnId="{FD39CE5E-32EF-4125-8D6A-3365FF1155A3}">
      <dgm:prSet/>
      <dgm:spPr/>
      <dgm:t>
        <a:bodyPr/>
        <a:lstStyle/>
        <a:p>
          <a:endParaRPr lang="ru-RU"/>
        </a:p>
      </dgm:t>
    </dgm:pt>
    <dgm:pt modelId="{A40CEF4F-B94C-4B9F-A10C-11A1262FAA98}" type="sibTrans" cxnId="{FD39CE5E-32EF-4125-8D6A-3365FF1155A3}">
      <dgm:prSet/>
      <dgm:spPr/>
      <dgm:t>
        <a:bodyPr/>
        <a:lstStyle/>
        <a:p>
          <a:endParaRPr lang="ru-RU"/>
        </a:p>
      </dgm:t>
    </dgm:pt>
    <dgm:pt modelId="{70BD950C-77F1-45B8-A303-1BF63F1B9E02}">
      <dgm:prSet phldrT="[Текст]"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Жер бедері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74780E-5739-497D-99C8-471ABEAD2161}" type="parTrans" cxnId="{07B2C04B-F54B-4C23-B432-13FB94684E03}">
      <dgm:prSet/>
      <dgm:spPr/>
      <dgm:t>
        <a:bodyPr/>
        <a:lstStyle/>
        <a:p>
          <a:endParaRPr lang="ru-RU"/>
        </a:p>
      </dgm:t>
    </dgm:pt>
    <dgm:pt modelId="{036D8CD8-CC41-4FFC-9C89-2CFE6EB15179}" type="sibTrans" cxnId="{07B2C04B-F54B-4C23-B432-13FB94684E03}">
      <dgm:prSet/>
      <dgm:spPr/>
      <dgm:t>
        <a:bodyPr/>
        <a:lstStyle/>
        <a:p>
          <a:endParaRPr lang="ru-RU"/>
        </a:p>
      </dgm:t>
    </dgm:pt>
    <dgm:pt modelId="{D209F652-A93E-49CF-8496-5678F80E2B1D}">
      <dgm:prSet phldrT="[Текст]"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Өсімдік және жануарлар  дүниесі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91580A-C280-4F12-AA79-3E2FC490A011}" type="parTrans" cxnId="{91F2FEE2-7D7A-4801-A981-A877039FB4B7}">
      <dgm:prSet/>
      <dgm:spPr/>
      <dgm:t>
        <a:bodyPr/>
        <a:lstStyle/>
        <a:p>
          <a:endParaRPr lang="ru-RU"/>
        </a:p>
      </dgm:t>
    </dgm:pt>
    <dgm:pt modelId="{60A4B335-D881-4C78-BBC1-159DDF0A918E}" type="sibTrans" cxnId="{91F2FEE2-7D7A-4801-A981-A877039FB4B7}">
      <dgm:prSet/>
      <dgm:spPr/>
      <dgm:t>
        <a:bodyPr/>
        <a:lstStyle/>
        <a:p>
          <a:endParaRPr lang="ru-RU"/>
        </a:p>
      </dgm:t>
    </dgm:pt>
    <dgm:pt modelId="{BF165709-6EF8-4743-8075-39C2FE9047DE}">
      <dgm:prSet phldrT="[Текст]"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Климат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70B803-3AD6-4001-AB39-5E2E7992C182}" type="parTrans" cxnId="{1DCA82CA-5E8F-4196-A012-0F02BF695011}">
      <dgm:prSet/>
      <dgm:spPr/>
      <dgm:t>
        <a:bodyPr/>
        <a:lstStyle/>
        <a:p>
          <a:endParaRPr lang="ru-RU"/>
        </a:p>
      </dgm:t>
    </dgm:pt>
    <dgm:pt modelId="{36E31F8A-0326-4AD9-802A-CB13B5B87577}" type="sibTrans" cxnId="{1DCA82CA-5E8F-4196-A012-0F02BF695011}">
      <dgm:prSet/>
      <dgm:spPr/>
      <dgm:t>
        <a:bodyPr/>
        <a:lstStyle/>
        <a:p>
          <a:endParaRPr lang="ru-RU"/>
        </a:p>
      </dgm:t>
    </dgm:pt>
    <dgm:pt modelId="{1D91CC67-DD7C-43E3-94E1-0AA910098B3E}">
      <dgm:prSet phldrT="[Текст]"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Адамның өндірістік іс әрекеті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7DF7A0-7BF1-4A78-9832-DEB2AE0963D1}" type="parTrans" cxnId="{3BFDFFC5-14EA-47A9-96FA-A8890E5C5A9C}">
      <dgm:prSet/>
      <dgm:spPr/>
      <dgm:t>
        <a:bodyPr/>
        <a:lstStyle/>
        <a:p>
          <a:endParaRPr lang="ru-RU"/>
        </a:p>
      </dgm:t>
    </dgm:pt>
    <dgm:pt modelId="{9906DD4A-5B13-4D21-BD27-5D214BCD2480}" type="sibTrans" cxnId="{3BFDFFC5-14EA-47A9-96FA-A8890E5C5A9C}">
      <dgm:prSet/>
      <dgm:spPr/>
      <dgm:t>
        <a:bodyPr/>
        <a:lstStyle/>
        <a:p>
          <a:endParaRPr lang="ru-RU"/>
        </a:p>
      </dgm:t>
    </dgm:pt>
    <dgm:pt modelId="{70B186D5-BCF1-4753-9CEF-980C9D83D60D}" type="pres">
      <dgm:prSet presAssocID="{7A6ED804-323D-42F0-9AE2-B10876436DB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5F3DDF-C94A-4781-9EF9-A8440581323D}" type="pres">
      <dgm:prSet presAssocID="{B48BEE18-ACE5-493B-97D9-E1F8BD28CF27}" presName="centerShape" presStyleLbl="node0" presStyleIdx="0" presStyleCnt="1" custScaleX="115399"/>
      <dgm:spPr/>
      <dgm:t>
        <a:bodyPr/>
        <a:lstStyle/>
        <a:p>
          <a:endParaRPr lang="ru-RU"/>
        </a:p>
      </dgm:t>
    </dgm:pt>
    <dgm:pt modelId="{6C724CB1-0CA6-4AC9-B54E-C43CE93B0ABB}" type="pres">
      <dgm:prSet presAssocID="{37155E0A-0597-40FD-B291-EAF9728B37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D9A47-E8CB-46F8-AC12-2EAC569C709C}" type="pres">
      <dgm:prSet presAssocID="{37155E0A-0597-40FD-B291-EAF9728B37FC}" presName="dummy" presStyleCnt="0"/>
      <dgm:spPr/>
    </dgm:pt>
    <dgm:pt modelId="{F3221361-05C1-49B9-ADDA-EFB867EEE20D}" type="pres">
      <dgm:prSet presAssocID="{A40CEF4F-B94C-4B9F-A10C-11A1262FAA98}" presName="sibTrans" presStyleLbl="sibTrans2D1" presStyleIdx="0" presStyleCnt="5"/>
      <dgm:spPr/>
      <dgm:t>
        <a:bodyPr/>
        <a:lstStyle/>
        <a:p>
          <a:endParaRPr lang="ru-RU"/>
        </a:p>
      </dgm:t>
    </dgm:pt>
    <dgm:pt modelId="{26C908FF-C3B5-41C4-9E0F-25E73F1030DF}" type="pres">
      <dgm:prSet presAssocID="{70BD950C-77F1-45B8-A303-1BF63F1B9E0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2DF74-A9EF-4E23-ADB5-33735BF8A6AA}" type="pres">
      <dgm:prSet presAssocID="{70BD950C-77F1-45B8-A303-1BF63F1B9E02}" presName="dummy" presStyleCnt="0"/>
      <dgm:spPr/>
    </dgm:pt>
    <dgm:pt modelId="{7C05A47D-0C90-4045-A4EA-624EE52E6287}" type="pres">
      <dgm:prSet presAssocID="{036D8CD8-CC41-4FFC-9C89-2CFE6EB15179}" presName="sibTrans" presStyleLbl="sibTrans2D1" presStyleIdx="1" presStyleCnt="5"/>
      <dgm:spPr/>
      <dgm:t>
        <a:bodyPr/>
        <a:lstStyle/>
        <a:p>
          <a:endParaRPr lang="ru-RU"/>
        </a:p>
      </dgm:t>
    </dgm:pt>
    <dgm:pt modelId="{C8190C09-BC47-47F7-8844-9F90EC1B2610}" type="pres">
      <dgm:prSet presAssocID="{D209F652-A93E-49CF-8496-5678F80E2B1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B959B-5F0A-49F1-8C33-811DAD921469}" type="pres">
      <dgm:prSet presAssocID="{D209F652-A93E-49CF-8496-5678F80E2B1D}" presName="dummy" presStyleCnt="0"/>
      <dgm:spPr/>
    </dgm:pt>
    <dgm:pt modelId="{EC7F86DD-8512-44F1-9BD7-CEF9550B8EE1}" type="pres">
      <dgm:prSet presAssocID="{60A4B335-D881-4C78-BBC1-159DDF0A918E}" presName="sibTrans" presStyleLbl="sibTrans2D1" presStyleIdx="2" presStyleCnt="5"/>
      <dgm:spPr/>
      <dgm:t>
        <a:bodyPr/>
        <a:lstStyle/>
        <a:p>
          <a:endParaRPr lang="ru-RU"/>
        </a:p>
      </dgm:t>
    </dgm:pt>
    <dgm:pt modelId="{6784780B-3D26-405E-BFF6-38CFAAFCD982}" type="pres">
      <dgm:prSet presAssocID="{BF165709-6EF8-4743-8075-39C2FE9047D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605A69-3475-4907-87B5-4125A5F6295C}" type="pres">
      <dgm:prSet presAssocID="{BF165709-6EF8-4743-8075-39C2FE9047DE}" presName="dummy" presStyleCnt="0"/>
      <dgm:spPr/>
    </dgm:pt>
    <dgm:pt modelId="{B259B318-7786-4C09-A2B7-50BA5D937947}" type="pres">
      <dgm:prSet presAssocID="{36E31F8A-0326-4AD9-802A-CB13B5B87577}" presName="sibTrans" presStyleLbl="sibTrans2D1" presStyleIdx="3" presStyleCnt="5"/>
      <dgm:spPr/>
      <dgm:t>
        <a:bodyPr/>
        <a:lstStyle/>
        <a:p>
          <a:endParaRPr lang="ru-RU"/>
        </a:p>
      </dgm:t>
    </dgm:pt>
    <dgm:pt modelId="{D775AD1D-20DD-488C-8801-10E71D20AACB}" type="pres">
      <dgm:prSet presAssocID="{1D91CC67-DD7C-43E3-94E1-0AA910098B3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CCCA2-A480-4555-A1D8-9F0803B4162F}" type="pres">
      <dgm:prSet presAssocID="{1D91CC67-DD7C-43E3-94E1-0AA910098B3E}" presName="dummy" presStyleCnt="0"/>
      <dgm:spPr/>
    </dgm:pt>
    <dgm:pt modelId="{F0792D9E-CE59-4178-A09D-1E879F9C7847}" type="pres">
      <dgm:prSet presAssocID="{9906DD4A-5B13-4D21-BD27-5D214BCD2480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E94AC9BB-FAF5-4A6C-BDA3-B224DBB164E9}" type="presOf" srcId="{B48BEE18-ACE5-493B-97D9-E1F8BD28CF27}" destId="{405F3DDF-C94A-4781-9EF9-A8440581323D}" srcOrd="0" destOrd="0" presId="urn:microsoft.com/office/officeart/2005/8/layout/radial6"/>
    <dgm:cxn modelId="{B74CBECA-115A-4104-816E-3B500119A557}" srcId="{7A6ED804-323D-42F0-9AE2-B10876436DB8}" destId="{B48BEE18-ACE5-493B-97D9-E1F8BD28CF27}" srcOrd="0" destOrd="0" parTransId="{16DFC9C4-F097-4AEC-A5A3-2772834401B2}" sibTransId="{A510DBE5-40B7-40C9-98DA-9F4EA59B511C}"/>
    <dgm:cxn modelId="{2AC9CA30-CA1C-4D0E-8323-955C26569D09}" type="presOf" srcId="{7A6ED804-323D-42F0-9AE2-B10876436DB8}" destId="{70B186D5-BCF1-4753-9CEF-980C9D83D60D}" srcOrd="0" destOrd="0" presId="urn:microsoft.com/office/officeart/2005/8/layout/radial6"/>
    <dgm:cxn modelId="{3BFDFFC5-14EA-47A9-96FA-A8890E5C5A9C}" srcId="{B48BEE18-ACE5-493B-97D9-E1F8BD28CF27}" destId="{1D91CC67-DD7C-43E3-94E1-0AA910098B3E}" srcOrd="4" destOrd="0" parTransId="{0B7DF7A0-7BF1-4A78-9832-DEB2AE0963D1}" sibTransId="{9906DD4A-5B13-4D21-BD27-5D214BCD2480}"/>
    <dgm:cxn modelId="{6953AEB0-FCCD-4419-989C-D68EE57F73D4}" type="presOf" srcId="{036D8CD8-CC41-4FFC-9C89-2CFE6EB15179}" destId="{7C05A47D-0C90-4045-A4EA-624EE52E6287}" srcOrd="0" destOrd="0" presId="urn:microsoft.com/office/officeart/2005/8/layout/radial6"/>
    <dgm:cxn modelId="{C1FA79BD-7035-4D83-8C18-53F7F1750493}" type="presOf" srcId="{37155E0A-0597-40FD-B291-EAF9728B37FC}" destId="{6C724CB1-0CA6-4AC9-B54E-C43CE93B0ABB}" srcOrd="0" destOrd="0" presId="urn:microsoft.com/office/officeart/2005/8/layout/radial6"/>
    <dgm:cxn modelId="{FD39CE5E-32EF-4125-8D6A-3365FF1155A3}" srcId="{B48BEE18-ACE5-493B-97D9-E1F8BD28CF27}" destId="{37155E0A-0597-40FD-B291-EAF9728B37FC}" srcOrd="0" destOrd="0" parTransId="{14016553-950A-4AC7-A28B-297C24AF41CD}" sibTransId="{A40CEF4F-B94C-4B9F-A10C-11A1262FAA98}"/>
    <dgm:cxn modelId="{91F2FEE2-7D7A-4801-A981-A877039FB4B7}" srcId="{B48BEE18-ACE5-493B-97D9-E1F8BD28CF27}" destId="{D209F652-A93E-49CF-8496-5678F80E2B1D}" srcOrd="2" destOrd="0" parTransId="{5D91580A-C280-4F12-AA79-3E2FC490A011}" sibTransId="{60A4B335-D881-4C78-BBC1-159DDF0A918E}"/>
    <dgm:cxn modelId="{F77E0FA2-9DF2-445F-847C-35272A4C44B7}" type="presOf" srcId="{36E31F8A-0326-4AD9-802A-CB13B5B87577}" destId="{B259B318-7786-4C09-A2B7-50BA5D937947}" srcOrd="0" destOrd="0" presId="urn:microsoft.com/office/officeart/2005/8/layout/radial6"/>
    <dgm:cxn modelId="{1170AFCB-C8A9-4FEE-89CC-60E185E2D8AC}" type="presOf" srcId="{70BD950C-77F1-45B8-A303-1BF63F1B9E02}" destId="{26C908FF-C3B5-41C4-9E0F-25E73F1030DF}" srcOrd="0" destOrd="0" presId="urn:microsoft.com/office/officeart/2005/8/layout/radial6"/>
    <dgm:cxn modelId="{07B2C04B-F54B-4C23-B432-13FB94684E03}" srcId="{B48BEE18-ACE5-493B-97D9-E1F8BD28CF27}" destId="{70BD950C-77F1-45B8-A303-1BF63F1B9E02}" srcOrd="1" destOrd="0" parTransId="{3F74780E-5739-497D-99C8-471ABEAD2161}" sibTransId="{036D8CD8-CC41-4FFC-9C89-2CFE6EB15179}"/>
    <dgm:cxn modelId="{3301FB02-2F2E-4095-BD56-A023095E2941}" type="presOf" srcId="{D209F652-A93E-49CF-8496-5678F80E2B1D}" destId="{C8190C09-BC47-47F7-8844-9F90EC1B2610}" srcOrd="0" destOrd="0" presId="urn:microsoft.com/office/officeart/2005/8/layout/radial6"/>
    <dgm:cxn modelId="{1DCA82CA-5E8F-4196-A012-0F02BF695011}" srcId="{B48BEE18-ACE5-493B-97D9-E1F8BD28CF27}" destId="{BF165709-6EF8-4743-8075-39C2FE9047DE}" srcOrd="3" destOrd="0" parTransId="{B170B803-3AD6-4001-AB39-5E2E7992C182}" sibTransId="{36E31F8A-0326-4AD9-802A-CB13B5B87577}"/>
    <dgm:cxn modelId="{984CB66A-1B05-4881-B528-AEB206242CB4}" type="presOf" srcId="{1D91CC67-DD7C-43E3-94E1-0AA910098B3E}" destId="{D775AD1D-20DD-488C-8801-10E71D20AACB}" srcOrd="0" destOrd="0" presId="urn:microsoft.com/office/officeart/2005/8/layout/radial6"/>
    <dgm:cxn modelId="{DC0854A2-80CB-4504-9BC2-DE457FA645A4}" type="presOf" srcId="{60A4B335-D881-4C78-BBC1-159DDF0A918E}" destId="{EC7F86DD-8512-44F1-9BD7-CEF9550B8EE1}" srcOrd="0" destOrd="0" presId="urn:microsoft.com/office/officeart/2005/8/layout/radial6"/>
    <dgm:cxn modelId="{91560DDB-7672-4CE3-8471-4F1F77F1DD65}" type="presOf" srcId="{9906DD4A-5B13-4D21-BD27-5D214BCD2480}" destId="{F0792D9E-CE59-4178-A09D-1E879F9C7847}" srcOrd="0" destOrd="0" presId="urn:microsoft.com/office/officeart/2005/8/layout/radial6"/>
    <dgm:cxn modelId="{1D371ACF-DFAF-4AC4-B51F-3B841B4F237B}" type="presOf" srcId="{A40CEF4F-B94C-4B9F-A10C-11A1262FAA98}" destId="{F3221361-05C1-49B9-ADDA-EFB867EEE20D}" srcOrd="0" destOrd="0" presId="urn:microsoft.com/office/officeart/2005/8/layout/radial6"/>
    <dgm:cxn modelId="{BE709B21-FAB0-44CC-B930-569FBEE55833}" type="presOf" srcId="{BF165709-6EF8-4743-8075-39C2FE9047DE}" destId="{6784780B-3D26-405E-BFF6-38CFAAFCD982}" srcOrd="0" destOrd="0" presId="urn:microsoft.com/office/officeart/2005/8/layout/radial6"/>
    <dgm:cxn modelId="{AE969C90-4657-4B76-8D3F-4F62FC354823}" type="presParOf" srcId="{70B186D5-BCF1-4753-9CEF-980C9D83D60D}" destId="{405F3DDF-C94A-4781-9EF9-A8440581323D}" srcOrd="0" destOrd="0" presId="urn:microsoft.com/office/officeart/2005/8/layout/radial6"/>
    <dgm:cxn modelId="{4142646C-57BC-4786-913D-17E5E6A69DAA}" type="presParOf" srcId="{70B186D5-BCF1-4753-9CEF-980C9D83D60D}" destId="{6C724CB1-0CA6-4AC9-B54E-C43CE93B0ABB}" srcOrd="1" destOrd="0" presId="urn:microsoft.com/office/officeart/2005/8/layout/radial6"/>
    <dgm:cxn modelId="{38EFAFA3-745B-41B2-A314-9E30F83CE84D}" type="presParOf" srcId="{70B186D5-BCF1-4753-9CEF-980C9D83D60D}" destId="{7A8D9A47-E8CB-46F8-AC12-2EAC569C709C}" srcOrd="2" destOrd="0" presId="urn:microsoft.com/office/officeart/2005/8/layout/radial6"/>
    <dgm:cxn modelId="{D0025AF7-7345-40CA-882E-D63AB0756CBF}" type="presParOf" srcId="{70B186D5-BCF1-4753-9CEF-980C9D83D60D}" destId="{F3221361-05C1-49B9-ADDA-EFB867EEE20D}" srcOrd="3" destOrd="0" presId="urn:microsoft.com/office/officeart/2005/8/layout/radial6"/>
    <dgm:cxn modelId="{540583B9-229D-4E02-854C-59E8BE4E8C4B}" type="presParOf" srcId="{70B186D5-BCF1-4753-9CEF-980C9D83D60D}" destId="{26C908FF-C3B5-41C4-9E0F-25E73F1030DF}" srcOrd="4" destOrd="0" presId="urn:microsoft.com/office/officeart/2005/8/layout/radial6"/>
    <dgm:cxn modelId="{8722B8EF-BE0F-495A-9364-C360B05CD168}" type="presParOf" srcId="{70B186D5-BCF1-4753-9CEF-980C9D83D60D}" destId="{3D42DF74-A9EF-4E23-ADB5-33735BF8A6AA}" srcOrd="5" destOrd="0" presId="urn:microsoft.com/office/officeart/2005/8/layout/radial6"/>
    <dgm:cxn modelId="{FACCE160-5DF7-4992-BCB3-FEDA661B3D01}" type="presParOf" srcId="{70B186D5-BCF1-4753-9CEF-980C9D83D60D}" destId="{7C05A47D-0C90-4045-A4EA-624EE52E6287}" srcOrd="6" destOrd="0" presId="urn:microsoft.com/office/officeart/2005/8/layout/radial6"/>
    <dgm:cxn modelId="{BA03396F-8423-445D-8390-606A189BC5FB}" type="presParOf" srcId="{70B186D5-BCF1-4753-9CEF-980C9D83D60D}" destId="{C8190C09-BC47-47F7-8844-9F90EC1B2610}" srcOrd="7" destOrd="0" presId="urn:microsoft.com/office/officeart/2005/8/layout/radial6"/>
    <dgm:cxn modelId="{F7CA3D2A-88EC-4F88-A109-7038817E7FBB}" type="presParOf" srcId="{70B186D5-BCF1-4753-9CEF-980C9D83D60D}" destId="{BECB959B-5F0A-49F1-8C33-811DAD921469}" srcOrd="8" destOrd="0" presId="urn:microsoft.com/office/officeart/2005/8/layout/radial6"/>
    <dgm:cxn modelId="{D94AA69A-1E2D-4D6C-A3C1-5C2D431EC5F0}" type="presParOf" srcId="{70B186D5-BCF1-4753-9CEF-980C9D83D60D}" destId="{EC7F86DD-8512-44F1-9BD7-CEF9550B8EE1}" srcOrd="9" destOrd="0" presId="urn:microsoft.com/office/officeart/2005/8/layout/radial6"/>
    <dgm:cxn modelId="{2F17DBFA-4DEF-4352-8C58-F2D049DE904D}" type="presParOf" srcId="{70B186D5-BCF1-4753-9CEF-980C9D83D60D}" destId="{6784780B-3D26-405E-BFF6-38CFAAFCD982}" srcOrd="10" destOrd="0" presId="urn:microsoft.com/office/officeart/2005/8/layout/radial6"/>
    <dgm:cxn modelId="{E2CD062B-2F24-431B-BDCB-C894B80C8043}" type="presParOf" srcId="{70B186D5-BCF1-4753-9CEF-980C9D83D60D}" destId="{2E605A69-3475-4907-87B5-4125A5F6295C}" srcOrd="11" destOrd="0" presId="urn:microsoft.com/office/officeart/2005/8/layout/radial6"/>
    <dgm:cxn modelId="{6858BD67-F42D-4787-9764-D74C6DF53698}" type="presParOf" srcId="{70B186D5-BCF1-4753-9CEF-980C9D83D60D}" destId="{B259B318-7786-4C09-A2B7-50BA5D937947}" srcOrd="12" destOrd="0" presId="urn:microsoft.com/office/officeart/2005/8/layout/radial6"/>
    <dgm:cxn modelId="{44D0F4F3-F5AF-43A8-8C99-7B6373386E59}" type="presParOf" srcId="{70B186D5-BCF1-4753-9CEF-980C9D83D60D}" destId="{D775AD1D-20DD-488C-8801-10E71D20AACB}" srcOrd="13" destOrd="0" presId="urn:microsoft.com/office/officeart/2005/8/layout/radial6"/>
    <dgm:cxn modelId="{E57B7A87-965E-430D-907A-27A2F38C9341}" type="presParOf" srcId="{70B186D5-BCF1-4753-9CEF-980C9D83D60D}" destId="{B54CCCA2-A480-4555-A1D8-9F0803B4162F}" srcOrd="14" destOrd="0" presId="urn:microsoft.com/office/officeart/2005/8/layout/radial6"/>
    <dgm:cxn modelId="{B803120A-EE07-4C6E-9D0B-A24D6ED99FB7}" type="presParOf" srcId="{70B186D5-BCF1-4753-9CEF-980C9D83D60D}" destId="{F0792D9E-CE59-4178-A09D-1E879F9C7847}" srcOrd="15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venskayadacha.com/wp-content/uploads/2013/09/osennyaya-obrabotka-pochvy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14414" y="2428868"/>
            <a:ext cx="54292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Топырақты негізгі</a:t>
            </a:r>
            <a:r>
              <a:rPr lang="ru-RU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 екпе</a:t>
            </a:r>
            <a:r>
              <a:rPr lang="ru-RU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алдындағы өңдеу</a:t>
            </a:r>
            <a:endParaRPr lang="ru-RU" sz="4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857232"/>
            <a:ext cx="44291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 дегеніміз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табиғи факторлардың, яғни тау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жынысы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климат,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бедері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ағзалар (өсімдіктер, жануарлар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микроағзалар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мен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адамдардың  өндірістік  іс-әрекеттің  бір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өзара әсерінің нәтижесінде пайда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болған жердің үстінгі қабаты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http://sadoved.com/sites/default/files/uploads/posts/2011-07/1311830721_pochv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85728"/>
            <a:ext cx="3714776" cy="2786082"/>
          </a:xfrm>
          <a:prstGeom prst="rect">
            <a:avLst/>
          </a:prstGeom>
          <a:noFill/>
        </p:spPr>
      </p:pic>
      <p:pic>
        <p:nvPicPr>
          <p:cNvPr id="1029" name="Picture 5" descr="http://u3a.ifmo.ru/images/eco/image1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286124"/>
            <a:ext cx="3601428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cf.ppt-online.org/files/slide/c/cY90I2w68urMvpjZlgJf5GbUT4nCqLk1NzAKEF/slide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572560" cy="6424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1481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Табиғи құнарлық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– қоректік заттарды ұзақ процесінде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жиналған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нәтежиесінде пайда болған.</a:t>
            </a:r>
          </a:p>
        </p:txBody>
      </p:sp>
      <p:pic>
        <p:nvPicPr>
          <p:cNvPr id="20482" name="Picture 2" descr="http://agrarnik.ru/_files/u11881/7120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4162" y="285728"/>
            <a:ext cx="4415515" cy="29289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628" y="4214818"/>
            <a:ext cx="38576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Жасанды құнарлық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– адамның еңбек нәтежиесінде пайда болады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428604"/>
            <a:ext cx="350046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Топырақтың   құрамындағы  әр түрлі   көлемдегі  бөліктердің салыстырмалы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пайыздық  шамасын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топырақтың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гранулометриялық құрамы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428604"/>
          <a:ext cx="878687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14282" y="3786190"/>
            <a:ext cx="85725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Топырақ өңдеу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шаруашылық дақылдарының өсіп-өнуіне қолайлы жағдайлар жасау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үшін топырақ өңдеуші машиналар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құралдардың жұмысшы органдары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арқылы топыраққа механикалық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әсер ету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85728"/>
            <a:ext cx="4286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FF00"/>
                </a:solidFill>
              </a:rPr>
              <a:t>“Топырақты өңдеудің  маңызы  оның құнарлығын арттыру үшін  қолданылатын тыңайтқыштардан да зор”                                   </a:t>
            </a:r>
          </a:p>
          <a:p>
            <a:endParaRPr lang="kk-KZ" b="1" dirty="0" smtClean="0">
              <a:solidFill>
                <a:srgbClr val="FFFF00"/>
              </a:solidFill>
            </a:endParaRPr>
          </a:p>
          <a:p>
            <a:endParaRPr lang="kk-KZ" b="1" dirty="0" smtClean="0">
              <a:solidFill>
                <a:srgbClr val="FFFF00"/>
              </a:solidFill>
            </a:endParaRPr>
          </a:p>
          <a:p>
            <a:endParaRPr lang="kk-KZ" b="1" dirty="0" smtClean="0">
              <a:solidFill>
                <a:srgbClr val="FFFF00"/>
              </a:solidFill>
            </a:endParaRPr>
          </a:p>
          <a:p>
            <a:r>
              <a:rPr lang="kk-KZ" b="1" dirty="0" smtClean="0">
                <a:solidFill>
                  <a:srgbClr val="FFFF00"/>
                </a:solidFill>
              </a:rPr>
              <a:t>             Ағылшын ғалымы Э.Рассел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8436" name="Picture 4" descr="https://agroinfo.com/posevnaya/wp-content/uploads/2016/04/%D0%9E%D0%B1%D1%80%D0%B0%D0%B1%D0%BE%D1%82%D0%BA%D0%B0-%D0%BF%D0%BE%D1%87%D0%B2%D1%8B-840x4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28604"/>
            <a:ext cx="3929090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64399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Топырақты өңдеудің міндеттері</a:t>
            </a:r>
            <a:endParaRPr lang="ru-RU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1.        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Мәдени есімдіктерге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қолайлы факторлармен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(су,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қоректік заттар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үшін топырактың енделетін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қабатына оптималды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түйіршіктер, қолайлы кұрылым дайындау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2.Арамшөптерді жою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Танап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топырағына органикалык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минералдык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тыңайткыштарды,  химиялық  мелиоранттарды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химикаттарды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Ылғалы тапшы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жағдайда жинап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әрі сақтау, ылғалы 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мол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жағдайда танап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топырағынан артық ылғалды оптималды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түрге келтіру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 қабатынағы мнкробиологиялық процестерге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қарқынды әсер етумен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қоректік заттардың жиналуын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сакталуын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жаксарту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Өсімдік шаруашылығындағы дакылдарды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закымдантын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зиянкестер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ауру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коздырғыштарды жою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Танап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топырағының оптималды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терендігіне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мәдени дақылдардың тұқымдарын себу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Топырактың 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эрозиясы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дефляцияға тұрақтылығын арттыру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9.     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Шымтопырақты, тың, тыңайтылған танаптағы болмаса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кыртысты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топыракта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өскен  көпжылдық  шөптер  тіршілігін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72000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Топырақ өңдеу егісті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арамшөптерден тазартуға, ауыл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шаруашылық дақылдарының зиянкестері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мен ауру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таратушыларды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жоюға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сонымен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қатар өсімдік қалдықтарының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шымның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тыңайтқыштар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мен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гербицидтердің топыраққа сіңіп кетуіне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және ауыл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шаруашылық дақылдары тұқымының белгілі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бір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тереңдікке енуіне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мүмкіндік береді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Топырақ өңдеу қаншалықты тереңдікте жүргізілуіне байланысты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жер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жырту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топырақты қопармай тереңнен қопсыту,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т.б.;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беткі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қабатты сыдыра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жырту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қопсыту, тырмалау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т.б.;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арнайы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тереңнен қопара жырту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т.б.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болып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ажыратылады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kk-KZ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Топырақты өңдеуге үлкен қаражат және көп еңбек жұмсалады.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0"/>
            <a:ext cx="871543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k-KZ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ҚЫРТЫСТЫ АУДАРУ- 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танаптың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беткі қабатын 180 градуска аудару, ал астыңғы қабатын үстіне шығару керек. Яғни, тік бағытта топырақтың жоғарғы және төменгі қабаттарын  өзара алмастыруды 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ҚЫРТЫСТЫ АУДАРУ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kk-KZ" sz="2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Қыртысты аудару соқа арқылы жүзеге асады.</a:t>
            </a:r>
          </a:p>
          <a:p>
            <a:pPr marL="342900" indent="-342900">
              <a:buAutoNum type="arabicPeriod" startAt="2"/>
            </a:pPr>
            <a:r>
              <a:rPr lang="kk-KZ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ТОПЫРАҚТЫ ҚОПСЫТУ.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 көлемін ұлғайту үшін  оның бөлшектерінің  өз ара орналасуын өзгертуді ҚОПСЫТУ дейді. Қосыту тереңдігі 3-16см аралығында. </a:t>
            </a:r>
            <a:r>
              <a:rPr lang="kk-KZ" sz="2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Соқалар, тырмалар, қопсытқыштар қолданады.</a:t>
            </a:r>
          </a:p>
          <a:p>
            <a:pPr marL="342900" indent="-342900">
              <a:buAutoNum type="arabicPeriod" startAt="2"/>
            </a:pPr>
            <a:r>
              <a:rPr lang="kk-KZ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ТОПЫРАҚТЫ АРАЛАСТЫРУ.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Топырақтың өңделетін қабатының біркелкі болуын қамтамасыз ету үшін жүргізілетін  тех. процесс. </a:t>
            </a:r>
          </a:p>
          <a:p>
            <a:pPr marL="342900" indent="-342900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Гранулометриялық құрамы жеңіл, эрозияға тез ұшырайын, танап бетінде міндетті түрде  аңызбен өсімдік  қалдықтары сақталуға тиісті жерлерде  топрақты араластыруға болмайды.</a:t>
            </a:r>
          </a:p>
          <a:p>
            <a:pPr marL="342900" indent="-342900"/>
            <a:r>
              <a:rPr lang="kk-KZ" sz="2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Шолақ түренсіз соқалармен, қопсытқышармен, фрезалармен жүзеге асады.</a:t>
            </a:r>
          </a:p>
          <a:p>
            <a:pPr marL="342900" indent="-342900">
              <a:buFont typeface="+mj-lt"/>
              <a:buAutoNum type="arabicPeriod"/>
            </a:pPr>
            <a:endParaRPr lang="kk-KZ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6439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chemeClr val="accent1"/>
                </a:solidFill>
              </a:rPr>
              <a:t>ТОПЫРАҚТЫ ТЕГІСТЕУ</a:t>
            </a:r>
            <a:r>
              <a:rPr lang="kk-KZ" sz="2400" dirty="0" smtClean="0"/>
              <a:t>. Біркелкі емес  топырақ бетінің  мөлшерін азайтуды тегістеу деп атайды. Культиваторлар, тырмалар, татауыштар, грейдерлер,  булбдозерлер пайдаланады.</a:t>
            </a:r>
          </a:p>
          <a:p>
            <a:r>
              <a:rPr lang="kk-KZ" sz="2400" dirty="0" smtClean="0"/>
              <a:t>Топырақты нығыздау. </a:t>
            </a:r>
          </a:p>
          <a:p>
            <a:r>
              <a:rPr lang="kk-KZ" sz="2400" dirty="0" smtClean="0">
                <a:solidFill>
                  <a:schemeClr val="accent1"/>
                </a:solidFill>
              </a:rPr>
              <a:t>ТОПЫРАҚТЫ НЫҒЫЗДАУ</a:t>
            </a:r>
            <a:r>
              <a:rPr lang="kk-KZ" sz="2400" dirty="0" smtClean="0"/>
              <a:t>. Қопсытуға қарама- қарсы процесс топырақты нығыздау деп аталады.</a:t>
            </a:r>
            <a:r>
              <a:rPr lang="ru-RU" sz="2400" dirty="0" smtClean="0"/>
              <a:t> </a:t>
            </a:r>
            <a:r>
              <a:rPr lang="ru-RU" sz="2400" dirty="0" err="1" smtClean="0"/>
              <a:t>Бұл </a:t>
            </a:r>
            <a:r>
              <a:rPr lang="ru-RU" sz="2400" dirty="0" smtClean="0"/>
              <a:t>процесс </a:t>
            </a:r>
            <a:r>
              <a:rPr lang="ru-RU" sz="2400" dirty="0" err="1" smtClean="0"/>
              <a:t>егін</a:t>
            </a:r>
            <a:r>
              <a:rPr lang="ru-RU" sz="2400" dirty="0" smtClean="0"/>
              <a:t> </a:t>
            </a:r>
            <a:r>
              <a:rPr lang="ru-RU" sz="2400" dirty="0" err="1" smtClean="0"/>
              <a:t>себер</a:t>
            </a:r>
            <a:r>
              <a:rPr lang="ru-RU" sz="2400" dirty="0" smtClean="0"/>
              <a:t> </a:t>
            </a:r>
            <a:r>
              <a:rPr lang="ru-RU" sz="2400" dirty="0" err="1" smtClean="0"/>
              <a:t>алдында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немесе</a:t>
            </a:r>
            <a:r>
              <a:rPr lang="ru-RU" sz="2400" dirty="0" smtClean="0"/>
              <a:t>  </a:t>
            </a:r>
            <a:r>
              <a:rPr lang="ru-RU" sz="2400" dirty="0" err="1" smtClean="0"/>
              <a:t>сеуіп</a:t>
            </a:r>
            <a:r>
              <a:rPr lang="ru-RU" sz="2400" dirty="0" smtClean="0"/>
              <a:t> </a:t>
            </a:r>
            <a:r>
              <a:rPr lang="ru-RU" sz="2400" dirty="0" err="1" smtClean="0"/>
              <a:t>болған соң жасалынады</a:t>
            </a:r>
            <a:r>
              <a:rPr lang="ru-RU" sz="2400" dirty="0" smtClean="0"/>
              <a:t>. </a:t>
            </a:r>
            <a:r>
              <a:rPr lang="ru-RU" sz="2400" dirty="0" err="1" smtClean="0"/>
              <a:t>катоктар</a:t>
            </a:r>
            <a:r>
              <a:rPr lang="ru-RU" sz="2400" dirty="0" smtClean="0"/>
              <a:t>,.</a:t>
            </a:r>
          </a:p>
          <a:p>
            <a:r>
              <a:rPr lang="kk-KZ" sz="2400" dirty="0" smtClean="0">
                <a:solidFill>
                  <a:schemeClr val="accent1"/>
                </a:solidFill>
              </a:rPr>
              <a:t>АРАМШӨПТЕРДІ ҚЫРҚУ</a:t>
            </a:r>
            <a:r>
              <a:rPr lang="kk-KZ" sz="2400" dirty="0" smtClean="0"/>
              <a:t>. Қопсытқыштар, соқалар, тырмалар, жыртқыштар кескіштер көмегімен жүзеге асады.</a:t>
            </a:r>
          </a:p>
          <a:p>
            <a:r>
              <a:rPr lang="kk-KZ" sz="2400" dirty="0" smtClean="0"/>
              <a:t>МИКРОБЕДРЕР ЖАСАУ. Бұл технологиялқ процеске  жүйек, ұялар  жасау жұмыстары жатады. </a:t>
            </a:r>
          </a:p>
          <a:p>
            <a:r>
              <a:rPr lang="kk-KZ" sz="2400" dirty="0" smtClean="0">
                <a:solidFill>
                  <a:schemeClr val="accent1"/>
                </a:solidFill>
              </a:rPr>
              <a:t>ТАНАПТА АҢЫЗДЫ САҚТАУ.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21537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Топырақтың технологиялық қасиеттері: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Байланыстылығы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Жабысқақтығы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Физикалық пісіп- жетілуі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3071810"/>
            <a:ext cx="8501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Алғы дақылды жинағаннан кейінгі бірінші терең өңдеуді топырақты негізгі өңдеу деп атайды. Оның тәсілдері- Жерді аударып жырту, аудармай жырту, терең қопсыту.</a:t>
            </a:r>
          </a:p>
          <a:p>
            <a:endParaRPr lang="kk-KZ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Қыртысты аудары- 180градусқа аударылса, қыртысты айыру- қыртыстар 45 градусқа сүйенсе.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714356"/>
            <a:ext cx="728667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Топырақ ілімінің негізін қалаған кім?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Топырақ түзуге қатысатын факторлар?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Топырақтың құрамы қандай?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Топырақтың гранулометриялық құрамы деген не?</a:t>
            </a:r>
          </a:p>
          <a:p>
            <a:pPr marL="342900" indent="-342900"/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415</TotalTime>
  <Words>473</Words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Магжан</dc:creator>
  <cp:lastModifiedBy>Магжан</cp:lastModifiedBy>
  <cp:revision>39</cp:revision>
  <dcterms:created xsi:type="dcterms:W3CDTF">2018-02-01T12:35:38Z</dcterms:created>
  <dcterms:modified xsi:type="dcterms:W3CDTF">2018-02-08T16:06:54Z</dcterms:modified>
</cp:coreProperties>
</file>