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21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0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23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22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78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10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7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27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25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18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415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14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667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82719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320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0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6E9DEC-419B-4CC5-A080-3B06BD5A8291}" type="datetimeFigureOut">
              <a:rPr lang="en-US" smtClean="0"/>
              <a:t>10/13/2016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621369"/>
          </a:xfrm>
        </p:spPr>
        <p:txBody>
          <a:bodyPr/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Ақталған өнімдерді сұрыптау және жарма бөлуге арналған </a:t>
            </a:r>
            <a:r>
              <a:rPr lang="kk-KZ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49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Ақтау </a:t>
            </a:r>
            <a:r>
              <a:rPr lang="kk-KZ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 - ядродан </a:t>
            </a:r>
            <a:r>
              <a:rPr lang="kk-KZ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қабығы мен ұрықтықтың бір бөлігін ажырату.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Written something special for you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38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Ақтау нәтижесінде алынған қоспа: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295401" y="2556932"/>
            <a:ext cx="3074893" cy="28622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1)ақталған дән, 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2)ақталмаған дән, 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3)сынған дән, 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4)ұнтақ, 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5)қауыздан тұрады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24718" y="2741509"/>
            <a:ext cx="55581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Ұнтақ пен сынған дән негізгі компоненттен өлшемі бойынша ерекшеленгендіктен елеу арқылы бөліп алады.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Қауыз - аэродинамикалық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 бойынша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аспираторда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бөлініп алынады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Ядро мен ақталмаған дәнді бөліп алу үшін екі сұлба қолданылады.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77870" y="2741509"/>
            <a:ext cx="121023" cy="2677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706469" y="2909888"/>
            <a:ext cx="318249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4706469" y="3988048"/>
            <a:ext cx="318249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4706469" y="4746469"/>
            <a:ext cx="318249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489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А1-БКГ </a:t>
            </a:r>
            <a:r>
              <a:rPr lang="kk-K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жармасұрыптағышы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http://www.prodmash.com.ua/file.php?im=6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143" y="2481035"/>
            <a:ext cx="5461000" cy="376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760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6000" y="912586"/>
            <a:ext cx="1029062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 algn="just">
              <a:lnSpc>
                <a:spcPct val="150000"/>
              </a:lnSpc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А1-БКГ </a:t>
            </a:r>
            <a:r>
              <a:rPr lang="kk-KZ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жармасұрыптағыш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астықты ірілігі бойынша сұрыптау үшін, өнімдерді ақтау үшін, бидай және сұлы жармасын бақылау үшін қолданылады. Машинаның жұмыс органы каркасқа ілінген екі електі кузов. Әр кузов бойлық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перегородка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арқылы екі бөлікке бөлінген. Әр жазықтықта 3 електі рама орналасқан, олардың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астынды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метал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поддон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Електе кузов көлбеу орналасқан, жоғарғы кузовтың көлбеу бұрышы 5</a:t>
            </a:r>
            <a:r>
              <a:rPr lang="kk-KZ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дейін, төменгісі 4</a:t>
            </a:r>
            <a:r>
              <a:rPr lang="kk-KZ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дейін.  Жетекші білікке сына тәріздес белдік арқылы жалғанған электр қозғалтқыш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ілгерілемелі-кейінді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қозғалыс жасайды.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36575" algn="just">
              <a:lnSpc>
                <a:spcPct val="15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Өнімдерді сұрыптау екі сұлба бойынша жүреді, бірінші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сұлюа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жоғарғы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кузоватағы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елек сырғымасы – шөп-шалаң қалдықтар машинадан бөлініп шығады, өтім төменгі кузов елегіне түседі, сырғымасы жарма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патрубка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арқылы, өтімі – ұнтақ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поддон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kk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патрубка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арқылы машинадан шығарылады.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А1-БКГ крупосортиров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28"/>
          <a:stretch/>
        </p:blipFill>
        <p:spPr bwMode="auto">
          <a:xfrm>
            <a:off x="4842461" y="1308923"/>
            <a:ext cx="3909785" cy="27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А1-БКГ крупосортиров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259" r="9983"/>
          <a:stretch/>
        </p:blipFill>
        <p:spPr bwMode="auto">
          <a:xfrm>
            <a:off x="8641819" y="1308923"/>
            <a:ext cx="2801017" cy="27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артинки по запросу А1-БКГ крупосортировк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4"/>
          <a:stretch/>
        </p:blipFill>
        <p:spPr bwMode="auto">
          <a:xfrm>
            <a:off x="1103915" y="1391674"/>
            <a:ext cx="3074385" cy="240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8420" y="715702"/>
            <a:ext cx="10623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А1 – БКГ жарма сұрыптағышының технологиялық сұлбасы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42461" y="4326781"/>
            <a:ext cx="66003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 </a:t>
            </a:r>
            <a:r>
              <a:rPr lang="ru-RU" sz="16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Крупосортировка</a:t>
            </a:r>
            <a:r>
              <a:rPr lang="ru-RU" sz="16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А1-БКГ-1: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нижний кузов; 2 - верхний кузов; 3 - питатель; 4 - аспирационный патрубок; 5 — грузовой клапан; 6 - сито; 7 - щеточный очистительный механизм; 8 - подвеска; 9 - привод щеточного механизма; 10 - привод ситовых кузовов; 11 - электродвигатель; 12 - патрубок для выпуска прохода; 13 - патрубок для выпуска схода; 14 - верхняя обшивка; 15 - боковина кожуха; 16 - рама </a:t>
            </a:r>
            <a:r>
              <a:rPr lang="ru-RU" sz="16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крупосортировки</a:t>
            </a:r>
            <a:r>
              <a:rPr lang="ru-RU" sz="16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1103915" y="1205344"/>
            <a:ext cx="986888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8" descr="Картинки по запросу А1-БКГ крупосортировк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6" t="19210"/>
          <a:stretch/>
        </p:blipFill>
        <p:spPr bwMode="auto">
          <a:xfrm>
            <a:off x="1063987" y="3795612"/>
            <a:ext cx="2973072" cy="234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22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err="1"/>
              <a:t>Жармабөлгіш</a:t>
            </a:r>
            <a:r>
              <a:rPr lang="kk-KZ" b="1" dirty="0"/>
              <a:t> А1-БКО машинасы </a:t>
            </a:r>
            <a:endParaRPr lang="ru-RU" dirty="0"/>
          </a:p>
        </p:txBody>
      </p:sp>
      <p:pic>
        <p:nvPicPr>
          <p:cNvPr id="5" name="Picture 2" descr=" Крупоотделительная машина А1-БКО-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9"/>
          <a:stretch/>
        </p:blipFill>
        <p:spPr bwMode="auto">
          <a:xfrm>
            <a:off x="1295402" y="2622176"/>
            <a:ext cx="5464824" cy="287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94697" y="2980808"/>
            <a:ext cx="41363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Крупоотделительная машина А1-БКО-2: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рама; 2 - станина; 3 - привод; 4 - механизм регулирования поперечного наклона сортировочных столов; 5 - питатель с распределительными патрубками; 6 - аспирационная колонка; 7 - сортировочные столы; 8 - лотки для дополнительного отбора </a:t>
            </a:r>
            <a:r>
              <a:rPr lang="ru-RU" sz="16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шелушеного</a:t>
            </a:r>
            <a:r>
              <a:rPr lang="ru-RU" sz="16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продукта; 9 — колеблющаяся рама.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51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3306" y="995081"/>
            <a:ext cx="90902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kk-K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Жармабөлгіш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А1-БКО машинасы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ақталған күріш дәнін ақталмаған күріштен бөліп алады. Машинаның жұмыс органы жылжымалы рамадағы үш яруста орналасқан сұрыптау столы. Стол бойлық көлбеумен орналасқан – 3</a:t>
            </a:r>
            <a:r>
              <a:rPr lang="kk-KZ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30, көлденең бағытта көлбеу бұрышын 8-24</a:t>
            </a:r>
            <a:r>
              <a:rPr lang="kk-KZ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аралығында реттеуге болады.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4500"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Ақталған және ақталмаған дән қоспасы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аспирационды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колонкаға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түседі, ол станинаға бекітілген қадаларда орналасқан.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корпусында бірнеше көлбеу жазықтық бар. Астық жазықтық бойынша қозғала отырып, ауа ағынының әсерімен шаң, жеңіл қалдықтардан тазаланады.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Аспирационды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колонкадан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астық қоректендіргішке келіп түседі де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патрубка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арқылы сұрыптау столына келеді. Столдардың ілгерілемелі кейінді қозғалуы нәтижесінде өздігінен сұрыпталады. Тығыздығы төмен астық жоғарыға шығып, тығыз бөлігі төменгі қабатты түзеді. Сұрыптау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эффективтілігі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көлденең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көлбеулі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столдың тербеліс санына байланысты. Егер сұрыптау нәтижесінде ақталған дән арасында ақталмаған дән болса столдың көлденең көлбеулігін және олардың тербелу санын жоғарылату қажет.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4500" algn="just"/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Жармабөлгіш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машиналардың технологиялық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эффективтілігі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келесі көрсеткіш бойынша сипатталады:ақталған және ақталмаған дән фракциясын қайта сұрыптауды есепке алғанда ақталмаған дән мөлшері 1 пайызға дейін төмендеу қажет, ядроның ұсақталу коэффиценті 67 пайыз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045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5011" y="968187"/>
            <a:ext cx="8834718" cy="5115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2788" algn="just">
              <a:lnSpc>
                <a:spcPct val="150000"/>
              </a:lnSpc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Ақталған өнімдерді сұрыптау тиімділігін арттыру үшін бұл машиналардың алдына жинақтау бункерін қою қажет. Бұл ағымның </a:t>
            </a:r>
            <a:r>
              <a:rPr lang="kk-K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бірқалыптылығын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қамтамасыз етеді және астықты </a:t>
            </a:r>
            <a:r>
              <a:rPr lang="kk-K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сұраптау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үдерісінің деңгейін жоғарылатады. </a:t>
            </a:r>
          </a:p>
          <a:p>
            <a:pPr indent="712788" algn="just">
              <a:lnSpc>
                <a:spcPct val="150000"/>
              </a:lnSpc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 астықты ақтау үдерісінің алдында оны </a:t>
            </a:r>
            <a:r>
              <a:rPr lang="kk-K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гидротермиялық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өңдеуден өткізген жөн, себебі бұл үдеріс ақтау тиімділігін арттырады, кейбір дақылдардың </a:t>
            </a:r>
            <a:r>
              <a:rPr lang="kk-K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гидротермиялық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өңдеуден өтпейтінін ескеру қажет. Мысалы: күріш және т.б. </a:t>
            </a:r>
          </a:p>
          <a:p>
            <a:pPr indent="712788" algn="just">
              <a:lnSpc>
                <a:spcPct val="150000"/>
              </a:lnSpc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таңда астық өңдеу машиналарын өндіретін әлемнің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мекемелерінің көш басында Германия, Швейцария, Түркия, Италия, Ресей сынды мемлекеттер жайғасқан.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39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spasibovsem.ru/catalog/260/krupa-pshenichnaya-gudvill-artek-otzyvy-13763924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714" y="1070442"/>
            <a:ext cx="4617661" cy="4617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tiptip.ru/base_prod/img/pshenichnaya_krupa_poltavska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853" y="998024"/>
            <a:ext cx="2428875" cy="4762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059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233</TotalTime>
  <Words>460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Garamond</vt:lpstr>
      <vt:lpstr>Times New Roman</vt:lpstr>
      <vt:lpstr>Натуральные материалы</vt:lpstr>
      <vt:lpstr>Ақталған өнімдерді сұрыптау және жарма бөлуге арналған машиналар</vt:lpstr>
      <vt:lpstr>Ақтау дегеніміз - ядродан қабығы мен ұрықтықтың бір бөлігін ажырату. </vt:lpstr>
      <vt:lpstr>Ақтау нәтижесінде алынған қоспа: </vt:lpstr>
      <vt:lpstr>А1-БКГ жармасұрыптағышы</vt:lpstr>
      <vt:lpstr>Презентация PowerPoint</vt:lpstr>
      <vt:lpstr>Презентация PowerPoint</vt:lpstr>
      <vt:lpstr>Жармабөлгіш А1-БКО машинасы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Ақталған өнімдерді сұрыптау және жарма бөлуге арналған машиналар.</dc:title>
  <dc:creator>user</dc:creator>
  <cp:lastModifiedBy>user</cp:lastModifiedBy>
  <cp:revision>10</cp:revision>
  <dcterms:created xsi:type="dcterms:W3CDTF">2016-10-12T06:12:14Z</dcterms:created>
  <dcterms:modified xsi:type="dcterms:W3CDTF">2016-10-13T07:20:28Z</dcterms:modified>
</cp:coreProperties>
</file>