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70BB565-62C0-44F7-A40C-CDB3A06EEB21}" type="datetimeFigureOut">
              <a:rPr lang="ru-RU" smtClean="0"/>
              <a:t>08.12.2018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7ADE2D4-0D57-4BEE-BD8E-E0A9BBBD706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26208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Электромагнитные волны и их свойства. Шкала электромагнитных волн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94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45024"/>
            <a:ext cx="5943600" cy="24955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302433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Электромагнитная волна - процесс распространения электромагнитного поля в пространстве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. Электромагнитная 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волна представляет собой процесс последовательного, взаимосвязанного изменения векторов напряжённости электрического и магнитного полей, направленных перпендикулярно лучу распространения волны, при котором изменение электрического поля вызывает изменения магнитного поля, которые, в свою очередь, вызывают изменения электрического поля.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212976"/>
            <a:ext cx="3451225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25272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Электромагнитное поле - это совокупность электрического и магнитного полей, поэтому в каждой точке своего пространства оно описывается двумя основными величинами: напряжённостью электрического поля </a:t>
            </a:r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</a:rPr>
              <a:t>Е</a:t>
            </a:r>
            <a:r>
              <a:rPr lang="ru-RU" sz="2800" b="1" dirty="0">
                <a:solidFill>
                  <a:schemeClr val="bg2">
                    <a:lumMod val="10000"/>
                  </a:schemeClr>
                </a:solidFill>
              </a:rPr>
              <a:t> 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и индукцией магнитного поля </a:t>
            </a:r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</a:rPr>
              <a:t>В</a:t>
            </a:r>
            <a:r>
              <a:rPr lang="ru-RU" sz="28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29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04300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bg2">
                    <a:lumMod val="10000"/>
                  </a:schemeClr>
                </a:solidFill>
              </a:rPr>
              <a:t>Так как электромагнитное поле представляет собой процесс превращения электрического поля в магнитное, а затем магнитного в электрическое, то его состояние постоянно меняется. Распространяясь в пространстве и времени, оно образует электромагнитные волны. В зависимости от частоты и длины эти волны разделяют на 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радиоволны, </a:t>
            </a:r>
            <a:r>
              <a:rPr lang="ru-RU" sz="3200" b="1" i="1" dirty="0" err="1">
                <a:solidFill>
                  <a:schemeClr val="bg2">
                    <a:lumMod val="10000"/>
                  </a:schemeClr>
                </a:solidFill>
              </a:rPr>
              <a:t>терагерцовое</a:t>
            </a:r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</a:rPr>
              <a:t> излучение, инфракрасное излучение, видимый свет, ультрафиолетовое излучение, рентгеновское и гамма-излучение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431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8352928" cy="5505475"/>
          </a:xfrm>
        </p:spPr>
      </p:pic>
    </p:spTree>
    <p:extLst>
      <p:ext uri="{BB962C8B-B14F-4D97-AF65-F5344CB8AC3E}">
        <p14:creationId xmlns:p14="http://schemas.microsoft.com/office/powerpoint/2010/main" val="191584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331032"/>
          </a:xfrm>
        </p:spPr>
        <p:txBody>
          <a:bodyPr>
            <a:normAutofit/>
          </a:bodyPr>
          <a:lstStyle/>
          <a:p>
            <a:r>
              <a:rPr lang="ru-RU" sz="3200" dirty="0"/>
              <a:t> 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</a:rPr>
              <a:t>Шкала электромагнитных волн представляет собой непрерывную последовательность частот и длин электромагнитных излучений, которые являются распространяющимся в пространстве переменным магнитным полем. Теория электромагнитных явлений Джеймса Максвелла позволила установить, что в природе существуют электромагнитные волны разных длин. </a:t>
            </a:r>
          </a:p>
        </p:txBody>
      </p:sp>
    </p:spTree>
    <p:extLst>
      <p:ext uri="{BB962C8B-B14F-4D97-AF65-F5344CB8AC3E}">
        <p14:creationId xmlns:p14="http://schemas.microsoft.com/office/powerpoint/2010/main" val="33814174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8424936" cy="5976664"/>
          </a:xfrm>
        </p:spPr>
      </p:pic>
    </p:spTree>
    <p:extLst>
      <p:ext uri="{BB962C8B-B14F-4D97-AF65-F5344CB8AC3E}">
        <p14:creationId xmlns:p14="http://schemas.microsoft.com/office/powerpoint/2010/main" val="2675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382374"/>
            <a:ext cx="6204449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25272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Радиоволны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– это электромагнитные колебания, распространяющиеся в пространстве со скоростью света ( км/сек). Радиоволны переносят через пространство энергию, излучаемую генератором электромагнитных колебаний. А рождаются они при изменении электрического поля, например, когда через проводник проходит переменный электрический ток или когда через пространство проскакивают искры, т.е. ряд быстро следующих друг за другом импульсов тока. </a:t>
            </a:r>
          </a:p>
        </p:txBody>
      </p:sp>
    </p:spTree>
    <p:extLst>
      <p:ext uri="{BB962C8B-B14F-4D97-AF65-F5344CB8AC3E}">
        <p14:creationId xmlns:p14="http://schemas.microsoft.com/office/powerpoint/2010/main" val="325631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74938"/>
            <a:ext cx="7488831" cy="39224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31317" y="449376"/>
            <a:ext cx="8229600" cy="182749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Инфракрасное 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излучение – это часть спектра излучения Солнца, которая непосредственно примыкает к красной части видимой области спектра и которая обладает способностью нагревать большинство предметов. </a:t>
            </a:r>
          </a:p>
        </p:txBody>
      </p:sp>
    </p:spTree>
    <p:extLst>
      <p:ext uri="{BB962C8B-B14F-4D97-AF65-F5344CB8AC3E}">
        <p14:creationId xmlns:p14="http://schemas.microsoft.com/office/powerpoint/2010/main" val="255550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0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2">
                    <a:lumMod val="10000"/>
                  </a:schemeClr>
                </a:solidFill>
              </a:rPr>
              <a:t>Инфракрасное излучение активно используется в медицине, причем его полезные свойства были замечены задолго до появления современных исследований. Еще в античности жар углей, нагретой соли, металла и других материалов использовали для лечения ран, ушибов, обморожений, туберкулеза и многих других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болезней.</a:t>
            </a:r>
          </a:p>
        </p:txBody>
      </p:sp>
    </p:spTree>
    <p:extLst>
      <p:ext uri="{BB962C8B-B14F-4D97-AF65-F5344CB8AC3E}">
        <p14:creationId xmlns:p14="http://schemas.microsoft.com/office/powerpoint/2010/main" val="4883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Инфракрасные </a:t>
            </a:r>
            <a:r>
              <a:rPr lang="ru-RU" dirty="0" err="1" smtClean="0">
                <a:solidFill>
                  <a:srgbClr val="FF0000"/>
                </a:solidFill>
              </a:rPr>
              <a:t>массажеры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204864"/>
            <a:ext cx="3699296" cy="392129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4" y="2996951"/>
            <a:ext cx="4103439" cy="2550879"/>
          </a:xfrm>
        </p:spPr>
      </p:pic>
    </p:spTree>
    <p:extLst>
      <p:ext uri="{BB962C8B-B14F-4D97-AF65-F5344CB8AC3E}">
        <p14:creationId xmlns:p14="http://schemas.microsoft.com/office/powerpoint/2010/main" val="397843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996952"/>
            <a:ext cx="5616624" cy="36450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25272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Что же такое ультрафиолет? Ультрафиолетовое излучение - это невидимое глазом электромагнитное излучение, занимающее спектральную область между видимым и рентгеновским излучениями в пределах длин волн нанометров.</a:t>
            </a:r>
          </a:p>
        </p:txBody>
      </p:sp>
    </p:spTree>
    <p:extLst>
      <p:ext uri="{BB962C8B-B14F-4D97-AF65-F5344CB8AC3E}">
        <p14:creationId xmlns:p14="http://schemas.microsoft.com/office/powerpoint/2010/main" val="222339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6552728" cy="456937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Ультрафиолетовое облучение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4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064896" cy="5832648"/>
          </a:xfrm>
        </p:spPr>
      </p:pic>
    </p:spTree>
    <p:extLst>
      <p:ext uri="{BB962C8B-B14F-4D97-AF65-F5344CB8AC3E}">
        <p14:creationId xmlns:p14="http://schemas.microsoft.com/office/powerpoint/2010/main" val="334178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2852936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4400" dirty="0">
                <a:solidFill>
                  <a:srgbClr val="FF0000"/>
                </a:solidFill>
              </a:rPr>
              <a:t>Спасибо за просмотр!</a:t>
            </a:r>
          </a:p>
        </p:txBody>
      </p:sp>
    </p:spTree>
    <p:extLst>
      <p:ext uri="{BB962C8B-B14F-4D97-AF65-F5344CB8AC3E}">
        <p14:creationId xmlns:p14="http://schemas.microsoft.com/office/powerpoint/2010/main" val="179449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49</TotalTime>
  <Words>303</Words>
  <Application>Microsoft Office PowerPoint</Application>
  <PresentationFormat>Экран (4:3)</PresentationFormat>
  <Paragraphs>12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Электромагнитные волны и их свойства. Шкала электромагнитных волн</vt:lpstr>
      <vt:lpstr>Электромагнитная волна - процесс распространения электромагнитного поля в пространстве. Электромагнитная волна представляет собой процесс последовательного, взаимосвязанного изменения векторов напряжённости электрического и магнитного полей, направленных перпендикулярно лучу распространения волны, при котором изменение электрического поля вызывает изменения магнитного поля, которые, в свою очередь, вызывают изменения электрического поля.</vt:lpstr>
      <vt:lpstr>Электромагнитное поле - это совокупность электрического и магнитного полей, поэтому в каждой точке своего пространства оно описывается двумя основными величинами: напряжённостью электрического поля Е и индукцией магнитного поля В.</vt:lpstr>
      <vt:lpstr>Так как электромагнитное поле представляет собой процесс превращения электрического поля в магнитное, а затем магнитного в электрическое, то его состояние постоянно меняется. Распространяясь в пространстве и времени, оно образует электромагнитные волны. В зависимости от частоты и длины эти волны разделяют на радиоволны, терагерцовое излучение, инфракрасное излучение, видимый свет, ультрафиолетовое излучение, рентгеновское и гамма-излучение.</vt:lpstr>
      <vt:lpstr>Презентация PowerPoint</vt:lpstr>
      <vt:lpstr> Шкала электромагнитных волн представляет собой непрерывную последовательность частот и длин электромагнитных излучений, которые являются распространяющимся в пространстве переменным магнитным полем. Теория электромагнитных явлений Джеймса Максвелла позволила установить, что в природе существуют электромагнитные волны разных длин. </vt:lpstr>
      <vt:lpstr>Презентация PowerPoint</vt:lpstr>
      <vt:lpstr>Радиоволны – это электромагнитные колебания, распространяющиеся в пространстве со скоростью света ( км/сек). Радиоволны переносят через пространство энергию, излучаемую генератором электромагнитных колебаний. А рождаются они при изменении электрического поля, например, когда через проводник проходит переменный электрический ток или когда через пространство проскакивают искры, т.е. ряд быстро следующих друг за другом импульсов тока. </vt:lpstr>
      <vt:lpstr>Инфракрасное излучение – это часть спектра излучения Солнца, которая непосредственно примыкает к красной части видимой области спектра и которая обладает способностью нагревать большинство предметов. </vt:lpstr>
      <vt:lpstr>Инфракрасное излучение активно используется в медицине, причем его полезные свойства были замечены задолго до появления современных исследований. Еще в античности жар углей, нагретой соли, металла и других материалов использовали для лечения ран, ушибов, обморожений, туберкулеза и многих других болезней.</vt:lpstr>
      <vt:lpstr>Инфракрасные массажеры</vt:lpstr>
      <vt:lpstr>Что же такое ультрафиолет? Ультрафиолетовое излучение - это невидимое глазом электромагнитное излучение, занимающее спектральную область между видимым и рентгеновским излучениями в пределах длин волн нанометров.</vt:lpstr>
      <vt:lpstr>Ультрафиолетовое облучение</vt:lpstr>
      <vt:lpstr>Презентация PowerPoint</vt:lpstr>
      <vt:lpstr>Презентация PowerPoint</vt:lpstr>
    </vt:vector>
  </TitlesOfParts>
  <Company>SPecialiST RePack,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Электромагнитные волны и их свойства. Шкала электромагнитных волн</dc:title>
  <dc:creator>Мариша</dc:creator>
  <cp:lastModifiedBy>Мариша</cp:lastModifiedBy>
  <cp:revision>6</cp:revision>
  <dcterms:created xsi:type="dcterms:W3CDTF">2018-12-08T07:01:08Z</dcterms:created>
  <dcterms:modified xsi:type="dcterms:W3CDTF">2018-12-08T07:53:00Z</dcterms:modified>
</cp:coreProperties>
</file>