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/>
          <a:lstStyle/>
          <a:p>
            <a:r>
              <a:rPr lang="kk-KZ" dirty="0" smtClean="0"/>
              <a:t>Топырақ құнарлылығы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4725144"/>
            <a:ext cx="5987008" cy="1584216"/>
          </a:xfrm>
        </p:spPr>
        <p:txBody>
          <a:bodyPr/>
          <a:lstStyle/>
          <a:p>
            <a:pPr algn="ctr">
              <a:buNone/>
            </a:pPr>
            <a:endParaRPr lang="kk-KZ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</a:rPr>
              <a:t>Аға оқытушы:  Мақатова С.Ж.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14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Топырақ</a:t>
            </a:r>
            <a:r>
              <a:rPr lang="ru-RU" b="1" dirty="0"/>
              <a:t> </a:t>
            </a:r>
            <a:r>
              <a:rPr lang="ru-RU" b="1" dirty="0" err="1"/>
              <a:t>құнарлылығы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өсімдіктер</a:t>
            </a:r>
            <a:r>
              <a:rPr lang="ru-RU" dirty="0"/>
              <a:t> </a:t>
            </a:r>
            <a:r>
              <a:rPr lang="ru-RU" dirty="0" err="1"/>
              <a:t>дүниесін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сумен</a:t>
            </a:r>
            <a:r>
              <a:rPr lang="ru-RU" dirty="0"/>
              <a:t>, ал </a:t>
            </a:r>
            <a:r>
              <a:rPr lang="ru-RU" dirty="0" err="1"/>
              <a:t>тамыр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оттекпен</a:t>
            </a:r>
            <a:r>
              <a:rPr lang="ru-RU" dirty="0"/>
              <a:t>, </a:t>
            </a:r>
            <a:r>
              <a:rPr lang="ru-RU" dirty="0" err="1"/>
              <a:t>жылумен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 физ.-хим. </a:t>
            </a:r>
            <a:r>
              <a:rPr lang="ru-RU" dirty="0" err="1"/>
              <a:t>ортамен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қасиеті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қасиеті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283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 smtClean="0"/>
              <a:t>құнарлылығы</a:t>
            </a:r>
            <a:r>
              <a:rPr lang="ru-RU" dirty="0" smtClean="0"/>
              <a:t> </a:t>
            </a:r>
            <a:r>
              <a:rPr lang="ru-RU" dirty="0" err="1"/>
              <a:t>биоценоздың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өнімділігі</a:t>
            </a:r>
            <a:r>
              <a:rPr lang="ru-RU" dirty="0"/>
              <a:t> мен а. ш.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түсім</a:t>
            </a:r>
            <a:r>
              <a:rPr lang="ru-RU" dirty="0"/>
              <a:t> </a:t>
            </a:r>
            <a:r>
              <a:rPr lang="ru-RU" dirty="0" err="1"/>
              <a:t>мөлшерін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құнарлылығын</a:t>
            </a:r>
            <a:r>
              <a:rPr lang="ru-RU" dirty="0"/>
              <a:t> </a:t>
            </a:r>
            <a:r>
              <a:rPr lang="ru-RU" dirty="0" err="1"/>
              <a:t>екіге</a:t>
            </a:r>
            <a:r>
              <a:rPr lang="ru-RU" dirty="0"/>
              <a:t> </a:t>
            </a:r>
            <a:r>
              <a:rPr lang="ru-RU" dirty="0" err="1"/>
              <a:t>бөледі</a:t>
            </a:r>
            <a:r>
              <a:rPr lang="ru-RU" dirty="0"/>
              <a:t>: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жасанды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түзілу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күйіндегі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қарашірінді</a:t>
            </a:r>
            <a:r>
              <a:rPr lang="ru-RU" dirty="0"/>
              <a:t> </a:t>
            </a:r>
            <a:r>
              <a:rPr lang="ru-RU" dirty="0" err="1"/>
              <a:t>қабатының</a:t>
            </a:r>
            <a:r>
              <a:rPr lang="ru-RU" dirty="0"/>
              <a:t> </a:t>
            </a:r>
            <a:r>
              <a:rPr lang="ru-RU" dirty="0" err="1"/>
              <a:t>қалыңдығына</a:t>
            </a:r>
            <a:r>
              <a:rPr lang="ru-RU" dirty="0"/>
              <a:t>, </a:t>
            </a:r>
            <a:r>
              <a:rPr lang="ru-RU" dirty="0" err="1"/>
              <a:t>қарашірінді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,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элементтердің</a:t>
            </a:r>
            <a:r>
              <a:rPr lang="ru-RU" dirty="0"/>
              <a:t> </a:t>
            </a:r>
            <a:r>
              <a:rPr lang="ru-RU" dirty="0" err="1"/>
              <a:t>жеткілікті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түйіршікті</a:t>
            </a:r>
            <a:r>
              <a:rPr lang="ru-RU" dirty="0"/>
              <a:t>, минерал. </a:t>
            </a:r>
            <a:r>
              <a:rPr lang="ru-RU" dirty="0" err="1"/>
              <a:t>және</a:t>
            </a:r>
            <a:r>
              <a:rPr lang="ru-RU" dirty="0"/>
              <a:t> хим. </a:t>
            </a:r>
            <a:r>
              <a:rPr lang="ru-RU" dirty="0" err="1"/>
              <a:t>құрамына</a:t>
            </a:r>
            <a:r>
              <a:rPr lang="ru-RU" dirty="0"/>
              <a:t>, </a:t>
            </a:r>
            <a:r>
              <a:rPr lang="ru-RU" dirty="0" err="1"/>
              <a:t>микробиол</a:t>
            </a:r>
            <a:r>
              <a:rPr lang="ru-RU" dirty="0"/>
              <a:t>.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қарқындылығына</a:t>
            </a:r>
            <a:r>
              <a:rPr lang="ru-RU" dirty="0"/>
              <a:t> </a:t>
            </a:r>
            <a:r>
              <a:rPr lang="ru-RU" dirty="0" err="1"/>
              <a:t>тәуелді</a:t>
            </a:r>
            <a:r>
              <a:rPr lang="ru-RU" dirty="0"/>
              <a:t>. </a:t>
            </a:r>
            <a:r>
              <a:rPr lang="ru-RU" dirty="0" err="1"/>
              <a:t>Жасанды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құнарлылықты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қолдан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әрекеттердің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(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тыңайтқыштар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, </a:t>
            </a:r>
            <a:r>
              <a:rPr lang="ru-RU" dirty="0" err="1"/>
              <a:t>дақылдарды</a:t>
            </a:r>
            <a:r>
              <a:rPr lang="ru-RU" dirty="0"/>
              <a:t> </a:t>
            </a:r>
            <a:r>
              <a:rPr lang="ru-RU" dirty="0" err="1"/>
              <a:t>егіп</a:t>
            </a:r>
            <a:r>
              <a:rPr lang="ru-RU" dirty="0"/>
              <a:t> </a:t>
            </a:r>
            <a:r>
              <a:rPr lang="ru-RU" dirty="0" err="1"/>
              <a:t>өсіру</a:t>
            </a:r>
            <a:r>
              <a:rPr lang="ru-RU" dirty="0"/>
              <a:t>, мелиорация,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алынады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егілген</a:t>
            </a:r>
            <a:r>
              <a:rPr lang="ru-RU" dirty="0"/>
              <a:t> а. ш.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түсім</a:t>
            </a:r>
            <a:r>
              <a:rPr lang="ru-RU" dirty="0"/>
              <a:t> </a:t>
            </a:r>
            <a:r>
              <a:rPr lang="ru-RU" dirty="0" err="1"/>
              <a:t>мөлшеріне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бағаланады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8603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/>
          <a:lstStyle/>
          <a:p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қорғап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пайдалана</a:t>
            </a:r>
            <a:r>
              <a:rPr lang="ru-RU" dirty="0"/>
              <a:t> </a:t>
            </a:r>
            <a:r>
              <a:rPr lang="ru-RU" dirty="0" err="1"/>
              <a:t>білсе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</a:t>
            </a:r>
            <a:r>
              <a:rPr lang="ru-RU" dirty="0" err="1"/>
              <a:t>артады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, </a:t>
            </a:r>
            <a:r>
              <a:rPr lang="ru-RU" dirty="0" err="1"/>
              <a:t>егіншілікке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топырақтарды</a:t>
            </a:r>
            <a:r>
              <a:rPr lang="ru-RU" dirty="0"/>
              <a:t> да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қолымен</a:t>
            </a:r>
            <a:r>
              <a:rPr lang="ru-RU" dirty="0"/>
              <a:t> </a:t>
            </a:r>
            <a:r>
              <a:rPr lang="ru-RU" dirty="0" err="1"/>
              <a:t>жақсартып</a:t>
            </a:r>
            <a:r>
              <a:rPr lang="ru-RU" dirty="0"/>
              <a:t>, </a:t>
            </a:r>
            <a:r>
              <a:rPr lang="ru-RU" dirty="0" err="1"/>
              <a:t>егіншілікке</a:t>
            </a:r>
            <a:r>
              <a:rPr lang="ru-RU" dirty="0"/>
              <a:t> </a:t>
            </a:r>
            <a:r>
              <a:rPr lang="ru-RU" dirty="0" err="1"/>
              <a:t>қарқынды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алқаптарға</a:t>
            </a:r>
            <a:r>
              <a:rPr lang="ru-RU" dirty="0"/>
              <a:t> </a:t>
            </a:r>
            <a:r>
              <a:rPr lang="ru-RU" dirty="0" err="1"/>
              <a:t>айналдыруға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 пен </a:t>
            </a:r>
            <a:r>
              <a:rPr lang="ru-RU" dirty="0" err="1"/>
              <a:t>жасанды</a:t>
            </a:r>
            <a:r>
              <a:rPr lang="ru-RU" dirty="0"/>
              <a:t> </a:t>
            </a:r>
            <a:r>
              <a:rPr lang="ru-RU" dirty="0" err="1"/>
              <a:t>құнарлылықтың</a:t>
            </a:r>
            <a:r>
              <a:rPr lang="ru-RU" dirty="0"/>
              <a:t> </a:t>
            </a:r>
            <a:r>
              <a:rPr lang="ru-RU" dirty="0" err="1"/>
              <a:t>қо-сындысы</a:t>
            </a:r>
            <a:r>
              <a:rPr lang="ru-RU" dirty="0"/>
              <a:t> – </a:t>
            </a:r>
            <a:r>
              <a:rPr lang="ru-RU" dirty="0" err="1"/>
              <a:t>экон</a:t>
            </a:r>
            <a:r>
              <a:rPr lang="ru-RU" dirty="0"/>
              <a:t>.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тиімділік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5989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Ғасырлар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адамзат</a:t>
            </a:r>
            <a:r>
              <a:rPr lang="ru-RU" dirty="0"/>
              <a:t> </a:t>
            </a:r>
            <a:r>
              <a:rPr lang="ru-RU" dirty="0" err="1"/>
              <a:t>қоғамы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құ-нарлылықты</a:t>
            </a:r>
            <a:r>
              <a:rPr lang="ru-RU" dirty="0"/>
              <a:t> </a:t>
            </a:r>
            <a:r>
              <a:rPr lang="ru-RU" dirty="0" err="1"/>
              <a:t>пайдаланып</a:t>
            </a:r>
            <a:r>
              <a:rPr lang="ru-RU" dirty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берген</a:t>
            </a:r>
            <a:r>
              <a:rPr lang="ru-RU" dirty="0"/>
              <a:t> </a:t>
            </a:r>
            <a:r>
              <a:rPr lang="ru-RU" dirty="0" err="1"/>
              <a:t>азды-көпті</a:t>
            </a:r>
            <a:r>
              <a:rPr lang="ru-RU" dirty="0"/>
              <a:t> </a:t>
            </a:r>
            <a:r>
              <a:rPr lang="ru-RU" dirty="0" err="1"/>
              <a:t>өнімін</a:t>
            </a:r>
            <a:r>
              <a:rPr lang="ru-RU" dirty="0"/>
              <a:t> </a:t>
            </a:r>
            <a:r>
              <a:rPr lang="ru-RU" dirty="0" err="1"/>
              <a:t>қанағат</a:t>
            </a:r>
            <a:r>
              <a:rPr lang="ru-RU" dirty="0"/>
              <a:t> </a:t>
            </a:r>
            <a:r>
              <a:rPr lang="ru-RU" dirty="0" err="1"/>
              <a:t>тұтып</a:t>
            </a:r>
            <a:r>
              <a:rPr lang="ru-RU" dirty="0"/>
              <a:t> </a:t>
            </a:r>
            <a:r>
              <a:rPr lang="ru-RU" dirty="0" err="1"/>
              <a:t>келді</a:t>
            </a:r>
            <a:r>
              <a:rPr lang="ru-RU" dirty="0"/>
              <a:t>. </a:t>
            </a:r>
            <a:r>
              <a:rPr lang="ru-RU" dirty="0" err="1"/>
              <a:t>Бұрынғы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жылдар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егіншіліктің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танапты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орын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тың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жерлерді</a:t>
            </a:r>
            <a:r>
              <a:rPr lang="ru-RU" dirty="0"/>
              <a:t> </a:t>
            </a:r>
            <a:r>
              <a:rPr lang="ru-RU" dirty="0" err="1"/>
              <a:t>жыртып</a:t>
            </a:r>
            <a:r>
              <a:rPr lang="ru-RU" dirty="0"/>
              <a:t>,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жылдай</a:t>
            </a:r>
            <a:r>
              <a:rPr lang="ru-RU" dirty="0"/>
              <a:t> </a:t>
            </a:r>
            <a:r>
              <a:rPr lang="ru-RU" dirty="0" err="1"/>
              <a:t>қатарынан</a:t>
            </a:r>
            <a:r>
              <a:rPr lang="ru-RU" dirty="0"/>
              <a:t>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еккен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жерлерден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құнарлылығы</a:t>
            </a:r>
            <a:r>
              <a:rPr lang="ru-RU" dirty="0"/>
              <a:t> </a:t>
            </a:r>
            <a:r>
              <a:rPr lang="ru-RU" dirty="0" err="1"/>
              <a:t>арқасында</a:t>
            </a:r>
            <a:r>
              <a:rPr lang="ru-RU" dirty="0"/>
              <a:t>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,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кейінгі</a:t>
            </a:r>
            <a:r>
              <a:rPr lang="ru-RU" dirty="0"/>
              <a:t> </a:t>
            </a:r>
            <a:r>
              <a:rPr lang="ru-RU" dirty="0" err="1"/>
              <a:t>жылдары</a:t>
            </a:r>
            <a:r>
              <a:rPr lang="ru-RU" dirty="0"/>
              <a:t>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азая</a:t>
            </a:r>
            <a:r>
              <a:rPr lang="ru-RU" dirty="0"/>
              <a:t> </a:t>
            </a:r>
            <a:r>
              <a:rPr lang="ru-RU" dirty="0" err="1"/>
              <a:t>бастаған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егістікті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жерлерге</a:t>
            </a:r>
            <a:r>
              <a:rPr lang="ru-RU" dirty="0"/>
              <a:t> </a:t>
            </a:r>
            <a:r>
              <a:rPr lang="ru-RU" dirty="0" err="1"/>
              <a:t>ауыстырып</a:t>
            </a:r>
            <a:r>
              <a:rPr lang="ru-RU" dirty="0"/>
              <a:t> </a:t>
            </a:r>
            <a:r>
              <a:rPr lang="ru-RU" dirty="0" err="1"/>
              <a:t>егу</a:t>
            </a:r>
            <a:r>
              <a:rPr lang="ru-RU" dirty="0"/>
              <a:t> </a:t>
            </a:r>
            <a:r>
              <a:rPr lang="ru-RU" dirty="0" err="1"/>
              <a:t>тәжірибесі</a:t>
            </a:r>
            <a:r>
              <a:rPr lang="ru-RU" dirty="0"/>
              <a:t> </a:t>
            </a:r>
            <a:r>
              <a:rPr lang="ru-RU" dirty="0" err="1"/>
              <a:t>өріс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келді</a:t>
            </a:r>
            <a:r>
              <a:rPr lang="ru-RU" dirty="0"/>
              <a:t>. </a:t>
            </a:r>
            <a:r>
              <a:rPr lang="ru-RU" dirty="0" err="1"/>
              <a:t>Мұны</a:t>
            </a:r>
            <a:r>
              <a:rPr lang="ru-RU" dirty="0"/>
              <a:t> </a:t>
            </a:r>
            <a:r>
              <a:rPr lang="ru-RU" dirty="0" err="1"/>
              <a:t>егіншіліктің</a:t>
            </a:r>
            <a:r>
              <a:rPr lang="ru-RU" dirty="0"/>
              <a:t> </a:t>
            </a:r>
            <a:r>
              <a:rPr lang="ru-RU" dirty="0" err="1"/>
              <a:t>көшпелі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те </a:t>
            </a:r>
            <a:r>
              <a:rPr lang="ru-RU" dirty="0" err="1"/>
              <a:t>атады</a:t>
            </a:r>
            <a:r>
              <a:rPr lang="ru-RU" dirty="0"/>
              <a:t>. </a:t>
            </a:r>
            <a:r>
              <a:rPr lang="ru-RU" dirty="0" err="1"/>
              <a:t>Дегенмен</a:t>
            </a:r>
            <a:r>
              <a:rPr lang="ru-RU" dirty="0"/>
              <a:t> </a:t>
            </a:r>
            <a:r>
              <a:rPr lang="ru-RU" dirty="0" err="1"/>
              <a:t>ғыл</a:t>
            </a:r>
            <a:r>
              <a:rPr lang="ru-RU" dirty="0"/>
              <a:t>.-тех. </a:t>
            </a:r>
            <a:r>
              <a:rPr lang="ru-RU" dirty="0" err="1"/>
              <a:t>прогрестің</a:t>
            </a:r>
            <a:r>
              <a:rPr lang="ru-RU" dirty="0"/>
              <a:t> даму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үнемі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пайдаланған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ешуақытта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, </a:t>
            </a:r>
            <a:r>
              <a:rPr lang="ru-RU" dirty="0" err="1"/>
              <a:t>істен</a:t>
            </a:r>
            <a:r>
              <a:rPr lang="ru-RU" dirty="0"/>
              <a:t> </a:t>
            </a:r>
            <a:r>
              <a:rPr lang="ru-RU" dirty="0" err="1"/>
              <a:t>шығып</a:t>
            </a:r>
            <a:r>
              <a:rPr lang="ru-RU" dirty="0"/>
              <a:t> </a:t>
            </a:r>
            <a:r>
              <a:rPr lang="ru-RU" dirty="0" err="1"/>
              <a:t>қалмайтыны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Керісінше</a:t>
            </a:r>
            <a:r>
              <a:rPr lang="ru-RU" dirty="0"/>
              <a:t> </a:t>
            </a:r>
            <a:r>
              <a:rPr lang="ru-RU" dirty="0" err="1"/>
              <a:t>жылдан-жылға</a:t>
            </a:r>
            <a:r>
              <a:rPr lang="ru-RU" dirty="0"/>
              <a:t> </a:t>
            </a:r>
            <a:r>
              <a:rPr lang="ru-RU" dirty="0" err="1"/>
              <a:t>жақсара</a:t>
            </a:r>
            <a:r>
              <a:rPr lang="ru-RU" dirty="0"/>
              <a:t> </a:t>
            </a:r>
            <a:r>
              <a:rPr lang="ru-RU" dirty="0" err="1"/>
              <a:t>түседі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953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25658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948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құнарлылығының</a:t>
            </a:r>
            <a:r>
              <a:rPr lang="ru-RU" dirty="0"/>
              <a:t> </a:t>
            </a:r>
            <a:r>
              <a:rPr lang="ru-RU" dirty="0" err="1"/>
              <a:t>мынандай</a:t>
            </a:r>
            <a:r>
              <a:rPr lang="ru-RU" dirty="0"/>
              <a:t> </a:t>
            </a:r>
            <a:r>
              <a:rPr lang="ru-RU" dirty="0" err="1"/>
              <a:t>категориялары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: 1)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; 2) </a:t>
            </a:r>
            <a:r>
              <a:rPr lang="ru-RU" dirty="0" err="1"/>
              <a:t>жасанды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эффективті</a:t>
            </a:r>
            <a:r>
              <a:rPr lang="ru-RU" dirty="0"/>
              <a:t>; 3)</a:t>
            </a:r>
            <a:r>
              <a:rPr lang="ru-RU" dirty="0" err="1"/>
              <a:t>экономикалық</a:t>
            </a:r>
            <a:r>
              <a:rPr lang="ru-RU" dirty="0"/>
              <a:t>. </a:t>
            </a:r>
            <a:r>
              <a:rPr lang="ru-RU" dirty="0" err="1"/>
              <a:t>Бул</a:t>
            </a:r>
            <a:r>
              <a:rPr lang="ru-RU" dirty="0"/>
              <a:t> </a:t>
            </a:r>
            <a:r>
              <a:rPr lang="ru-RU" dirty="0" err="1"/>
              <a:t>түсініктерді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мағыналарына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ұғым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күйіндегі</a:t>
            </a:r>
            <a:r>
              <a:rPr lang="ru-RU" dirty="0"/>
              <a:t> </a:t>
            </a:r>
            <a:r>
              <a:rPr lang="ru-RU" dirty="0" err="1"/>
              <a:t>ешқандай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әрекетін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етпейтін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. </a:t>
            </a:r>
            <a:r>
              <a:rPr lang="ru-RU" dirty="0" err="1"/>
              <a:t>Жасанды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әректінің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(</a:t>
            </a:r>
            <a:r>
              <a:rPr lang="ru-RU" dirty="0" err="1"/>
              <a:t>мелиорациялау</a:t>
            </a:r>
            <a:r>
              <a:rPr lang="ru-RU" dirty="0"/>
              <a:t>, </a:t>
            </a:r>
            <a:r>
              <a:rPr lang="ru-RU" dirty="0" err="1"/>
              <a:t>тыңайту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қүнарлылық</a:t>
            </a:r>
            <a:r>
              <a:rPr lang="ru-RU" dirty="0"/>
              <a:t>. Ал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құнарлылық</a:t>
            </a:r>
            <a:r>
              <a:rPr lang="ru-RU" dirty="0"/>
              <a:t> </a:t>
            </a:r>
            <a:r>
              <a:rPr lang="ru-RU" dirty="0" err="1"/>
              <a:t>жерден</a:t>
            </a:r>
            <a:r>
              <a:rPr lang="ru-RU" dirty="0"/>
              <a:t> </a:t>
            </a:r>
            <a:r>
              <a:rPr lang="ru-RU" dirty="0" err="1"/>
              <a:t>алынған</a:t>
            </a:r>
            <a:r>
              <a:rPr lang="ru-RU" dirty="0"/>
              <a:t> </a:t>
            </a:r>
            <a:r>
              <a:rPr lang="ru-RU" dirty="0" err="1"/>
              <a:t>өнімді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0638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/>
              <a:t>қасиеттерін</a:t>
            </a:r>
            <a:r>
              <a:rPr lang="ru-RU" dirty="0"/>
              <a:t> </a:t>
            </a:r>
            <a:r>
              <a:rPr lang="ru-RU" dirty="0" err="1"/>
              <a:t>төменгі</a:t>
            </a:r>
            <a:r>
              <a:rPr lang="ru-RU" dirty="0"/>
              <a:t> </a:t>
            </a:r>
            <a:r>
              <a:rPr lang="ru-RU" dirty="0" err="1"/>
              <a:t>топтарға</a:t>
            </a:r>
            <a:r>
              <a:rPr lang="ru-RU" dirty="0"/>
              <a:t> </a:t>
            </a:r>
            <a:r>
              <a:rPr lang="ru-RU" dirty="0" err="1"/>
              <a:t>ажыратуға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қасиеттеріне</a:t>
            </a:r>
            <a:r>
              <a:rPr lang="ru-RU" dirty="0"/>
              <a:t>: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суға</a:t>
            </a:r>
            <a:r>
              <a:rPr lang="ru-RU" dirty="0"/>
              <a:t> </a:t>
            </a:r>
            <a:r>
              <a:rPr lang="ru-RU" dirty="0" err="1"/>
              <a:t>төзгіш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, </a:t>
            </a:r>
            <a:r>
              <a:rPr lang="ru-RU" dirty="0" err="1"/>
              <a:t>ауа</a:t>
            </a:r>
            <a:r>
              <a:rPr lang="ru-RU" dirty="0"/>
              <a:t> </a:t>
            </a:r>
            <a:r>
              <a:rPr lang="ru-RU" dirty="0" err="1"/>
              <a:t>өткізгіш</a:t>
            </a:r>
            <a:r>
              <a:rPr lang="ru-RU" dirty="0"/>
              <a:t> </a:t>
            </a:r>
            <a:r>
              <a:rPr lang="ru-RU" dirty="0" err="1"/>
              <a:t>кеуектілігі</a:t>
            </a:r>
            <a:r>
              <a:rPr lang="ru-RU" dirty="0"/>
              <a:t>, </a:t>
            </a:r>
            <a:r>
              <a:rPr lang="ru-RU" dirty="0" err="1"/>
              <a:t>ылғалды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сіңіріп</a:t>
            </a:r>
            <a:r>
              <a:rPr lang="ru-RU" dirty="0"/>
              <a:t>, оны </a:t>
            </a:r>
            <a:r>
              <a:rPr lang="ru-RU" dirty="0" err="1"/>
              <a:t>ұстап</a:t>
            </a:r>
            <a:r>
              <a:rPr lang="ru-RU" dirty="0"/>
              <a:t> </a:t>
            </a:r>
            <a:r>
              <a:rPr lang="ru-RU" dirty="0" err="1"/>
              <a:t>тұру</a:t>
            </a:r>
            <a:r>
              <a:rPr lang="ru-RU" dirty="0"/>
              <a:t>, </a:t>
            </a:r>
            <a:r>
              <a:rPr lang="ru-RU" dirty="0" err="1"/>
              <a:t>оңай</a:t>
            </a:r>
            <a:r>
              <a:rPr lang="ru-RU" dirty="0"/>
              <a:t> </a:t>
            </a:r>
            <a:r>
              <a:rPr lang="ru-RU" dirty="0" err="1"/>
              <a:t>өңдеуге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физикалық-механикалық</a:t>
            </a:r>
            <a:r>
              <a:rPr lang="ru-RU" dirty="0"/>
              <a:t> </a:t>
            </a:r>
            <a:r>
              <a:rPr lang="ru-RU" dirty="0" err="1"/>
              <a:t>қасиеттері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r>
              <a:rPr lang="ru-RU" dirty="0"/>
              <a:t>2.Топырақтардың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физико-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қасиеттеріне</a:t>
            </a:r>
            <a:r>
              <a:rPr lang="ru-RU" dirty="0"/>
              <a:t>: </a:t>
            </a:r>
            <a:r>
              <a:rPr lang="ru-RU" dirty="0" err="1"/>
              <a:t>топырақта</a:t>
            </a:r>
            <a:r>
              <a:rPr lang="ru-RU" dirty="0"/>
              <a:t>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шіріндінің</a:t>
            </a:r>
            <a:r>
              <a:rPr lang="ru-RU" dirty="0"/>
              <a:t> </a:t>
            </a:r>
            <a:r>
              <a:rPr lang="ru-RU" dirty="0" err="1"/>
              <a:t>молдығы</a:t>
            </a:r>
            <a:r>
              <a:rPr lang="ru-RU" dirty="0"/>
              <a:t>, </a:t>
            </a:r>
            <a:r>
              <a:rPr lang="ru-RU" dirty="0" err="1"/>
              <a:t>өсімдіктерге</a:t>
            </a:r>
            <a:r>
              <a:rPr lang="ru-RU" dirty="0"/>
              <a:t> </a:t>
            </a:r>
            <a:r>
              <a:rPr lang="ru-RU" dirty="0" err="1"/>
              <a:t>сіңімі</a:t>
            </a:r>
            <a:r>
              <a:rPr lang="ru-RU" dirty="0"/>
              <a:t> азот, фосфор, калий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микроэлементтердің</a:t>
            </a:r>
            <a:r>
              <a:rPr lang="ru-RU" dirty="0"/>
              <a:t> </a:t>
            </a:r>
            <a:r>
              <a:rPr lang="ru-RU" dirty="0" err="1"/>
              <a:t>неғұрлым</a:t>
            </a:r>
            <a:r>
              <a:rPr lang="ru-RU" dirty="0"/>
              <a:t> </a:t>
            </a:r>
            <a:r>
              <a:rPr lang="ru-RU" dirty="0" err="1"/>
              <a:t>жеткілікті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ортасы</a:t>
            </a:r>
            <a:r>
              <a:rPr lang="ru-RU" dirty="0"/>
              <a:t> </a:t>
            </a:r>
            <a:r>
              <a:rPr lang="ru-RU" dirty="0" err="1"/>
              <a:t>реакциясының</a:t>
            </a:r>
            <a:r>
              <a:rPr lang="ru-RU" dirty="0"/>
              <a:t> </a:t>
            </a:r>
            <a:r>
              <a:rPr lang="ru-RU" dirty="0" err="1"/>
              <a:t>ыңғайлылығы</a:t>
            </a:r>
            <a:r>
              <a:rPr lang="ru-RU" dirty="0"/>
              <a:t>,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сіңіру</a:t>
            </a:r>
            <a:r>
              <a:rPr lang="ru-RU" dirty="0"/>
              <a:t> </a:t>
            </a:r>
            <a:r>
              <a:rPr lang="ru-RU" dirty="0" err="1"/>
              <a:t>кешенінің</a:t>
            </a:r>
            <a:r>
              <a:rPr lang="ru-RU" dirty="0"/>
              <a:t> кальций </a:t>
            </a:r>
            <a:r>
              <a:rPr lang="ru-RU" dirty="0" err="1"/>
              <a:t>катионына</a:t>
            </a:r>
            <a:r>
              <a:rPr lang="ru-RU" dirty="0"/>
              <a:t> </a:t>
            </a:r>
            <a:r>
              <a:rPr lang="ru-RU" dirty="0" err="1"/>
              <a:t>қанық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ауамен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етіліп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тотығу-тотықсыздану</a:t>
            </a:r>
            <a:r>
              <a:rPr lang="ru-RU" dirty="0"/>
              <a:t> </a:t>
            </a:r>
            <a:r>
              <a:rPr lang="ru-RU" dirty="0" err="1"/>
              <a:t>мүмкіндігінің</a:t>
            </a:r>
            <a:r>
              <a:rPr lang="ru-RU" dirty="0"/>
              <a:t> мол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зиянды</a:t>
            </a:r>
            <a:r>
              <a:rPr lang="ru-RU" dirty="0"/>
              <a:t> </a:t>
            </a:r>
            <a:r>
              <a:rPr lang="ru-RU" dirty="0" err="1"/>
              <a:t>суға</a:t>
            </a:r>
            <a:r>
              <a:rPr lang="ru-RU" dirty="0"/>
              <a:t> </a:t>
            </a:r>
            <a:r>
              <a:rPr lang="ru-RU" dirty="0" err="1"/>
              <a:t>еритін</a:t>
            </a:r>
            <a:r>
              <a:rPr lang="ru-RU" dirty="0"/>
              <a:t> </a:t>
            </a:r>
            <a:r>
              <a:rPr lang="ru-RU" dirty="0" err="1"/>
              <a:t>тұздардың</a:t>
            </a:r>
            <a:r>
              <a:rPr lang="ru-RU" dirty="0"/>
              <a:t> </a:t>
            </a:r>
            <a:r>
              <a:rPr lang="ru-RU" dirty="0" err="1"/>
              <a:t>неғұрлым</a:t>
            </a:r>
            <a:r>
              <a:rPr lang="ru-RU" dirty="0"/>
              <a:t> аз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қасиеттеріне</a:t>
            </a:r>
            <a:r>
              <a:rPr lang="ru-RU" dirty="0"/>
              <a:t>: </a:t>
            </a:r>
            <a:r>
              <a:rPr lang="ru-RU" dirty="0" err="1"/>
              <a:t>микробиологиялық</a:t>
            </a:r>
            <a:r>
              <a:rPr lang="ru-RU" dirty="0"/>
              <a:t> </a:t>
            </a:r>
            <a:r>
              <a:rPr lang="ru-RU" dirty="0" err="1"/>
              <a:t>белсенділіктің</a:t>
            </a:r>
            <a:r>
              <a:rPr lang="ru-RU" dirty="0"/>
              <a:t> </a:t>
            </a:r>
            <a:r>
              <a:rPr lang="ru-RU" dirty="0" err="1"/>
              <a:t>жоғарылыгы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бактериялардың</a:t>
            </a:r>
            <a:r>
              <a:rPr lang="ru-RU" dirty="0"/>
              <a:t> </a:t>
            </a:r>
            <a:r>
              <a:rPr lang="ru-RU" dirty="0" err="1"/>
              <a:t>басым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ауадан</a:t>
            </a:r>
            <a:r>
              <a:rPr lang="ru-RU" dirty="0"/>
              <a:t> азот </a:t>
            </a:r>
            <a:r>
              <a:rPr lang="ru-RU" dirty="0" err="1"/>
              <a:t>жинаушы</a:t>
            </a:r>
            <a:r>
              <a:rPr lang="ru-RU" dirty="0"/>
              <a:t> </a:t>
            </a:r>
            <a:r>
              <a:rPr lang="ru-RU" dirty="0" err="1"/>
              <a:t>микроорганизмдердің</a:t>
            </a:r>
            <a:r>
              <a:rPr lang="ru-RU" dirty="0"/>
              <a:t> </a:t>
            </a:r>
            <a:r>
              <a:rPr lang="ru-RU" dirty="0" err="1"/>
              <a:t>биологиялық</a:t>
            </a:r>
            <a:r>
              <a:rPr lang="ru-RU" dirty="0"/>
              <a:t>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ферменттерді</a:t>
            </a:r>
            <a:r>
              <a:rPr lang="ru-RU" dirty="0"/>
              <a:t> </a:t>
            </a:r>
            <a:r>
              <a:rPr lang="ru-RU" dirty="0" err="1"/>
              <a:t>шығаратын</a:t>
            </a:r>
            <a:r>
              <a:rPr lang="ru-RU" dirty="0"/>
              <a:t> микро </a:t>
            </a:r>
            <a:r>
              <a:rPr lang="ru-RU" dirty="0" err="1"/>
              <a:t>организмдердің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құрылымына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ru-RU" dirty="0" err="1"/>
              <a:t>қопсытуға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төмнгі</a:t>
            </a:r>
            <a:r>
              <a:rPr lang="ru-RU" dirty="0"/>
              <a:t> </a:t>
            </a:r>
            <a:r>
              <a:rPr lang="ru-RU" dirty="0" err="1"/>
              <a:t>сатылы</a:t>
            </a:r>
            <a:r>
              <a:rPr lang="ru-RU" dirty="0"/>
              <a:t> </a:t>
            </a:r>
            <a:r>
              <a:rPr lang="ru-RU" dirty="0" err="1"/>
              <a:t>жәндіктердің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.</a:t>
            </a:r>
          </a:p>
          <a:p>
            <a:r>
              <a:rPr lang="ru-RU" dirty="0"/>
              <a:t>4.Бүкіл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өсіп-өнуі</a:t>
            </a:r>
            <a:r>
              <a:rPr lang="ru-RU" dirty="0"/>
              <a:t> </a:t>
            </a:r>
            <a:r>
              <a:rPr lang="ru-RU" dirty="0" err="1"/>
              <a:t>мезгілінде</a:t>
            </a:r>
            <a:r>
              <a:rPr lang="ru-RU" dirty="0"/>
              <a:t> </a:t>
            </a:r>
            <a:r>
              <a:rPr lang="ru-RU" dirty="0" err="1"/>
              <a:t>гидротермикалық</a:t>
            </a:r>
            <a:r>
              <a:rPr lang="ru-RU" dirty="0"/>
              <a:t> </a:t>
            </a:r>
            <a:r>
              <a:rPr lang="ru-RU" dirty="0" err="1"/>
              <a:t>режимнің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ягни</a:t>
            </a:r>
            <a:r>
              <a:rPr lang="ru-RU" dirty="0"/>
              <a:t> </a:t>
            </a:r>
            <a:r>
              <a:rPr lang="ru-RU" dirty="0" err="1"/>
              <a:t>өсімдіктерді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ылғал</a:t>
            </a:r>
            <a:r>
              <a:rPr lang="ru-RU" dirty="0"/>
              <a:t> мен </a:t>
            </a:r>
            <a:r>
              <a:rPr lang="ru-RU" dirty="0" err="1"/>
              <a:t>жылумен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9674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құнарына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да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Мәселен</a:t>
            </a:r>
            <a:r>
              <a:rPr lang="ru-RU" dirty="0"/>
              <a:t>, </a:t>
            </a:r>
            <a:r>
              <a:rPr lang="ru-RU" dirty="0" err="1"/>
              <a:t>құрғақ</a:t>
            </a:r>
            <a:r>
              <a:rPr lang="ru-RU" dirty="0"/>
              <a:t>, </a:t>
            </a:r>
            <a:r>
              <a:rPr lang="ru-RU" dirty="0" err="1"/>
              <a:t>шөлді</a:t>
            </a:r>
            <a:r>
              <a:rPr lang="ru-RU" dirty="0"/>
              <a:t> </a:t>
            </a:r>
            <a:r>
              <a:rPr lang="ru-RU" dirty="0" err="1"/>
              <a:t>аудандар</a:t>
            </a:r>
            <a:r>
              <a:rPr lang="ru-RU" dirty="0"/>
              <a:t> </a:t>
            </a:r>
            <a:r>
              <a:rPr lang="ru-RU" dirty="0" err="1"/>
              <a:t>топырағында</a:t>
            </a:r>
            <a:r>
              <a:rPr lang="ru-RU" dirty="0"/>
              <a:t> </a:t>
            </a:r>
            <a:r>
              <a:rPr lang="ru-RU" dirty="0" err="1"/>
              <a:t>мөлшерден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суға</a:t>
            </a:r>
            <a:r>
              <a:rPr lang="ru-RU" dirty="0"/>
              <a:t> </a:t>
            </a:r>
            <a:r>
              <a:rPr lang="ru-RU" dirty="0" err="1"/>
              <a:t>еритін</a:t>
            </a:r>
            <a:r>
              <a:rPr lang="ru-RU" dirty="0"/>
              <a:t> </a:t>
            </a:r>
            <a:r>
              <a:rPr lang="ru-RU" dirty="0" err="1"/>
              <a:t>тұздар</a:t>
            </a:r>
            <a:r>
              <a:rPr lang="ru-RU" dirty="0"/>
              <a:t> </a:t>
            </a:r>
            <a:r>
              <a:rPr lang="ru-RU" dirty="0" err="1"/>
              <a:t>қосындысы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сумен</a:t>
            </a:r>
            <a:r>
              <a:rPr lang="ru-RU" dirty="0"/>
              <a:t> </a:t>
            </a:r>
            <a:r>
              <a:rPr lang="ru-RU" dirty="0" err="1"/>
              <a:t>шайып</a:t>
            </a:r>
            <a:r>
              <a:rPr lang="ru-RU" dirty="0"/>
              <a:t>,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тұздарды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топырақтардан</a:t>
            </a:r>
            <a:r>
              <a:rPr lang="ru-RU" dirty="0"/>
              <a:t> </a:t>
            </a:r>
            <a:r>
              <a:rPr lang="ru-RU" dirty="0" err="1"/>
              <a:t>кетірмейінше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жерлерден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өнім</a:t>
            </a:r>
            <a:r>
              <a:rPr lang="ru-RU" dirty="0"/>
              <a:t> </a:t>
            </a:r>
            <a:r>
              <a:rPr lang="ru-RU" dirty="0" err="1"/>
              <a:t>алынбайды</a:t>
            </a:r>
            <a:r>
              <a:rPr lang="ru-RU" dirty="0"/>
              <a:t>.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err="1"/>
              <a:t>сіңіру</a:t>
            </a:r>
            <a:r>
              <a:rPr lang="ru-RU" dirty="0"/>
              <a:t> </a:t>
            </a:r>
            <a:r>
              <a:rPr lang="ru-RU" dirty="0" err="1"/>
              <a:t>комплекстері</a:t>
            </a:r>
            <a:r>
              <a:rPr lang="ru-RU" dirty="0"/>
              <a:t> натрий </a:t>
            </a:r>
            <a:r>
              <a:rPr lang="ru-RU" dirty="0" err="1"/>
              <a:t>катионына</a:t>
            </a:r>
            <a:r>
              <a:rPr lang="ru-RU" dirty="0"/>
              <a:t> </a:t>
            </a:r>
            <a:r>
              <a:rPr lang="ru-RU" dirty="0" err="1"/>
              <a:t>қаныққан</a:t>
            </a:r>
            <a:r>
              <a:rPr lang="ru-RU" dirty="0"/>
              <a:t> (</a:t>
            </a:r>
            <a:r>
              <a:rPr lang="ru-RU" dirty="0" err="1"/>
              <a:t>сортаң</a:t>
            </a:r>
            <a:r>
              <a:rPr lang="ru-RU" dirty="0"/>
              <a:t> )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ортасының</a:t>
            </a:r>
            <a:r>
              <a:rPr lang="ru-RU" dirty="0"/>
              <a:t> </a:t>
            </a:r>
            <a:r>
              <a:rPr lang="ru-RU" dirty="0" err="1"/>
              <a:t>реакциясы</a:t>
            </a:r>
            <a:r>
              <a:rPr lang="ru-RU" dirty="0"/>
              <a:t> </a:t>
            </a:r>
            <a:r>
              <a:rPr lang="ru-RU" dirty="0" err="1"/>
              <a:t>сілтілі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қасиеттері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нашар</a:t>
            </a:r>
            <a:r>
              <a:rPr lang="ru-RU" dirty="0"/>
              <a:t>, </a:t>
            </a:r>
            <a:r>
              <a:rPr lang="ru-RU" dirty="0" err="1"/>
              <a:t>ылғалы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катып</a:t>
            </a:r>
            <a:r>
              <a:rPr lang="ru-RU" dirty="0"/>
              <a:t>, ал </a:t>
            </a:r>
            <a:r>
              <a:rPr lang="ru-RU" dirty="0" err="1"/>
              <a:t>ылғал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батпаққа</a:t>
            </a:r>
            <a:r>
              <a:rPr lang="ru-RU" dirty="0"/>
              <a:t> </a:t>
            </a:r>
            <a:r>
              <a:rPr lang="ru-RU" dirty="0" err="1"/>
              <a:t>айналып</a:t>
            </a:r>
            <a:r>
              <a:rPr lang="ru-RU" dirty="0"/>
              <a:t> </a:t>
            </a:r>
            <a:r>
              <a:rPr lang="ru-RU" dirty="0" err="1"/>
              <a:t>құнарсыз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Керісінше</a:t>
            </a:r>
            <a:r>
              <a:rPr lang="ru-RU" dirty="0"/>
              <a:t>,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топырақтардың</a:t>
            </a:r>
            <a:r>
              <a:rPr lang="ru-RU" dirty="0"/>
              <a:t> </a:t>
            </a:r>
            <a:r>
              <a:rPr lang="ru-RU" dirty="0" err="1"/>
              <a:t>сіңіру</a:t>
            </a:r>
            <a:r>
              <a:rPr lang="ru-RU" dirty="0"/>
              <a:t> </a:t>
            </a:r>
            <a:r>
              <a:rPr lang="ru-RU" dirty="0" err="1"/>
              <a:t>комплексі</a:t>
            </a:r>
            <a:r>
              <a:rPr lang="ru-RU" dirty="0"/>
              <a:t>, </a:t>
            </a:r>
            <a:r>
              <a:rPr lang="ru-RU" dirty="0" err="1"/>
              <a:t>сіңірілген</a:t>
            </a:r>
            <a:r>
              <a:rPr lang="ru-RU" dirty="0"/>
              <a:t> </a:t>
            </a:r>
            <a:r>
              <a:rPr lang="ru-RU" dirty="0" err="1"/>
              <a:t>сутегі</a:t>
            </a:r>
            <a:r>
              <a:rPr lang="ru-RU" dirty="0"/>
              <a:t>, </a:t>
            </a:r>
            <a:r>
              <a:rPr lang="ru-RU" dirty="0" err="1"/>
              <a:t>біршама</a:t>
            </a:r>
            <a:r>
              <a:rPr lang="ru-RU" dirty="0"/>
              <a:t> </a:t>
            </a:r>
            <a:r>
              <a:rPr lang="ru-RU" dirty="0" err="1"/>
              <a:t>алюмииий</a:t>
            </a:r>
            <a:r>
              <a:rPr lang="ru-RU" dirty="0"/>
              <a:t> </a:t>
            </a:r>
            <a:r>
              <a:rPr lang="ru-RU" dirty="0" err="1"/>
              <a:t>катионына</a:t>
            </a:r>
            <a:r>
              <a:rPr lang="ru-RU" dirty="0"/>
              <a:t> </a:t>
            </a:r>
            <a:r>
              <a:rPr lang="ru-RU" dirty="0" err="1"/>
              <a:t>қаныққан</a:t>
            </a:r>
            <a:r>
              <a:rPr lang="ru-RU" dirty="0"/>
              <a:t> (</a:t>
            </a:r>
            <a:r>
              <a:rPr lang="ru-RU" dirty="0" err="1"/>
              <a:t>орманды</a:t>
            </a:r>
            <a:r>
              <a:rPr lang="ru-RU" dirty="0"/>
              <a:t> </a:t>
            </a:r>
            <a:r>
              <a:rPr lang="ru-RU" dirty="0" err="1"/>
              <a:t>зонаның</a:t>
            </a:r>
            <a:r>
              <a:rPr lang="ru-RU" dirty="0"/>
              <a:t> </a:t>
            </a:r>
            <a:r>
              <a:rPr lang="ru-RU" dirty="0" err="1"/>
              <a:t>күлгін</a:t>
            </a:r>
            <a:r>
              <a:rPr lang="ru-RU" dirty="0"/>
              <a:t> </a:t>
            </a:r>
            <a:r>
              <a:rPr lang="ru-RU" dirty="0" err="1"/>
              <a:t>топырақтары</a:t>
            </a:r>
            <a:r>
              <a:rPr lang="ru-RU" dirty="0"/>
              <a:t>),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ортасының</a:t>
            </a:r>
            <a:r>
              <a:rPr lang="ru-RU" dirty="0"/>
              <a:t> </a:t>
            </a:r>
            <a:r>
              <a:rPr lang="ru-RU" dirty="0" err="1"/>
              <a:t>реакциясы</a:t>
            </a:r>
            <a:r>
              <a:rPr lang="ru-RU" dirty="0"/>
              <a:t> </a:t>
            </a:r>
            <a:r>
              <a:rPr lang="ru-RU" dirty="0" err="1"/>
              <a:t>қышқыл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мәдени</a:t>
            </a:r>
            <a:r>
              <a:rPr lang="ru-RU" dirty="0"/>
              <a:t> </a:t>
            </a:r>
            <a:r>
              <a:rPr lang="ru-RU" dirty="0" err="1"/>
              <a:t>оөсімдіктер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құнарсыз</a:t>
            </a:r>
            <a:r>
              <a:rPr lang="ru-RU" dirty="0"/>
              <a:t> </a:t>
            </a:r>
            <a:r>
              <a:rPr lang="ru-RU" dirty="0" err="1"/>
              <a:t>болад</a:t>
            </a:r>
            <a:r>
              <a:rPr lang="ru-RU" dirty="0"/>
              <a:t>. </a:t>
            </a:r>
            <a:r>
              <a:rPr lang="ru-RU" dirty="0" err="1"/>
              <a:t>Міне</a:t>
            </a:r>
            <a:r>
              <a:rPr lang="ru-RU" dirty="0"/>
              <a:t> осы </a:t>
            </a:r>
            <a:r>
              <a:rPr lang="ru-RU" dirty="0" err="1"/>
              <a:t>жағдайларды</a:t>
            </a:r>
            <a:r>
              <a:rPr lang="ru-RU" dirty="0"/>
              <a:t> </a:t>
            </a:r>
            <a:r>
              <a:rPr lang="ru-RU" dirty="0" err="1"/>
              <a:t>қолдан</a:t>
            </a:r>
            <a:r>
              <a:rPr lang="ru-RU" dirty="0"/>
              <a:t> </a:t>
            </a:r>
            <a:r>
              <a:rPr lang="ru-RU" dirty="0" err="1"/>
              <a:t>жақсартпайынша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топырақтардан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өнімдер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топырақтар</a:t>
            </a:r>
            <a:r>
              <a:rPr lang="ru-RU" dirty="0"/>
              <a:t> </a:t>
            </a:r>
            <a:r>
              <a:rPr lang="ru-RU" dirty="0" err="1"/>
              <a:t>кездесетін</a:t>
            </a:r>
            <a:r>
              <a:rPr lang="ru-RU" dirty="0"/>
              <a:t> </a:t>
            </a:r>
            <a:r>
              <a:rPr lang="ru-RU" dirty="0" err="1"/>
              <a:t>аймақтарда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тұзын</a:t>
            </a:r>
            <a:r>
              <a:rPr lang="ru-RU" dirty="0"/>
              <a:t> </a:t>
            </a:r>
            <a:r>
              <a:rPr lang="ru-RU" dirty="0" err="1"/>
              <a:t>шайын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орталарының</a:t>
            </a:r>
            <a:r>
              <a:rPr lang="ru-RU" dirty="0"/>
              <a:t> </a:t>
            </a:r>
            <a:r>
              <a:rPr lang="ru-RU" dirty="0" err="1"/>
              <a:t>реакцияларын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мелиорациялау</a:t>
            </a:r>
            <a:r>
              <a:rPr lang="ru-RU" dirty="0"/>
              <a:t> (</a:t>
            </a:r>
            <a:r>
              <a:rPr lang="ru-RU" dirty="0" err="1"/>
              <a:t>гипетеу</a:t>
            </a:r>
            <a:r>
              <a:rPr lang="ru-RU" dirty="0"/>
              <a:t>, </a:t>
            </a:r>
            <a:r>
              <a:rPr lang="ru-RU" dirty="0" err="1"/>
              <a:t>әктендіру</a:t>
            </a:r>
            <a:r>
              <a:rPr lang="ru-RU" dirty="0"/>
              <a:t>)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шаралары</a:t>
            </a:r>
            <a:r>
              <a:rPr lang="ru-RU" dirty="0"/>
              <a:t> </a:t>
            </a:r>
            <a:r>
              <a:rPr lang="ru-RU" dirty="0" err="1"/>
              <a:t>әлемде</a:t>
            </a:r>
            <a:r>
              <a:rPr lang="ru-RU" dirty="0"/>
              <a:t> </a:t>
            </a:r>
            <a:r>
              <a:rPr lang="ru-RU" dirty="0" err="1"/>
              <a:t>көптен</a:t>
            </a:r>
            <a:r>
              <a:rPr lang="ru-RU" dirty="0"/>
              <a:t> </a:t>
            </a:r>
            <a:r>
              <a:rPr lang="ru-RU" dirty="0" err="1"/>
              <a:t>жүргізілуде</a:t>
            </a:r>
            <a:r>
              <a:rPr lang="ru-RU" dirty="0"/>
              <a:t>. </a:t>
            </a:r>
            <a:r>
              <a:rPr lang="ru-RU" dirty="0" err="1"/>
              <a:t>Топырақтанудың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саласын</a:t>
            </a:r>
            <a:r>
              <a:rPr lang="ru-RU" dirty="0"/>
              <a:t> </a:t>
            </a:r>
            <a:r>
              <a:rPr lang="ru-RU" dirty="0" err="1"/>
              <a:t>топырақиы</a:t>
            </a:r>
            <a:r>
              <a:rPr lang="ru-RU" dirty="0"/>
              <a:t> </a:t>
            </a:r>
            <a:r>
              <a:rPr lang="ru-RU" dirty="0" err="1"/>
              <a:t>мелиорациялау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, </a:t>
            </a:r>
            <a:r>
              <a:rPr lang="ru-RU" dirty="0" err="1"/>
              <a:t>онымен</a:t>
            </a:r>
            <a:r>
              <a:rPr lang="ru-RU" dirty="0"/>
              <a:t> </a:t>
            </a:r>
            <a:r>
              <a:rPr lang="ru-RU" dirty="0" err="1"/>
              <a:t>шұғылданатын</a:t>
            </a:r>
            <a:r>
              <a:rPr lang="ru-RU" dirty="0"/>
              <a:t> </a:t>
            </a:r>
            <a:r>
              <a:rPr lang="ru-RU" dirty="0" err="1"/>
              <a:t>ғылым</a:t>
            </a:r>
            <a:r>
              <a:rPr lang="ru-RU" dirty="0"/>
              <a:t> </a:t>
            </a:r>
            <a:r>
              <a:rPr lang="ru-RU" dirty="0" err="1"/>
              <a:t>мелиоритивтік</a:t>
            </a:r>
            <a:r>
              <a:rPr lang="ru-RU" dirty="0"/>
              <a:t> </a:t>
            </a:r>
            <a:r>
              <a:rPr lang="ru-RU" dirty="0" err="1"/>
              <a:t>топырақтану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858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19272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құнарын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, оны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жолдары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ауылшаруашылық</a:t>
            </a:r>
            <a:r>
              <a:rPr lang="ru-RU" dirty="0"/>
              <a:t> </a:t>
            </a:r>
            <a:r>
              <a:rPr lang="ru-RU" dirty="0" err="1"/>
              <a:t>ғылымдар</a:t>
            </a:r>
            <a:r>
              <a:rPr lang="ru-RU" dirty="0"/>
              <a:t> </a:t>
            </a:r>
            <a:r>
              <a:rPr lang="ru-RU" dirty="0" err="1"/>
              <a:t>жетістіктеріне</a:t>
            </a:r>
            <a:r>
              <a:rPr lang="ru-RU" dirty="0"/>
              <a:t> агрономия, агрохимия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топырақтану</a:t>
            </a:r>
            <a:r>
              <a:rPr lang="ru-RU" dirty="0"/>
              <a:t> </a:t>
            </a:r>
            <a:r>
              <a:rPr lang="ru-RU" dirty="0" err="1"/>
              <a:t>ғылымының</a:t>
            </a:r>
            <a:r>
              <a:rPr lang="ru-RU" dirty="0"/>
              <a:t> </a:t>
            </a:r>
            <a:r>
              <a:rPr lang="ru-RU" dirty="0" err="1"/>
              <a:t>салаларына</a:t>
            </a:r>
            <a:r>
              <a:rPr lang="ru-RU" dirty="0"/>
              <a:t> (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мелиорациясы</a:t>
            </a:r>
            <a:r>
              <a:rPr lang="ru-RU" dirty="0"/>
              <a:t>, </a:t>
            </a:r>
            <a:r>
              <a:rPr lang="ru-RU" dirty="0" err="1"/>
              <a:t>томырақ</a:t>
            </a:r>
            <a:r>
              <a:rPr lang="ru-RU" dirty="0"/>
              <a:t>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корғау</a:t>
            </a:r>
            <a:r>
              <a:rPr lang="ru-RU" dirty="0"/>
              <a:t>,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құнарландыру</a:t>
            </a:r>
            <a:r>
              <a:rPr lang="ru-RU" dirty="0"/>
              <a:t>) </a:t>
            </a:r>
            <a:r>
              <a:rPr lang="ru-RU" dirty="0" err="1"/>
              <a:t>тиесілі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мәселелердің</a:t>
            </a:r>
            <a:r>
              <a:rPr lang="ru-RU" dirty="0"/>
              <a:t> </a:t>
            </a:r>
            <a:r>
              <a:rPr lang="ru-RU" dirty="0" err="1"/>
              <a:t>коғамның</a:t>
            </a:r>
            <a:r>
              <a:rPr lang="ru-RU" dirty="0"/>
              <a:t> </a:t>
            </a:r>
            <a:r>
              <a:rPr lang="ru-RU" dirty="0" err="1"/>
              <a:t>дамуымен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арта </a:t>
            </a:r>
            <a:r>
              <a:rPr lang="ru-RU" dirty="0" err="1"/>
              <a:t>түспек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қорларының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салаларын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қорларын</a:t>
            </a:r>
            <a:r>
              <a:rPr lang="ru-RU" dirty="0"/>
              <a:t> </a:t>
            </a:r>
            <a:r>
              <a:rPr lang="ru-RU" dirty="0" err="1"/>
              <a:t>сактау</a:t>
            </a:r>
            <a:r>
              <a:rPr lang="ru-RU" dirty="0"/>
              <a:t>, оны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мәелелер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елдердің</a:t>
            </a:r>
            <a:r>
              <a:rPr lang="ru-RU" dirty="0"/>
              <a:t> </a:t>
            </a:r>
            <a:r>
              <a:rPr lang="ru-RU" dirty="0" err="1"/>
              <a:t>ата</a:t>
            </a:r>
            <a:r>
              <a:rPr lang="ru-RU" dirty="0"/>
              <a:t> </a:t>
            </a:r>
            <a:r>
              <a:rPr lang="ru-RU" dirty="0" err="1"/>
              <a:t>заңдары</a:t>
            </a:r>
            <a:r>
              <a:rPr lang="ru-RU" dirty="0"/>
              <a:t> мен </a:t>
            </a:r>
            <a:r>
              <a:rPr lang="ru-RU" dirty="0" err="1"/>
              <a:t>табиғаты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салаларын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заңдарында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. </a:t>
            </a:r>
            <a:r>
              <a:rPr lang="ru-RU" dirty="0" err="1"/>
              <a:t>Республикамыздың</a:t>
            </a:r>
            <a:r>
              <a:rPr lang="ru-RU" dirty="0"/>
              <a:t> </a:t>
            </a:r>
            <a:r>
              <a:rPr lang="ru-RU" dirty="0" err="1"/>
              <a:t>табиғатын</a:t>
            </a:r>
            <a:r>
              <a:rPr lang="ru-RU" dirty="0"/>
              <a:t> </a:t>
            </a:r>
            <a:r>
              <a:rPr lang="ru-RU" dirty="0" err="1"/>
              <a:t>қорғап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экологиялық</a:t>
            </a:r>
            <a:r>
              <a:rPr lang="ru-RU" dirty="0"/>
              <a:t> </a:t>
            </a:r>
            <a:r>
              <a:rPr lang="ru-RU" dirty="0" err="1"/>
              <a:t>жағдайларын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,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қорларып</a:t>
            </a:r>
            <a:r>
              <a:rPr lang="ru-RU" dirty="0"/>
              <a:t> </a:t>
            </a:r>
            <a:r>
              <a:rPr lang="ru-RU" dirty="0" err="1"/>
              <a:t>сақтап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заңдар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1944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</TotalTime>
  <Words>781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Топырақ құнарлылығы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 құнарлылығы</dc:title>
  <dc:creator>AlmatA</dc:creator>
  <cp:lastModifiedBy>User</cp:lastModifiedBy>
  <cp:revision>3</cp:revision>
  <dcterms:created xsi:type="dcterms:W3CDTF">2016-04-19T15:09:58Z</dcterms:created>
  <dcterms:modified xsi:type="dcterms:W3CDTF">2021-01-21T17:54:31Z</dcterms:modified>
</cp:coreProperties>
</file>