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9A3279A-310E-46D3-A3A6-AE41C3D24C40}" type="datetimeFigureOut">
              <a:rPr lang="ru-RU" smtClean="0"/>
              <a:t>21.12.2015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29CAE5E-E084-4ACE-B2DB-A29DC3FBAF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ТАҚЫРЫП 11 </a:t>
            </a:r>
            <a:br>
              <a:rPr lang="ru-RU" dirty="0" smtClean="0"/>
            </a:br>
            <a:r>
              <a:rPr lang="ru-RU" dirty="0" smtClean="0"/>
              <a:t>ФУНКЦИОНАЛДЫ-ҚҰНДЫҚ ТАЛДАУ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18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95536" y="116632"/>
            <a:ext cx="4968552" cy="259228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cs typeface="Times New Roman" pitchFamily="18" charset="0"/>
              </a:rPr>
              <a:t>Функционалды-құндық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талдау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бөлімшелер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клиенттер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айналымдағы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үлесіне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топтастыру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Функционалды-құндық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құруда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көмекші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Бюджет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бөлімшелерінің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өтімділігін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ақшалай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бірлігінде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419872" y="2996952"/>
            <a:ext cx="5225364" cy="3024336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Зиянсыздық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нүктесіндегі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шамаларды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dirty="0" err="1" smtClean="0">
                <a:cs typeface="Times New Roman" pitchFamily="18" charset="0"/>
              </a:rPr>
              <a:t>Зиянсыздық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err="1" smtClean="0">
                <a:cs typeface="Times New Roman" pitchFamily="18" charset="0"/>
              </a:rPr>
              <a:t>нүктесі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сатудан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түскен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түсімнің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өткізуге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шығыстарын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жаба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2000" dirty="0" err="1" smtClean="0">
                <a:cs typeface="Times New Roman" pitchFamily="18" charset="0"/>
              </a:rPr>
              <a:t>Зиянсыздықты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err="1" smtClean="0">
                <a:cs typeface="Times New Roman" pitchFamily="18" charset="0"/>
              </a:rPr>
              <a:t>талдау</a:t>
            </a: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нарық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жағдайының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дамуын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бизнесі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жоспарын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97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484784"/>
            <a:ext cx="6512511" cy="1143000"/>
          </a:xfrm>
        </p:spPr>
        <p:txBody>
          <a:bodyPr/>
          <a:lstStyle/>
          <a:p>
            <a:r>
              <a:rPr lang="ru-RU" dirty="0" err="1"/>
              <a:t>Функционалды-құндық</a:t>
            </a:r>
            <a:r>
              <a:rPr lang="ru-RU" dirty="0"/>
              <a:t> </a:t>
            </a:r>
            <a:r>
              <a:rPr lang="ru-RU" dirty="0" err="1"/>
              <a:t>талдауда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міндеттер</a:t>
            </a:r>
            <a:r>
              <a:rPr lang="ru-RU" dirty="0"/>
              <a:t> 3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22079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467544" y="332656"/>
            <a:ext cx="6984776" cy="352839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smtClean="0">
                <a:cs typeface="Times New Roman" pitchFamily="18" charset="0"/>
              </a:rPr>
              <a:t>А-</a:t>
            </a:r>
            <a:r>
              <a:rPr lang="ru-RU" sz="2000" dirty="0" err="1" smtClean="0">
                <a:cs typeface="Times New Roman" pitchFamily="18" charset="0"/>
              </a:rPr>
              <a:t>міндеттер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жетекшінің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атқаруын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міндеттер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қызметкерлеріне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өкілеттілік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берілмейді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берсе , ал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міндеттердің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орындалмауы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бірқатар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мәселелердің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туындалуына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көтерме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келіссөздерді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жетекшісі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кәсіпкердің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72000" y="4077072"/>
            <a:ext cx="4032448" cy="2232248"/>
          </a:xfrm>
          <a:prstGeom prst="roundRect">
            <a:avLst/>
          </a:prstGeom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5 %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етіледі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міндеттердің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маңыздылығы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үлесі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75 %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05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11560" y="404664"/>
            <a:ext cx="5976664" cy="30963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smtClean="0">
                <a:cs typeface="Times New Roman" pitchFamily="18" charset="0"/>
              </a:rPr>
              <a:t>В-</a:t>
            </a:r>
            <a:r>
              <a:rPr lang="ru-RU" sz="2800" dirty="0" err="1" smtClean="0">
                <a:cs typeface="Times New Roman" pitchFamily="18" charset="0"/>
              </a:rPr>
              <a:t>міндеттер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бұлар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міндеттерге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қызметкерлерге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өкілеттілік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берледі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4048" y="4149080"/>
            <a:ext cx="3672408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міндеттердің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маңыздылығы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категория;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шығыны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маңызыдылығы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 20 %.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81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476672"/>
            <a:ext cx="5472608" cy="30243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smtClean="0">
                <a:cs typeface="Times New Roman" pitchFamily="18" charset="0"/>
              </a:rPr>
              <a:t>С </a:t>
            </a:r>
            <a:r>
              <a:rPr lang="ru-RU" sz="2400" dirty="0" err="1" smtClean="0">
                <a:cs typeface="Times New Roman" pitchFamily="18" charset="0"/>
              </a:rPr>
              <a:t>міндеттер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күнделікті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керітартпа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ескіше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тәртіптегі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міндеттер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шешуге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міндеттер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қызметкерлеріне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жүктеледі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860032" y="3717032"/>
            <a:ext cx="3744416" cy="2520280"/>
          </a:xfrm>
          <a:prstGeom prst="round2DiagRect">
            <a:avLst/>
          </a:prstGeom>
        </p:spPr>
        <p:style>
          <a:lnRef idx="1">
            <a:schemeClr val="accent3"/>
          </a:lnRef>
          <a:fillRef idx="1003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 </a:t>
            </a:r>
            <a:r>
              <a:rPr lang="ru-RU" dirty="0" err="1" smtClean="0">
                <a:solidFill>
                  <a:schemeClr val="bg1"/>
                </a:solidFill>
              </a:rPr>
              <a:t>міндеттер</a:t>
            </a:r>
            <a:r>
              <a:rPr lang="ru-RU" dirty="0" smtClean="0">
                <a:solidFill>
                  <a:schemeClr val="bg1"/>
                </a:solidFill>
              </a:rPr>
              <a:t> 75 % </a:t>
            </a:r>
            <a:r>
              <a:rPr lang="ru-RU" dirty="0" err="1" smtClean="0">
                <a:solidFill>
                  <a:schemeClr val="bg1"/>
                </a:solidFill>
              </a:rPr>
              <a:t>уақытты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алғанмен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кәсіпорынның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табыс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табуындағы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үлесі</a:t>
            </a:r>
            <a:r>
              <a:rPr lang="ru-RU" dirty="0" smtClean="0">
                <a:solidFill>
                  <a:schemeClr val="bg1"/>
                </a:solidFill>
              </a:rPr>
              <a:t> 5 % .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8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6512511" cy="2448272"/>
          </a:xfrm>
        </p:spPr>
        <p:txBody>
          <a:bodyPr/>
          <a:lstStyle/>
          <a:p>
            <a:r>
              <a:rPr lang="ru-RU" sz="5400" dirty="0" err="1" smtClean="0"/>
              <a:t>Назарлары</a:t>
            </a:r>
            <a:r>
              <a:rPr lang="kk-KZ" sz="5400" dirty="0" smtClean="0"/>
              <a:t>ңызға рахмет!!!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20838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</TotalTime>
  <Words>262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ТАҚЫРЫП 11  ФУНКЦИОНАЛДЫ-ҚҰНДЫҚ ТАЛДАУ</vt:lpstr>
      <vt:lpstr>Презентация PowerPoint</vt:lpstr>
      <vt:lpstr>Функционалды-құндық талдауда барлық міндеттер 3 топқа бөлінеді: </vt:lpstr>
      <vt:lpstr>Презентация PowerPoint</vt:lpstr>
      <vt:lpstr>Презентация PowerPoint</vt:lpstr>
      <vt:lpstr>Презентация PowerPoint</vt:lpstr>
      <vt:lpstr>Назарларыңызға рахмет!!!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ТАҚЫРЫП 11  ФУНКЦИОНАЛДЫ-ҚҰНДЫҚ ТАЛДАУ</dc:title>
  <dc:creator>Inter</dc:creator>
  <cp:lastModifiedBy>Inter</cp:lastModifiedBy>
  <cp:revision>2</cp:revision>
  <dcterms:created xsi:type="dcterms:W3CDTF">2015-12-21T16:45:12Z</dcterms:created>
  <dcterms:modified xsi:type="dcterms:W3CDTF">2015-12-21T17:02:11Z</dcterms:modified>
</cp:coreProperties>
</file>