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272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19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979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876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905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72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129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987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888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434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1448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140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1196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395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82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354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9ED15-1B25-4356-A7D4-50F3CFEDCC11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F9579C8-B8FB-4475-93CB-B2B18BF7D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788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0983" y="2070981"/>
            <a:ext cx="9639598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ДҚБЖ-ның </a:t>
            </a: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құрамды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7461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4794" y="0"/>
            <a:ext cx="11097206" cy="6373640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ДҚБЖ-ның </a:t>
            </a:r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құрамды бөліктері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ДҚБЖ құрамына негізгі үш құрамбөлік (компонент) кіреді: </a:t>
            </a:r>
            <a:r>
              <a:rPr lang="kk-KZ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командалық тіл, түсіндіруші жүйе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 </a:t>
            </a:r>
            <a:r>
              <a:rPr lang="kk-KZ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командаларды өңдеу компиляторы, пайдаланушы интерфейсі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экранда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суреттеуге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шығаруға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 б.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ДҚБЖ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едәуір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дәрежеде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тілінің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тілдің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бар: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сақталған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модификация)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көріністегі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форматтар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терминал экраны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генераторларымен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форматтау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реляциялы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ДҚБЖ-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млрд-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2000 Мбайт-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файлдарды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ДК-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стансаларына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ORACLE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Informix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SyBase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Ingress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 т. б.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типтегі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ДҚБЖ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едәуір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жеңілдетеді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936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7527" y="117696"/>
            <a:ext cx="10375351" cy="6258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ДҚ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пайдаланушыға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мүмкіндіктерді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ұсынады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файлдармен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түрлендіруге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сұрыптауға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біріктіруге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іздеп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сұраныстарды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Осыған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файлдағы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жаңартылады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меншікті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тағайындалған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іріктеу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кілтін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генераторы –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режімде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құрған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сызбанұсқасы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істейді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құрылған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тізбегін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меню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шақыру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операция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жинағы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ДҚБЖ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тілдің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ядросын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құраушы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файлдарды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жабу,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іздеп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табу,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түрлендіру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бірыңғайлау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экранға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құрылғысы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ДҚБЖ-да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бір-бірлеп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клавиатурадан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режімдегі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топтармен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тізбектеп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ДҚБЖ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тілінің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286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2341" y="950613"/>
            <a:ext cx="10291448" cy="6111089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Компиляторлар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интерпретаторлар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команданы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машинаға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кодқа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айналдыру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түрлендіруші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интерпретаторлар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компиляторлар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өңдейтін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түсіндіруші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кезек-кезек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атқарарлық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кодқа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түрлендіреді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сериясына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түрленеді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(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компиляцияланады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орындалады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тәсілдің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артықшылығы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тізбектеп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орындалған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жадта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клавиатура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менюді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енгізуге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осылай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өңделген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файл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баяу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орындалады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Ал, </a:t>
            </a:r>
            <a:r>
              <a:rPr 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компиляциялаушы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әлдеқайда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жылдамырақ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жадында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Псевдокомпиляторларды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өңдеп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интерпретация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режімінде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36" y="87516"/>
            <a:ext cx="10474938" cy="6684476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Компиляторлы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ДҚБЖ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құраушы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бағдарламашыға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(программист)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пайдаланушының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біліктілігін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жорамалдайды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Интерпретаторлы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меню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басқарылатын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режім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клавиатурадан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режімінде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пайдаланушымен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Біріншісі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ДҚБЖ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синтаксисімен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пайдаланушыға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команданың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меню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позициясына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кәдімгі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тілде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жазылады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Пайдаланушыға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команданы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таңдап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батырмасын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басу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режімнің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жүйемен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танысудың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тартымды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меню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тілдің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командаларын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қоспайды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режім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жүйені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едәуір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басқаруға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командалардың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синтаксисі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пайдаланушылар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Келтірілген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реляциялы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ДҚБЖ-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ішіндегі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көбісі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ДК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млрд-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өлшемі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2000 Мбайт-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файлдарды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құруға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Жазбалардың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мен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шектеуде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ДК-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жад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шамасы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стансаларына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ORACLE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Informix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SyBase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Ingress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т. б.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типтегі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ДҚБЖ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едәуір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басқаруға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компьютерлерде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платформалы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жеңілдетеді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5972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</TotalTime>
  <Words>723</Words>
  <Application>Microsoft Office PowerPoint</Application>
  <PresentationFormat>Широкоэкранный</PresentationFormat>
  <Paragraphs>27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Легкий дым</vt:lpstr>
      <vt:lpstr>ДҚБЖ-ның құрамды  бөліктері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GL-211-11</dc:creator>
  <cp:lastModifiedBy>GL-211-11</cp:lastModifiedBy>
  <cp:revision>3</cp:revision>
  <dcterms:created xsi:type="dcterms:W3CDTF">2016-02-26T04:03:45Z</dcterms:created>
  <dcterms:modified xsi:type="dcterms:W3CDTF">2016-02-26T04:28:58Z</dcterms:modified>
</cp:coreProperties>
</file>