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369" autoAdjust="0"/>
  </p:normalViewPr>
  <p:slideViewPr>
    <p:cSldViewPr>
      <p:cViewPr varScale="1">
        <p:scale>
          <a:sx n="103" d="100"/>
          <a:sy n="103" d="100"/>
        </p:scale>
        <p:origin x="177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280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258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67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541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209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97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504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197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101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774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394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6777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445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9554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922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40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379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0958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95536" y="1772816"/>
            <a:ext cx="8352928" cy="2244825"/>
          </a:xfrm>
        </p:spPr>
        <p:txBody>
          <a:bodyPr>
            <a:no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 4</a:t>
            </a:r>
            <a:br>
              <a:rPr lang="kk-KZ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ГАЖ-дағы тақырыптық ақпарат</a:t>
            </a:r>
            <a:endParaRPr lang="ru-RU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572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kk-KZ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ГАЖ-дағы </a:t>
            </a:r>
            <a:r>
              <a:rPr lang="kk-KZ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тақырыптық ақпарат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tabLst>
                <a:tab pos="533400" algn="l"/>
              </a:tabLst>
            </a:pPr>
            <a:r>
              <a:rPr lang="kk-KZ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ГАЖ-дың </a:t>
            </a:r>
            <a:r>
              <a:rPr lang="kk-KZ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 құрамды бөлігі тақырыптық ақпараттан құралған </a:t>
            </a:r>
            <a:r>
              <a:rPr lang="kk-KZ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 қоры</a:t>
            </a:r>
            <a:r>
              <a:rPr lang="kk-KZ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(ДҚ)</a:t>
            </a:r>
            <a:r>
              <a:rPr lang="kk-KZ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болып табылады. </a:t>
            </a:r>
            <a:r>
              <a:rPr lang="kk-KZ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Компьютерлерді </a:t>
            </a:r>
            <a:r>
              <a:rPr lang="kk-KZ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пайдалану, сонымен қатар мәтіндерден басқа сызбаларды, жазба түріндегі құжаттарды, суреттерді, дыбыс жазбаларын, т.б. сақтауға мүмкіндік беретіндігімен қолайлы. Іс жүзінде кез келген ақпарат компьютерлік түрде берілуі мүмкін.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k-KZ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-171400"/>
            <a:ext cx="8784976" cy="7200800"/>
          </a:xfrm>
        </p:spPr>
        <p:txBody>
          <a:bodyPr>
            <a:normAutofit lnSpcReduction="10000"/>
          </a:bodyPr>
          <a:lstStyle/>
          <a:p>
            <a:pPr algn="ctr"/>
            <a:r>
              <a:rPr lang="kk-KZ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 қорының пайда болуы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k-KZ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 </a:t>
            </a:r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 “деректер қоры” деген ұғым 1960 жылдардың басында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кездегі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тізбекті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файлдар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магниттік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лентада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беріліп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өңделу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құрылғысының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өзгерсе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бағдарламашыға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(программист)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қайтадан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жазуға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тура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файлдың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көбісі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біртіндеп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үлгіде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ұқсас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ақпараттан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құралған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файл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дәрежеде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көшірілуіне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Көшірменің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мөлшерде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машиналық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жад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толып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бірқатар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тудырды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жүйеде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қайшылық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туғызатын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нұсқалары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(версия)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қайталанатын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мезгілде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жаңарту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ДҚ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бағдарламаға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ақпараттардың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қайталануына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жойылды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ДҚ-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қосымшалар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шығынның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байланысқан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сақталатын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пайдаланатын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бағдарламаға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болатындай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сақталады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модификациясын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ДҚ-дан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қосымшаларды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өсіру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етілетіндей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құрылады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264696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жүйелері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Ақпараттарды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өзгертуге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(ДҚБЖ)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үлесін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қосты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мәтіндік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ДК (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компьютер)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ресурстарының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манипуляциялауға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жинағын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түрлендіру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келтірілген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типтегі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сұрыптау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ДҚБЖ-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бағдарламамен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ДК-да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орындалатын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талаптарға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ДҚБЖ-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принциптері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мәтіндік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деректермен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функцияның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шекті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асырып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анықтаудың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екендігіне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1340768"/>
            <a:ext cx="3456384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ДҚБЖ-да қолданылатын деректер моделінің түрлері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763688" y="2212838"/>
            <a:ext cx="1152128" cy="12201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endCxn id="15" idx="0"/>
          </p:cNvCxnSpPr>
          <p:nvPr/>
        </p:nvCxnSpPr>
        <p:spPr>
          <a:xfrm>
            <a:off x="6375040" y="2212838"/>
            <a:ext cx="1327652" cy="12201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572000" y="2852936"/>
            <a:ext cx="0" cy="17281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467544" y="3441506"/>
            <a:ext cx="2094384" cy="980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ерархиялық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72340" y="4603643"/>
            <a:ext cx="2199320" cy="980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елілі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84912" y="3432987"/>
            <a:ext cx="2235559" cy="980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Реляциялы (кестелік)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264696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		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Иерархиялық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1960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кеңінен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модельдің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кірген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жазбалар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тәрізді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иерархияның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деңгейінде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жазбамен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жазбаға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осы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тораптарға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жазбаны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тізбектей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көріп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тораптарының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анықталған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тізбегі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иерархиялы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сұраныстарды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оперативті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өңдеуге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тармақталған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архитектураны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жүйелерде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жарамсыз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Иерархиялық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түрлендірілгендіктен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өзгертілген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файлдарды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жүйелермен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түрлендіру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істеуге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алмайды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8719120" cy="6408712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модельдері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иерархиялық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кемшіліктерінің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кейбіреулерін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жоюға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алғашқылары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1960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тілдері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ассоциациясының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(КОДАСИЛ)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қабылданған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1970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ДҚБЖ стандарты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моделінде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тораптардың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тораптарға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құрылымының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кіретін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анықтап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нұсқамалардан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деректерге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кіруді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тездетті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шешілмей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бұрынғыдай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едәуір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етті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түрлендіру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нұсқамалардың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етті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жазбаларға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бағытталып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процедуралық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типтегі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тілмен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жазылды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12968" cy="6552728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Реляциялық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ДҚБЖ.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реляциялы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концепциясы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1950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шықса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1970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тек 1980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Реляциялы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типтік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ДҚБЖ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пайдаланушыны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аппаратура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ерекшелігіне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шектеулерден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босатты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құрылымының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істейтін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бағдарламалардың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қабілеттілігіне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етпейді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реляциялық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ДҚБЖ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пайдаланушыға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ұсынады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жаңылудан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қалпына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пайдаланушылардың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бөлінген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деректерге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жүйелік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пайдаланушыны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пішінін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жадты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қажеттілігінен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арылтады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303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431088" cy="3767670"/>
          </a:xfrm>
        </p:spPr>
        <p:txBody>
          <a:bodyPr>
            <a:normAutofit/>
          </a:bodyPr>
          <a:lstStyle/>
          <a:p>
            <a:pPr algn="just"/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Реляциялық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моделінің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артықшылығы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пайдаланушыға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қарастырылады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базада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құрылғанын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білмеуі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тәуелсіздігін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процедуралық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тілдерін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039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305272"/>
            <a:ext cx="8856984" cy="6552728"/>
          </a:xfrm>
        </p:spPr>
        <p:txBody>
          <a:bodyPr>
            <a:noAutofit/>
          </a:bodyPr>
          <a:lstStyle/>
          <a:p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Реляциялы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ДҚ-да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блоктау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сұраныстарды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элементіне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қарама-қайшы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жүйеге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өтуін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болдырмайды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Реляциялы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мүмкіндігінше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бірыңғайланған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кестеге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жинайды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олармен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механизмінің</a:t>
            </a:r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нақтылығына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берілмей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істеуіне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базаға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кестелерді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құрады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құрылған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кестелерге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жатық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тік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бағандар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индекстерді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жазып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жоя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сақталған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артықшылықтарын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433834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</TotalTime>
  <Words>707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Century Gothic</vt:lpstr>
      <vt:lpstr>Times New Roman</vt:lpstr>
      <vt:lpstr>Wingdings 3</vt:lpstr>
      <vt:lpstr>Сектор</vt:lpstr>
      <vt:lpstr>Дәріс  4 ГАЖ-дағы тақырыптық ақпарат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Геоақпараттық жүйелер</dc:title>
  <dc:creator>User</dc:creator>
  <cp:lastModifiedBy>GL-211-11</cp:lastModifiedBy>
  <cp:revision>4</cp:revision>
  <dcterms:created xsi:type="dcterms:W3CDTF">2016-02-24T14:06:04Z</dcterms:created>
  <dcterms:modified xsi:type="dcterms:W3CDTF">2016-02-26T04:03:21Z</dcterms:modified>
</cp:coreProperties>
</file>