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183880" cy="140875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Сандық және электронды карталар</a:t>
            </a:r>
            <a:endParaRPr lang="ru-RU" sz="40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4970350"/>
          </a:xfrm>
        </p:spPr>
        <p:txBody>
          <a:bodyPr>
            <a:noAutofit/>
          </a:bodyPr>
          <a:lstStyle/>
          <a:p>
            <a:pPr marL="0" indent="360363">
              <a:buNone/>
            </a:pPr>
            <a:r>
              <a:rPr lang="kk-KZ" sz="32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Сандық карта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– мазмұны сандық формада ұсынылған карта.</a:t>
            </a:r>
          </a:p>
          <a:p>
            <a:pPr marL="0" indent="360363" algn="ctr">
              <a:buNone/>
            </a:pPr>
            <a:r>
              <a:rPr lang="kk-KZ" sz="3200" u="sng" dirty="0" smtClean="0">
                <a:latin typeface="Times New Roman" pitchFamily="18" charset="0"/>
                <a:cs typeface="Times New Roman" pitchFamily="18" charset="0"/>
              </a:rPr>
              <a:t>Сандық картографиялық үлгінің құрамы:</a:t>
            </a:r>
            <a:endParaRPr lang="ru-RU" sz="32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позиционерлеу мәліметтері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– берілген объектінің шартты белгісінің элементтерінің координаталары;</a:t>
            </a:r>
          </a:p>
          <a:p>
            <a:pPr marL="0" indent="0">
              <a:buFont typeface="Wingdings" pitchFamily="2" charset="2"/>
              <a:buChar char="ü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семантикалық код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– тікелей объектілердің емес олардың картографиялық бейнелерінің, шартты белгілерінің, коды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Сандық карта екі тәсілдің бірімен құрылуы мүмкін: </a:t>
            </a:r>
          </a:p>
          <a:p>
            <a:pPr>
              <a:buNone/>
            </a:pPr>
            <a:endParaRPr lang="kk-KZ" dirty="0" smtClean="0"/>
          </a:p>
          <a:p>
            <a:pPr marL="514350" indent="-514350">
              <a:buClrTx/>
              <a:buAutoNum type="arabicParenR"/>
            </a:pPr>
            <a:r>
              <a:rPr lang="kk-KZ" dirty="0" smtClean="0"/>
              <a:t>Графикалық картаның растр бейнесін векторизациялау жолымен; </a:t>
            </a:r>
          </a:p>
          <a:p>
            <a:pPr marL="514350" indent="-514350">
              <a:buClrTx/>
              <a:buAutoNum type="arabicParenR"/>
            </a:pPr>
            <a:endParaRPr lang="kk-KZ" dirty="0" smtClean="0"/>
          </a:p>
          <a:p>
            <a:pPr marL="514350" indent="-514350">
              <a:buClrTx/>
              <a:buAutoNum type="arabicParenR"/>
            </a:pPr>
            <a:r>
              <a:rPr lang="kk-KZ" dirty="0" smtClean="0"/>
              <a:t> Геоақпараттық үлгіден (ГАҮ) генерациялау жолымен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1857364"/>
            <a:ext cx="2071702" cy="1214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Карта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16200000" flipH="1">
            <a:off x="1893075" y="3321843"/>
            <a:ext cx="121444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214678" y="4214818"/>
            <a:ext cx="2000264" cy="1214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Сандық </a:t>
            </a:r>
          </a:p>
          <a:p>
            <a:pPr algn="ctr"/>
            <a:r>
              <a:rPr lang="kk-KZ" dirty="0" smtClean="0"/>
              <a:t>карта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1928802"/>
            <a:ext cx="2000264" cy="12144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ГИМ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 flipH="1" flipV="1">
            <a:off x="5214942" y="3357562"/>
            <a:ext cx="142876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 rot="3294163">
            <a:off x="1091732" y="3994561"/>
            <a:ext cx="20428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b="1" cap="none" spc="0" dirty="0" smtClean="0">
                <a:ln>
                  <a:solidFill>
                    <a:schemeClr val="tx1"/>
                  </a:solidFill>
                </a:ln>
                <a:effectLst/>
              </a:rPr>
              <a:t>Сканерлеу,</a:t>
            </a:r>
          </a:p>
          <a:p>
            <a:pPr algn="ctr"/>
            <a:r>
              <a:rPr lang="kk-KZ" b="1" dirty="0" smtClean="0">
                <a:ln>
                  <a:solidFill>
                    <a:schemeClr val="tx1"/>
                  </a:solidFill>
                </a:ln>
              </a:rPr>
              <a:t>векторизация</a:t>
            </a:r>
            <a:endParaRPr lang="ru-RU" b="1" cap="none" spc="0" dirty="0">
              <a:ln>
                <a:solidFill>
                  <a:schemeClr val="tx1"/>
                </a:solidFill>
              </a:ln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8674386">
            <a:off x="5150208" y="4109693"/>
            <a:ext cx="21720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2400" b="1" cap="none" spc="0" dirty="0" smtClean="0">
                <a:ln>
                  <a:solidFill>
                    <a:schemeClr val="tx1"/>
                  </a:solidFill>
                </a:ln>
                <a:effectLst/>
              </a:rPr>
              <a:t>Генерация</a:t>
            </a:r>
            <a:endParaRPr lang="ru-RU" sz="1600" b="1" cap="none" spc="0" dirty="0">
              <a:ln>
                <a:solidFill>
                  <a:schemeClr val="tx1"/>
                </a:solidFill>
              </a:ln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357166"/>
            <a:ext cx="726352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2800" b="1" cap="none" spc="0" dirty="0" smtClean="0">
                <a:ln/>
                <a:effectLst/>
              </a:rPr>
              <a:t>Геоақпараттық үлгіден (ГАҮ) </a:t>
            </a:r>
          </a:p>
          <a:p>
            <a:pPr algn="ctr"/>
            <a:r>
              <a:rPr lang="kk-KZ" sz="2800" b="1" cap="none" spc="0" dirty="0" smtClean="0">
                <a:ln/>
                <a:effectLst/>
              </a:rPr>
              <a:t>Генерациялау жолымен құрылуы</a:t>
            </a:r>
            <a:endParaRPr lang="ru-RU" sz="2800" b="1" cap="none" spc="0" dirty="0">
              <a:ln/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183880" cy="6215106"/>
          </a:xfrm>
        </p:spPr>
        <p:txBody>
          <a:bodyPr>
            <a:normAutofit/>
          </a:bodyPr>
          <a:lstStyle/>
          <a:p>
            <a:pPr marL="0" indent="449263" algn="just">
              <a:buNone/>
            </a:pPr>
            <a:r>
              <a:rPr lang="kk-KZ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Электронды карта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– сандық карталар немесе ГАЖ мәліметтер базасы негізінде видеоэкранда көрініс тапқан картографиялық бейне</a:t>
            </a:r>
          </a:p>
          <a:p>
            <a:pPr marL="0" indent="449263" algn="just">
              <a:buNone/>
            </a:pPr>
            <a:r>
              <a:rPr lang="kk-KZ" i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ЭК артықшылығы:</a:t>
            </a:r>
            <a:endParaRPr lang="ru-RU" i="1" u="sng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ClrTx/>
              <a:buFont typeface="Wingdings" pitchFamily="2" charset="2"/>
              <a:buChar char="v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компьютерлік өңдеу арқылы әр түрлі манипуляцияларды өткізуге мүмкіндің беретін сандық форма;</a:t>
            </a:r>
          </a:p>
          <a:p>
            <a:pPr marL="0" indent="0" algn="just">
              <a:buClrTx/>
              <a:buFont typeface="Wingdings" pitchFamily="2" charset="2"/>
              <a:buChar char="v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адамның  видеоэкранда кәдімгі аналогты кескін ретінде қабылдау мүмкіндігі және плоттерде шығару мүмкіндігі;</a:t>
            </a:r>
          </a:p>
          <a:p>
            <a:pPr marL="0" indent="0" algn="just">
              <a:buClrTx/>
              <a:buFont typeface="Wingdings" pitchFamily="2" charset="2"/>
              <a:buChar char="v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ГАҮ және СК жұмыс істеу графикалық интерфейсі;</a:t>
            </a:r>
          </a:p>
          <a:p>
            <a:pPr marL="0" indent="0" algn="just">
              <a:buClrTx/>
              <a:buFont typeface="Wingdings" pitchFamily="2" charset="2"/>
              <a:buChar char="v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Құрудың жылдам, қарапайым және арзандылығы</a:t>
            </a:r>
          </a:p>
          <a:p>
            <a:pPr marL="0" indent="0" algn="just">
              <a:buClrTx/>
              <a:buFont typeface="Wingdings" pitchFamily="2" charset="2"/>
              <a:buChar char="v"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285992"/>
            <a:ext cx="6140782" cy="1748784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chemeClr val="accent2"/>
                </a:solidFill>
              </a:rPr>
              <a:t>Геоақпараттық картографиялаудың </a:t>
            </a:r>
            <a:br>
              <a:rPr lang="kk-KZ" dirty="0" smtClean="0">
                <a:solidFill>
                  <a:schemeClr val="accent2"/>
                </a:solidFill>
              </a:rPr>
            </a:br>
            <a:r>
              <a:rPr lang="kk-KZ" dirty="0" smtClean="0">
                <a:solidFill>
                  <a:schemeClr val="accent2"/>
                </a:solidFill>
              </a:rPr>
              <a:t>үлкейтілген сызбасы</a:t>
            </a:r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1714512" cy="6215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Геомәлімет жинағы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Геодезия әдісімен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Қашықтық зондылау әдісімен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Сандық карта әдісімен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143108" y="271462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143108" y="414338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143108" y="564357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2928926" y="285728"/>
            <a:ext cx="1571636" cy="62151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ГИМ калыптау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Нысан моделін тұрғызу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Террито-рия моделін қалыптау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500562" y="371475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Цилиндр 11"/>
          <p:cNvSpPr/>
          <p:nvPr/>
        </p:nvSpPr>
        <p:spPr>
          <a:xfrm>
            <a:off x="5214942" y="642918"/>
            <a:ext cx="1357322" cy="5429288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Мәлімет  банкісін құрау  және енгізу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ГИМ</a:t>
            </a:r>
          </a:p>
          <a:p>
            <a:pPr algn="ctr"/>
            <a:r>
              <a:rPr lang="kk-KZ" dirty="0" smtClean="0"/>
              <a:t>Сақтау,</a:t>
            </a:r>
          </a:p>
          <a:p>
            <a:pPr algn="ctr"/>
            <a:r>
              <a:rPr lang="kk-KZ" dirty="0" smtClean="0"/>
              <a:t>Жаңалау, </a:t>
            </a:r>
          </a:p>
          <a:p>
            <a:pPr algn="ctr"/>
            <a:r>
              <a:rPr lang="kk-KZ" dirty="0" smtClean="0"/>
              <a:t>іздеу және беруді ұйымдас-тыру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72330" y="500042"/>
            <a:ext cx="1643074" cy="15716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Геоақпарат-ты дайындау және беру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6572264" y="142873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851385" y="2357430"/>
            <a:ext cx="2292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Геоақпараттық</a:t>
            </a:r>
          </a:p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модель</a:t>
            </a:r>
          </a:p>
          <a:p>
            <a:pPr algn="ctr"/>
            <a:r>
              <a:rPr lang="kk-KZ" sz="1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</a:t>
            </a:r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ГИМ)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72330" y="3429000"/>
            <a:ext cx="150019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Сандық</a:t>
            </a:r>
          </a:p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карта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63357" y="4429132"/>
            <a:ext cx="18806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Электронды</a:t>
            </a:r>
          </a:p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карта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15206" y="5429264"/>
            <a:ext cx="98777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Карта</a:t>
            </a:r>
            <a:endParaRPr lang="kk-KZ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4714876" y="3571876"/>
            <a:ext cx="4143404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786578" y="564357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786578" y="478632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786578" y="371475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6786578" y="278605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62</TotalTime>
  <Words>195</Words>
  <PresentationFormat>Экран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Сандық және электронды карталар</vt:lpstr>
      <vt:lpstr>Слайд 2</vt:lpstr>
      <vt:lpstr>Слайд 3</vt:lpstr>
      <vt:lpstr>Слайд 4</vt:lpstr>
      <vt:lpstr>Слайд 5</vt:lpstr>
      <vt:lpstr>Геоақпараттық картографиялаудың  үлкейтілген сызбасы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2016-02-24T12:37:46Z</dcterms:created>
  <dcterms:modified xsi:type="dcterms:W3CDTF">2016-02-24T14:05:21Z</dcterms:modified>
</cp:coreProperties>
</file>