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1571612"/>
            <a:ext cx="73164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/>
              </a:rPr>
              <a:t>Геоақпарат ұғымы,</a:t>
            </a:r>
            <a:endParaRPr lang="ru-RU" sz="5400" b="1" dirty="0" smtClean="0">
              <a:ln/>
            </a:endParaRPr>
          </a:p>
          <a:p>
            <a:pPr algn="ctr"/>
            <a:r>
              <a:rPr lang="ru-RU" sz="5400" b="1" dirty="0" smtClean="0">
                <a:ln/>
              </a:rPr>
              <a:t> </a:t>
            </a:r>
            <a:r>
              <a:rPr lang="ru-RU" sz="5400" b="1" dirty="0" err="1" smtClean="0">
                <a:ln/>
              </a:rPr>
              <a:t>негізгі</a:t>
            </a:r>
            <a:r>
              <a:rPr lang="ru-RU" sz="5400" b="1" dirty="0" smtClean="0">
                <a:ln/>
              </a:rPr>
              <a:t> </a:t>
            </a:r>
            <a:r>
              <a:rPr lang="ru-RU" sz="5400" b="1" dirty="0" err="1" smtClean="0">
                <a:ln/>
              </a:rPr>
              <a:t>түсініктері</a:t>
            </a:r>
            <a:endParaRPr lang="ru-RU" sz="5400" b="1" dirty="0">
              <a:ln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86050" y="857232"/>
            <a:ext cx="271464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Адамзаттың даму тарихы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607985" y="2035165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751257" y="2392355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6323025" y="2106603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285852" y="1357298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572132" y="1428736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285720" y="2714620"/>
            <a:ext cx="2428892" cy="1785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6000 жыл ауылшаруа-шылық кезеңі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14678" y="2714620"/>
            <a:ext cx="242889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150 жыл индустриалды кезең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29322" y="2714620"/>
            <a:ext cx="2857520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ХХ және ХХІ ғ. адамзат ақпараттық дәуірге аяқ басты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0"/>
            <a:ext cx="8072494" cy="1400172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kk-KZ" b="1" dirty="0" smtClean="0">
                <a:ln/>
              </a:rPr>
              <a:t>Геоинформатиканың ғылыммен өндірістің көршілес облысындағы байланысы</a:t>
            </a:r>
            <a:endParaRPr lang="ru-RU" b="1" dirty="0">
              <a:ln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786050" y="2357430"/>
            <a:ext cx="307183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Геоинформатика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16200000" flipV="1">
            <a:off x="2643174" y="1928802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 flipV="1">
            <a:off x="2285984" y="3214686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3429786" y="4071148"/>
            <a:ext cx="714380" cy="144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4964909" y="3893347"/>
            <a:ext cx="71438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4929190" y="1857364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857884" y="3000372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857224" y="1214422"/>
            <a:ext cx="185738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chemeClr val="bg1"/>
                </a:solidFill>
              </a:rPr>
              <a:t>Геодезия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85720" y="3143248"/>
            <a:ext cx="2143140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География</a:t>
            </a:r>
            <a:endParaRPr lang="ru-RU" sz="2000" dirty="0"/>
          </a:p>
        </p:txBody>
      </p:sp>
      <p:sp>
        <p:nvSpPr>
          <p:cNvPr id="30" name="Овал 29"/>
          <p:cNvSpPr/>
          <p:nvPr/>
        </p:nvSpPr>
        <p:spPr>
          <a:xfrm>
            <a:off x="1857356" y="4500570"/>
            <a:ext cx="2714644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Қашықтықтан зондылау</a:t>
            </a:r>
            <a:endParaRPr lang="ru-RU" sz="2000" dirty="0"/>
          </a:p>
        </p:txBody>
      </p:sp>
      <p:sp>
        <p:nvSpPr>
          <p:cNvPr id="31" name="Овал 30"/>
          <p:cNvSpPr/>
          <p:nvPr/>
        </p:nvSpPr>
        <p:spPr>
          <a:xfrm>
            <a:off x="4857752" y="4429132"/>
            <a:ext cx="2714644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Информатика</a:t>
            </a:r>
            <a:endParaRPr lang="ru-RU" sz="2000" dirty="0"/>
          </a:p>
        </p:txBody>
      </p:sp>
      <p:sp>
        <p:nvSpPr>
          <p:cNvPr id="32" name="Овал 31"/>
          <p:cNvSpPr/>
          <p:nvPr/>
        </p:nvSpPr>
        <p:spPr>
          <a:xfrm>
            <a:off x="6357950" y="3071810"/>
            <a:ext cx="2500330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Геоэкология</a:t>
            </a:r>
            <a:endParaRPr lang="ru-RU" sz="2000" dirty="0"/>
          </a:p>
        </p:txBody>
      </p:sp>
      <p:sp>
        <p:nvSpPr>
          <p:cNvPr id="33" name="Овал 32"/>
          <p:cNvSpPr/>
          <p:nvPr/>
        </p:nvSpPr>
        <p:spPr>
          <a:xfrm>
            <a:off x="5429256" y="1071546"/>
            <a:ext cx="2714644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/>
              <a:t>Картография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0"/>
            <a:ext cx="8143932" cy="107157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b="1" dirty="0" smtClean="0">
                <a:ln/>
              </a:rPr>
              <a:t>Дәстүрлі және геоақпараттық </a:t>
            </a:r>
          </a:p>
          <a:p>
            <a:pPr algn="ctr">
              <a:buNone/>
            </a:pPr>
            <a:r>
              <a:rPr lang="kk-KZ" b="1" dirty="0" smtClean="0">
                <a:ln/>
              </a:rPr>
              <a:t>картографиялаудың  айырмашылықтары</a:t>
            </a:r>
            <a:endParaRPr lang="ru-RU" b="1" dirty="0">
              <a:ln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286124"/>
            <a:ext cx="2357454" cy="1000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Дәстүрлі картографиялау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000636"/>
            <a:ext cx="2428892" cy="1000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Геоинформатикалық картографиялау</a:t>
            </a:r>
            <a:endParaRPr lang="ru-RU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285720" y="1285860"/>
            <a:ext cx="2286016" cy="1500174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ПРОЦЕСС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43174" y="378619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714612" y="550070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428992" y="3357562"/>
            <a:ext cx="1357322" cy="9286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Карта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28992" y="5000636"/>
            <a:ext cx="1357322" cy="9286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ГИМ</a:t>
            </a:r>
          </a:p>
          <a:p>
            <a:pPr algn="ctr"/>
            <a:r>
              <a:rPr lang="kk-KZ" dirty="0" smtClean="0"/>
              <a:t>ЦКМ</a:t>
            </a:r>
            <a:br>
              <a:rPr lang="kk-KZ" dirty="0" smtClean="0"/>
            </a:br>
            <a:r>
              <a:rPr lang="kk-KZ" dirty="0" smtClean="0"/>
              <a:t>ЭК</a:t>
            </a:r>
            <a:endParaRPr lang="ru-RU" dirty="0"/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3000364" y="1285860"/>
            <a:ext cx="2286016" cy="1500174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НӘТИЖЕ</a:t>
            </a:r>
            <a:endParaRPr lang="ru-RU" dirty="0"/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786446" y="1357298"/>
            <a:ext cx="2286016" cy="1500174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СИПАТТАМА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43570" y="3000372"/>
            <a:ext cx="2714644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Мәліметтер массивінің статистикалық сипатының стандартты құрамының аналогтық формасы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4857760"/>
            <a:ext cx="2714644" cy="1428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Мәліметтер ағынының динамикалық сипатының жеке құрамының сандық формасы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786314" y="378619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786314" y="550070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34400" cy="973266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tx1"/>
                </a:solidFill>
              </a:rPr>
              <a:t>Геоақпараттық картографиялауды (ГАК) құрудың негізгі формалары: 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571612"/>
            <a:ext cx="8929718" cy="48577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kk-KZ" dirty="0" smtClean="0"/>
              <a:t> </a:t>
            </a:r>
            <a:r>
              <a:rPr lang="kk-KZ" i="1" dirty="0" smtClean="0">
                <a:solidFill>
                  <a:srgbClr val="FF0000"/>
                </a:solidFill>
              </a:rPr>
              <a:t>Классификация және кодтау </a:t>
            </a:r>
            <a:r>
              <a:rPr lang="kk-KZ" i="1" dirty="0" smtClean="0">
                <a:solidFill>
                  <a:srgbClr val="FF0000"/>
                </a:solidFill>
              </a:rPr>
              <a:t>жүйесі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</a:t>
            </a:r>
            <a:r>
              <a:rPr lang="kk-KZ" dirty="0" smtClean="0"/>
              <a:t>кеңістіктік объектілерді және олардың қасиеттерін классификациялық тобы бойынша орналастыру әдістерімен ережелерінің және оларды шартты белгілермен белгілеу жиынтығы</a:t>
            </a: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Font typeface="Wingdings" pitchFamily="2" charset="2"/>
              <a:buChar char="Ø"/>
            </a:pPr>
            <a:r>
              <a:rPr lang="kk-KZ" dirty="0" smtClean="0"/>
              <a:t> </a:t>
            </a:r>
            <a:r>
              <a:rPr lang="kk-KZ" i="1" dirty="0" smtClean="0">
                <a:solidFill>
                  <a:srgbClr val="FF0000"/>
                </a:solidFill>
              </a:rPr>
              <a:t>Объектілерді сандық бейнелеу </a:t>
            </a:r>
            <a:r>
              <a:rPr lang="kk-KZ" i="1" dirty="0" smtClean="0">
                <a:solidFill>
                  <a:srgbClr val="FF0000"/>
                </a:solidFill>
              </a:rPr>
              <a:t>ережелері </a:t>
            </a:r>
            <a:r>
              <a:rPr lang="kk-KZ" dirty="0" smtClean="0"/>
              <a:t>– геоақпаратты формальды бейнелеудің бірыңғай талаптар жүйесі</a:t>
            </a:r>
            <a:endParaRPr lang="kk-KZ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1116118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tx1"/>
                </a:solidFill>
              </a:rPr>
              <a:t>Геоақпараттық картографиялауда форматтың негізгі 2 түрі бар: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330844"/>
          </a:xfrm>
        </p:spPr>
        <p:txBody>
          <a:bodyPr/>
          <a:lstStyle/>
          <a:p>
            <a:endParaRPr lang="kk-KZ" dirty="0" smtClean="0"/>
          </a:p>
          <a:p>
            <a:r>
              <a:rPr lang="kk-KZ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Векторлық </a:t>
            </a:r>
            <a:r>
              <a:rPr lang="kk-KZ" dirty="0" smtClean="0"/>
              <a:t>– кеңістік объектілердің пішіндерін векторлар жиынтығы арқылы сандық бейнелеу;</a:t>
            </a:r>
          </a:p>
          <a:p>
            <a:endParaRPr lang="kk-KZ" dirty="0" smtClean="0"/>
          </a:p>
          <a:p>
            <a:pPr>
              <a:buNone/>
            </a:pPr>
            <a:endParaRPr lang="kk-KZ" dirty="0" smtClean="0"/>
          </a:p>
          <a:p>
            <a:r>
              <a:rPr lang="kk-KZ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Растрлық</a:t>
            </a:r>
            <a:r>
              <a:rPr lang="kk-KZ" dirty="0" smtClean="0"/>
              <a:t> – кеңістік объектілерінің пішіндерін кез келген мәні бар растр ұяшықтарының жиынтығы ретінде сандық бейнелеу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34400" cy="758952"/>
          </a:xfrm>
        </p:spPr>
        <p:txBody>
          <a:bodyPr>
            <a:noAutofit/>
          </a:bodyPr>
          <a:lstStyle/>
          <a:p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Топологиялық векторлық форматтың мысалы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Новая папка\20160303_1713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6940" t="10347" r="11029" b="20903"/>
          <a:stretch>
            <a:fillRect/>
          </a:stretch>
        </p:blipFill>
        <p:spPr bwMode="auto">
          <a:xfrm>
            <a:off x="1071538" y="1571612"/>
            <a:ext cx="7195755" cy="4523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Құрылымсыз векторлық формат мысалы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Новая папка\20160303_17133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8659" t="15034" r="14544" b="27153"/>
          <a:stretch>
            <a:fillRect/>
          </a:stretch>
        </p:blipFill>
        <p:spPr bwMode="auto">
          <a:xfrm>
            <a:off x="1428728" y="1714488"/>
            <a:ext cx="6655319" cy="4320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accent1">
                    <a:lumMod val="75000"/>
                  </a:schemeClr>
                </a:solidFill>
              </a:rPr>
              <a:t>Иерархиялық классификация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179388">
              <a:buNone/>
              <a:tabLst>
                <a:tab pos="269875" algn="l"/>
              </a:tabLst>
            </a:pPr>
            <a:r>
              <a:rPr lang="kk-KZ" dirty="0" smtClean="0"/>
              <a:t>	</a:t>
            </a:r>
            <a:r>
              <a:rPr lang="kk-KZ" b="1" dirty="0" smtClean="0"/>
              <a:t>Артықшылығы: </a:t>
            </a:r>
            <a:r>
              <a:rPr lang="kk-KZ" dirty="0" smtClean="0"/>
              <a:t>қарапайымдылық, көрнекілік, кажетті ақпаратты жылдам табу және оңай жету, кодтаудағы ыңғайлылық, кодтарды есте сақтау және қолданудағы ыңғайлылық;</a:t>
            </a:r>
          </a:p>
          <a:p>
            <a:pPr marL="0" indent="179388">
              <a:buNone/>
              <a:tabLst>
                <a:tab pos="269875" algn="l"/>
              </a:tabLst>
            </a:pPr>
            <a:endParaRPr lang="kk-KZ" dirty="0" smtClean="0"/>
          </a:p>
          <a:p>
            <a:pPr marL="0" indent="179388">
              <a:buNone/>
              <a:tabLst>
                <a:tab pos="269875" algn="l"/>
              </a:tabLst>
            </a:pPr>
            <a:r>
              <a:rPr lang="kk-KZ" dirty="0" smtClean="0"/>
              <a:t>	</a:t>
            </a:r>
            <a:r>
              <a:rPr lang="kk-KZ" b="1" dirty="0" smtClean="0"/>
              <a:t>Кемшілігі</a:t>
            </a:r>
            <a:r>
              <a:rPr lang="kk-KZ" dirty="0" smtClean="0"/>
              <a:t>: бір нақты классификацияны, оны құрастырған нақты бір пайдаланушыны қатаң бекіту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71736" y="214290"/>
            <a:ext cx="2500330" cy="1271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Шекаралар</a:t>
            </a:r>
          </a:p>
          <a:p>
            <a:pPr algn="ctr"/>
            <a:r>
              <a:rPr lang="kk-KZ" dirty="0" smtClean="0"/>
              <a:t>3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285852" y="785794"/>
            <a:ext cx="121444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072066" y="785794"/>
            <a:ext cx="114300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607984" y="1821248"/>
            <a:ext cx="64294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85720" y="1643050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Политикалық</a:t>
            </a:r>
          </a:p>
          <a:p>
            <a:pPr algn="ctr"/>
            <a:r>
              <a:rPr lang="kk-KZ" dirty="0" smtClean="0"/>
              <a:t>3.1.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72132" y="1643050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Әкімшілік</a:t>
            </a:r>
          </a:p>
          <a:p>
            <a:pPr algn="ctr"/>
            <a:r>
              <a:rPr lang="kk-KZ" dirty="0" smtClean="0"/>
              <a:t>3.3.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71802" y="2143116"/>
            <a:ext cx="214314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Топографиялық</a:t>
            </a:r>
          </a:p>
          <a:p>
            <a:pPr algn="ctr"/>
            <a:r>
              <a:rPr lang="kk-KZ" dirty="0" smtClean="0"/>
              <a:t>3.2.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4282" y="5143512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Қоршау</a:t>
            </a:r>
          </a:p>
          <a:p>
            <a:pPr algn="ctr"/>
            <a:r>
              <a:rPr lang="kk-KZ" dirty="0" smtClean="0"/>
              <a:t>3.2.1.1.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28728" y="3571876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Бақша</a:t>
            </a:r>
          </a:p>
          <a:p>
            <a:pPr algn="ctr"/>
            <a:r>
              <a:rPr lang="kk-KZ" dirty="0" smtClean="0"/>
              <a:t>3.2.1.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57818" y="3643314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Жер пайдалану</a:t>
            </a:r>
          </a:p>
          <a:p>
            <a:pPr algn="ctr"/>
            <a:r>
              <a:rPr lang="kk-KZ" dirty="0" smtClean="0"/>
              <a:t>3.2.2.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14678" y="5214950"/>
            <a:ext cx="192882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Басқа қоршаулар</a:t>
            </a:r>
          </a:p>
          <a:p>
            <a:pPr algn="ctr"/>
            <a:r>
              <a:rPr lang="kk-KZ" dirty="0" smtClean="0"/>
              <a:t>3.2.1.2.</a:t>
            </a:r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rot="10800000" flipV="1">
            <a:off x="2285984" y="2857496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428992" y="4500570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214942" y="2928934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785786" y="4429132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6858016" y="357166"/>
            <a:ext cx="13019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</a:rPr>
              <a:t>Класс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72396" y="1714488"/>
            <a:ext cx="136608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/>
              </a:rPr>
              <a:t>Класс</a:t>
            </a:r>
          </a:p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бөлімі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358082" y="3857628"/>
            <a:ext cx="15776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Объект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29388" y="5500702"/>
            <a:ext cx="24978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Объект  түрі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286</TotalTime>
  <Words>191</Words>
  <PresentationFormat>Экран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Слайд 1</vt:lpstr>
      <vt:lpstr>Слайд 2</vt:lpstr>
      <vt:lpstr>Слайд 3</vt:lpstr>
      <vt:lpstr>Слайд 4</vt:lpstr>
      <vt:lpstr>Геоақпараттық картографиялауды (ГАК) құрудың негізгі формалары: </vt:lpstr>
      <vt:lpstr>Геоақпараттық картографиялауда форматтың негізгі 2 түрі бар: </vt:lpstr>
      <vt:lpstr>Топологиялық векторлық форматтың мысалы</vt:lpstr>
      <vt:lpstr>Құрылымсыз векторлық формат мысалы</vt:lpstr>
      <vt:lpstr>Иерархиялық классификация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</cp:revision>
  <dcterms:created xsi:type="dcterms:W3CDTF">2016-02-24T08:01:07Z</dcterms:created>
  <dcterms:modified xsi:type="dcterms:W3CDTF">2016-03-03T13:59:53Z</dcterms:modified>
</cp:coreProperties>
</file>