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9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ГЕОЛОГИЯ ЦЕНТРАЛЬНОЙ АЗИИ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Курс лекций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422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568952" cy="4993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5631686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/>
                <a:ea typeface="TimesNewRomanPS-BoldMT"/>
              </a:rPr>
              <a:t>Схема тектонического районирования Центрально-Азиатского складчатого пояса по (Добрецов, </a:t>
            </a:r>
            <a:r>
              <a:rPr lang="ru-RU" dirty="0" err="1">
                <a:latin typeface="Times New Roman"/>
                <a:ea typeface="TimesNewRomanPS-BoldMT"/>
              </a:rPr>
              <a:t>Буслов</a:t>
            </a:r>
            <a:r>
              <a:rPr lang="ru-RU" dirty="0">
                <a:latin typeface="Times New Roman"/>
                <a:ea typeface="TimesNewRomanPS-BoldMT"/>
              </a:rPr>
              <a:t>, 2013)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136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Условные обозначения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80728"/>
            <a:ext cx="8363272" cy="5544616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i="1" dirty="0">
                <a:latin typeface="Times New Roman"/>
                <a:ea typeface="TimesNewRomanPS-BoldMT"/>
                <a:cs typeface="Times New Roman"/>
              </a:rPr>
              <a:t>1 </a:t>
            </a:r>
            <a:r>
              <a:rPr lang="ru-RU" dirty="0">
                <a:latin typeface="Times New Roman"/>
                <a:ea typeface="TimesNewRomanPSMT"/>
                <a:cs typeface="Times New Roman"/>
              </a:rPr>
              <a:t>— докембрийские </a:t>
            </a:r>
            <a:r>
              <a:rPr lang="ru-RU" dirty="0" err="1">
                <a:latin typeface="Times New Roman"/>
                <a:ea typeface="TimesNewRomanPSMT"/>
                <a:cs typeface="Times New Roman"/>
              </a:rPr>
              <a:t>кратоны</a:t>
            </a:r>
            <a:r>
              <a:rPr lang="ru-RU" dirty="0">
                <a:latin typeface="Times New Roman"/>
                <a:ea typeface="TimesNewRomanPSMT"/>
                <a:cs typeface="Times New Roman"/>
              </a:rPr>
              <a:t>, </a:t>
            </a:r>
            <a:r>
              <a:rPr lang="ru-RU" i="1" dirty="0">
                <a:latin typeface="Times New Roman"/>
                <a:ea typeface="TimesNewRomanPS-BoldMT"/>
                <a:cs typeface="Times New Roman"/>
              </a:rPr>
              <a:t>2 </a:t>
            </a:r>
            <a:r>
              <a:rPr lang="ru-RU" dirty="0">
                <a:latin typeface="Times New Roman"/>
                <a:ea typeface="TimesNewRomanPSMT"/>
                <a:cs typeface="Times New Roman"/>
              </a:rPr>
              <a:t>— палеозойские образования пассивной окраины Восточно-Европейского </a:t>
            </a:r>
            <a:r>
              <a:rPr lang="ru-RU" dirty="0" err="1">
                <a:latin typeface="Times New Roman"/>
                <a:ea typeface="TimesNewRomanPSMT"/>
                <a:cs typeface="Times New Roman"/>
              </a:rPr>
              <a:t>кратонов</a:t>
            </a:r>
            <a:r>
              <a:rPr lang="ru-RU" dirty="0">
                <a:latin typeface="Times New Roman"/>
                <a:ea typeface="TimesNewRomanPSMT"/>
                <a:cs typeface="Times New Roman"/>
              </a:rPr>
              <a:t>, </a:t>
            </a:r>
            <a:r>
              <a:rPr lang="ru-RU" i="1" dirty="0">
                <a:latin typeface="Times New Roman"/>
                <a:ea typeface="TimesNewRomanPS-BoldMT"/>
                <a:cs typeface="Times New Roman"/>
              </a:rPr>
              <a:t>3 </a:t>
            </a:r>
            <a:r>
              <a:rPr lang="ru-RU" dirty="0">
                <a:latin typeface="Times New Roman"/>
                <a:ea typeface="TimesNewRomanPSMT"/>
                <a:cs typeface="Times New Roman"/>
              </a:rPr>
              <a:t>— венд-палеозойские окраинно-континентальные образования Сибирского (Северо-Азиатского) </a:t>
            </a:r>
            <a:r>
              <a:rPr lang="ru-RU" dirty="0" err="1">
                <a:latin typeface="Times New Roman"/>
                <a:ea typeface="TimesNewRomanPSMT"/>
                <a:cs typeface="Times New Roman"/>
              </a:rPr>
              <a:t>кратона</a:t>
            </a:r>
            <a:r>
              <a:rPr lang="ru-RU" dirty="0">
                <a:latin typeface="Times New Roman"/>
                <a:ea typeface="TimesNewRomanPSMT"/>
                <a:cs typeface="Times New Roman"/>
              </a:rPr>
              <a:t>, </a:t>
            </a:r>
            <a:r>
              <a:rPr lang="ru-RU" i="1" dirty="0">
                <a:latin typeface="Times New Roman"/>
                <a:ea typeface="TimesNewRomanPS-BoldMT"/>
                <a:cs typeface="Times New Roman"/>
              </a:rPr>
              <a:t>4—7 </a:t>
            </a:r>
            <a:r>
              <a:rPr lang="ru-RU" dirty="0">
                <a:latin typeface="Times New Roman"/>
                <a:ea typeface="TimesNewRomanPSMT"/>
                <a:cs typeface="Times New Roman"/>
              </a:rPr>
              <a:t>— Казахстанско-Байкальский составной континент: </a:t>
            </a:r>
            <a:r>
              <a:rPr lang="ru-RU" i="1" dirty="0">
                <a:latin typeface="Times New Roman"/>
                <a:ea typeface="TimesNewRomanPS-BoldMT"/>
                <a:cs typeface="Times New Roman"/>
              </a:rPr>
              <a:t>4 </a:t>
            </a:r>
            <a:r>
              <a:rPr lang="ru-RU" dirty="0">
                <a:latin typeface="Times New Roman"/>
                <a:ea typeface="TimesNewRomanPSMT"/>
                <a:cs typeface="Times New Roman"/>
              </a:rPr>
              <a:t>— аккреционно-коллизионные зоны с докембрийскими </a:t>
            </a:r>
            <a:r>
              <a:rPr lang="ru-RU" dirty="0" err="1">
                <a:latin typeface="Times New Roman"/>
                <a:ea typeface="TimesNewRomanPSMT"/>
                <a:cs typeface="Times New Roman"/>
              </a:rPr>
              <a:t>микроконтинентами</a:t>
            </a:r>
            <a:r>
              <a:rPr lang="ru-RU" dirty="0">
                <a:latin typeface="Times New Roman"/>
                <a:ea typeface="TimesNewRomanPSMT"/>
                <a:cs typeface="Times New Roman"/>
              </a:rPr>
              <a:t> гондванской группы, </a:t>
            </a:r>
            <a:r>
              <a:rPr lang="ru-RU" i="1" dirty="0">
                <a:latin typeface="Times New Roman"/>
                <a:ea typeface="TimesNewRomanPS-BoldMT"/>
                <a:cs typeface="Times New Roman"/>
              </a:rPr>
              <a:t>5—6 </a:t>
            </a:r>
            <a:r>
              <a:rPr lang="ru-RU" dirty="0">
                <a:latin typeface="Times New Roman"/>
                <a:ea typeface="TimesNewRomanPSMT"/>
                <a:cs typeface="Times New Roman"/>
              </a:rPr>
              <a:t>— венд-раннекембрийская Казахстанско-</a:t>
            </a:r>
            <a:r>
              <a:rPr lang="ru-RU" dirty="0" err="1">
                <a:latin typeface="Times New Roman"/>
                <a:ea typeface="TimesNewRomanPSMT"/>
                <a:cs typeface="Times New Roman"/>
              </a:rPr>
              <a:t>Тувино</a:t>
            </a:r>
            <a:r>
              <a:rPr lang="ru-RU" dirty="0">
                <a:latin typeface="Times New Roman"/>
                <a:ea typeface="TimesNewRomanPSMT"/>
                <a:cs typeface="Times New Roman"/>
              </a:rPr>
              <a:t>-Монгольская островная дуга: </a:t>
            </a:r>
            <a:r>
              <a:rPr lang="ru-RU" i="1" dirty="0">
                <a:latin typeface="Times New Roman"/>
                <a:ea typeface="TimesNewRomanPS-BoldMT"/>
                <a:cs typeface="Times New Roman"/>
              </a:rPr>
              <a:t>5 </a:t>
            </a:r>
            <a:r>
              <a:rPr lang="ru-RU" dirty="0">
                <a:latin typeface="Times New Roman"/>
                <a:ea typeface="TimesNewRomanPSMT"/>
                <a:cs typeface="Times New Roman"/>
              </a:rPr>
              <a:t>— преимущественно магматические породы, </a:t>
            </a:r>
            <a:r>
              <a:rPr lang="ru-RU" i="1" dirty="0">
                <a:latin typeface="Times New Roman"/>
                <a:ea typeface="TimesNewRomanPS-BoldMT"/>
                <a:cs typeface="Times New Roman"/>
              </a:rPr>
              <a:t>6 </a:t>
            </a:r>
            <a:r>
              <a:rPr lang="ru-RU" dirty="0">
                <a:latin typeface="Times New Roman"/>
                <a:ea typeface="TimesNewRomanPSMT"/>
                <a:cs typeface="Times New Roman"/>
              </a:rPr>
              <a:t>— образования аккреционных призм и </a:t>
            </a:r>
            <a:r>
              <a:rPr lang="ru-RU" dirty="0" err="1">
                <a:latin typeface="Times New Roman"/>
                <a:ea typeface="TimesNewRomanPSMT"/>
                <a:cs typeface="Times New Roman"/>
              </a:rPr>
              <a:t>преддуговых</a:t>
            </a:r>
            <a:r>
              <a:rPr lang="ru-RU" dirty="0">
                <a:latin typeface="Times New Roman"/>
                <a:ea typeface="TimesNewRomanPSMT"/>
                <a:cs typeface="Times New Roman"/>
              </a:rPr>
              <a:t> прогибов; </a:t>
            </a:r>
            <a:r>
              <a:rPr lang="ru-RU" i="1" dirty="0">
                <a:latin typeface="Times New Roman"/>
                <a:ea typeface="TimesNewRomanPS-BoldMT"/>
                <a:cs typeface="Times New Roman"/>
              </a:rPr>
              <a:t>7 </a:t>
            </a:r>
            <a:r>
              <a:rPr lang="ru-RU" dirty="0">
                <a:latin typeface="Times New Roman"/>
                <a:ea typeface="TimesNewRomanPSMT"/>
                <a:cs typeface="Times New Roman"/>
              </a:rPr>
              <a:t>— раннемезозойский аккреционно-коллизионный пояс, содержащий </a:t>
            </a:r>
            <a:r>
              <a:rPr lang="ru-RU" dirty="0" err="1">
                <a:latin typeface="Times New Roman"/>
                <a:ea typeface="TimesNewRomanPSMT"/>
                <a:cs typeface="Times New Roman"/>
              </a:rPr>
              <a:t>микроконтиненты</a:t>
            </a:r>
            <a:r>
              <a:rPr lang="ru-RU" dirty="0">
                <a:latin typeface="Times New Roman"/>
                <a:ea typeface="TimesNewRomanPSMT"/>
                <a:cs typeface="Times New Roman"/>
              </a:rPr>
              <a:t> и континенты гондванского происхождения;</a:t>
            </a:r>
            <a:r>
              <a:rPr lang="ru-RU" i="1" dirty="0">
                <a:latin typeface="Times New Roman"/>
                <a:ea typeface="TimesNewRomanPS-BoldMT"/>
                <a:cs typeface="Times New Roman"/>
              </a:rPr>
              <a:t>8 </a:t>
            </a:r>
            <a:r>
              <a:rPr lang="ru-RU" dirty="0">
                <a:latin typeface="Times New Roman"/>
                <a:ea typeface="TimesNewRomanPSMT"/>
                <a:cs typeface="Times New Roman"/>
              </a:rPr>
              <a:t>— раннемезозойская Монголо-Охотская </a:t>
            </a:r>
            <a:r>
              <a:rPr lang="ru-RU" dirty="0" err="1">
                <a:latin typeface="Times New Roman"/>
                <a:ea typeface="TimesNewRomanPSMT"/>
                <a:cs typeface="Times New Roman"/>
              </a:rPr>
              <a:t>сутурно</a:t>
            </a:r>
            <a:r>
              <a:rPr lang="ru-RU" dirty="0">
                <a:latin typeface="Times New Roman"/>
                <a:ea typeface="TimesNewRomanPSMT"/>
                <a:cs typeface="Times New Roman"/>
              </a:rPr>
              <a:t>- сдвиговая зона, </a:t>
            </a:r>
            <a:r>
              <a:rPr lang="ru-RU" i="1" dirty="0">
                <a:latin typeface="Times New Roman"/>
                <a:ea typeface="TimesNewRomanPS-BoldMT"/>
                <a:cs typeface="Times New Roman"/>
              </a:rPr>
              <a:t>9 </a:t>
            </a:r>
            <a:r>
              <a:rPr lang="ru-RU" dirty="0">
                <a:latin typeface="Times New Roman"/>
                <a:ea typeface="TimesNewRomanPSMT"/>
                <a:cs typeface="Times New Roman"/>
              </a:rPr>
              <a:t>— позднемезозойский аккреционно-коллизионный пояс, </a:t>
            </a:r>
            <a:r>
              <a:rPr lang="ru-RU" i="1" dirty="0">
                <a:latin typeface="Times New Roman"/>
                <a:ea typeface="TimesNewRomanPS-BoldMT"/>
                <a:cs typeface="Times New Roman"/>
              </a:rPr>
              <a:t>10 </a:t>
            </a:r>
            <a:r>
              <a:rPr lang="ru-RU" dirty="0">
                <a:latin typeface="Times New Roman"/>
                <a:ea typeface="TimesNewRomanPSMT"/>
                <a:cs typeface="Times New Roman"/>
              </a:rPr>
              <a:t>— ограничения Казахстанско-Байкальского составного континента; </a:t>
            </a:r>
            <a:r>
              <a:rPr lang="ru-RU" i="1" dirty="0">
                <a:latin typeface="Times New Roman"/>
                <a:ea typeface="TimesNewRomanPS-BoldMT"/>
                <a:cs typeface="Times New Roman"/>
              </a:rPr>
              <a:t>11 </a:t>
            </a:r>
            <a:r>
              <a:rPr lang="ru-RU" dirty="0">
                <a:latin typeface="Times New Roman"/>
                <a:ea typeface="TimesNewRomanPSMT"/>
                <a:cs typeface="Times New Roman"/>
              </a:rPr>
              <a:t>— позднепалеозойские разломы нерасчлененные, </a:t>
            </a:r>
            <a:r>
              <a:rPr lang="ru-RU" i="1" dirty="0">
                <a:latin typeface="Times New Roman"/>
                <a:ea typeface="TimesNewRomanPS-BoldMT"/>
                <a:cs typeface="Times New Roman"/>
              </a:rPr>
              <a:t>12 </a:t>
            </a:r>
            <a:r>
              <a:rPr lang="ru-RU" dirty="0">
                <a:latin typeface="Times New Roman"/>
                <a:ea typeface="TimesNewRomanPSMT"/>
                <a:cs typeface="Times New Roman"/>
              </a:rPr>
              <a:t>— позднепалеозойские и раннемезозойские сдвиги, стрелками показаны направления смещений, </a:t>
            </a:r>
            <a:r>
              <a:rPr lang="ru-RU" i="1" dirty="0">
                <a:latin typeface="Times New Roman"/>
                <a:ea typeface="TimesNewRomanPS-BoldMT"/>
                <a:cs typeface="Times New Roman"/>
              </a:rPr>
              <a:t>13 </a:t>
            </a:r>
            <a:r>
              <a:rPr lang="ru-RU" dirty="0">
                <a:latin typeface="Times New Roman"/>
                <a:ea typeface="TimesNewRomanPSMT"/>
                <a:cs typeface="Times New Roman"/>
              </a:rPr>
              <a:t>— позднепалеозойские и раннемезозойские надвиги.</a:t>
            </a:r>
            <a:endParaRPr lang="ru-RU" sz="2800" dirty="0">
              <a:ea typeface="Times New Roman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735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1"/>
            <a:ext cx="8280919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483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141</Words>
  <Application>Microsoft Office PowerPoint</Application>
  <PresentationFormat>Экран (4:3)</PresentationFormat>
  <Paragraphs>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ГЕОЛОГИЯ ЦЕНТРАЛЬНОЙ АЗИИ</vt:lpstr>
      <vt:lpstr>Презентация PowerPoint</vt:lpstr>
      <vt:lpstr>Условные обозначения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ГЕОЛОГИЯ ЦЕНТРАЛЬНОЙ АЗИИ</dc:title>
  <dc:creator>Asus</dc:creator>
  <cp:lastModifiedBy>Asus</cp:lastModifiedBy>
  <cp:revision>3</cp:revision>
  <cp:lastPrinted>2020-09-05T02:55:31Z</cp:lastPrinted>
  <dcterms:created xsi:type="dcterms:W3CDTF">2020-09-05T02:40:36Z</dcterms:created>
  <dcterms:modified xsi:type="dcterms:W3CDTF">2020-09-05T02:56:09Z</dcterms:modified>
</cp:coreProperties>
</file>