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7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3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32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2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2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95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87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69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9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2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1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ADE46-17D2-4562-9B23-42C1259756E4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5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64" y="2424545"/>
            <a:ext cx="7772400" cy="1210252"/>
          </a:xfrm>
          <a:solidFill>
            <a:srgbClr val="FF0000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ЗЕМЛЯНОГО ПОЛОТНА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КОСОГОРАХ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26285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эксплуатация дорог в сильно холмистой и гор­ной местности осложняются целым рядом факторов: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уклоны, часто превышающие допустимые уклоны дорог; 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пересеченный рельеф, заставляющий делать на дороге большое количество закруглений малого радиуса;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преодоления значительных высот;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климатических условий от летних температур у подножия гор до зимних на горных перевалах; различие в грунтах долин и при подъеме в горы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24" y="789815"/>
            <a:ext cx="2430304" cy="333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352" y="789815"/>
            <a:ext cx="3424238" cy="13382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352" y="2555064"/>
            <a:ext cx="3424238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689" y="4172118"/>
            <a:ext cx="1833563" cy="12049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4176" y="4451410"/>
            <a:ext cx="4254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3.1.1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Земляное полотно </a:t>
            </a:r>
            <a:endParaRPr lang="ru-RU" b="1" dirty="0" smtClean="0"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NewtonC"/>
              </a:rPr>
              <a:t>с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подпорной стеной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73487" y="5803875"/>
            <a:ext cx="462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3.1.2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Типовые поперечные </a:t>
            </a:r>
            <a:endParaRPr lang="ru-RU" b="1" dirty="0" smtClean="0"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NewtonC"/>
              </a:rPr>
              <a:t>профили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на косогорах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26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7"/>
            <a:ext cx="7886700" cy="5179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оползневых массивов на косогорах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мероприятия, такие, например, как: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отвод поверхностных вод с помощью планировки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перехват дренажами грунтовых вод с вышерасположенных частей склона;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осушение грунтовой массы оползня дренажами, если в нем есть водоносные прослойки;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разгрузка оползневого склона с резкой активной части грун­та и перемещением в пассивную зону;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удерживающих сооружений, подпорных стен, контрфорсов, контрбанкетов и др.;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закладка глубоких анкеров для удержания сползающих масс</a:t>
            </a:r>
          </a:p>
        </p:txBody>
      </p:sp>
    </p:spTree>
    <p:extLst>
      <p:ext uri="{BB962C8B-B14F-4D97-AF65-F5344CB8AC3E}">
        <p14:creationId xmlns:p14="http://schemas.microsoft.com/office/powerpoint/2010/main" val="342314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онтрфорс для дорожного строительства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692219"/>
            <a:ext cx="7513320" cy="39566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8070" y="4947369"/>
            <a:ext cx="88669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3.1.3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Поперечные профили горных дорог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полу выемке;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 полувыемке-полунасыпи;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скальный козырек, подлежащий удалению;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скальный массив;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контрфорс, устраиваемый для обеспечения устойчивости нависающей частей скального массива;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каменная кладка на цементном растворе или бутобетон;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сухая кладка;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слой бетона шириной 0,4 м;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срезка грунта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онтрфорс в откосе выемки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11" y="941233"/>
            <a:ext cx="6667500" cy="32804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75856" y="4546891"/>
            <a:ext cx="7910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3.1.4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Контрфорс в откосе выемки: а – продольный; б – поперечный разрезы; 1 – грунт, срезаемый для уположения откоса; 2 – банкет; 3 – крупнозернистый песок; 4 – бетон; 5 – сухая кладка; 6 – железобетонный лоток; 7 – дренажная труба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39613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Контрфорс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поперечная стенка, усиливающая основную несущую конструкцию и воспринимающая, главным образом, горизонтальные усилия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Контрбанкет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инженерное сооружение из камня или грунта, устраиваемое в виде присыпки к насыпи взамен подпорных стен. Сооружается на особо крутых косогорах у подошвы насыпей или полунасыпей-полувыемок в целях их укрепления или борьбы с выпором оснований.</a:t>
            </a:r>
          </a:p>
        </p:txBody>
      </p:sp>
    </p:spTree>
    <p:extLst>
      <p:ext uri="{BB962C8B-B14F-4D97-AF65-F5344CB8AC3E}">
        <p14:creationId xmlns:p14="http://schemas.microsoft.com/office/powerpoint/2010/main" val="3296586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://bau-enginer.ru/wp-content/uploads/2012/03/image1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79" y="481836"/>
            <a:ext cx="2524125" cy="37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51165" y="4440269"/>
            <a:ext cx="809105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3.1.6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Конструкция анкерной затяжки: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анкерная плита;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распределительная плита;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анкер;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высокопрочная проволока;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цементнопесчанный раствор;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щебеночная подушка;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грунта;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резиновый или полихлорвиниловый шланг;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направляющие;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скольжения;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инъекционный раствор;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анкер;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направляющий конус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2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2" y="872836"/>
            <a:ext cx="7938655" cy="554182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возведению земляного полотна на косогорных участках имеют следующие особенности: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0800000" flipV="1">
            <a:off x="415635" y="1815777"/>
            <a:ext cx="8562109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начала основных земляных работ в обязательном порядке должны быть устроены нагорные водоотводные канавы, чтобы предотвратить возможность стока воды по косогору в разрабатываемую выемку,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обеспечения устойчивости насыпи, отсыпаемой на косогоре, на площади подошвы насыпи до ее отсыпки должны быть нарезаны уступы шириной 2-3 м. которые нарезают бульдозером с поворотным отвалом, движущимся продольными ходами параллельно оси дороги, начиная с нижнего уступа,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нарезки нижнего уступа грунт из нарезаемого вышележащего уступа, перемещенный на готовый нижний уступ, должен быть распределен равномерным слоем и уплотнен до начала отсыпки последующего слоя насыпи,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выемки на пологих косогорах при крутизне менее 20% следует разрабатывать бульдозерами с поворотным отвалом, проходами под углом 45° к оси дороги. При этом грунт перемещается в насыпь, начиная с ее нижней части и обеспечивается его послойное разравнивание и уплотнение,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косогорах круче 20% разработку выемки и отсыпку грунта в насыпь следует выполнять бульдозерами с универсальными отвалами проходами параллельно или под углом менее 45% к оси.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46" y="1302154"/>
            <a:ext cx="7529513" cy="15544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4245" y="3069193"/>
            <a:ext cx="7529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3.2.1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Устройство пешеходной тропы и полки рабочего проезда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44244" y="3989679"/>
            <a:ext cx="78533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пешеходной тропы возможно в уровне отметок зем­ляного полотна с низовой стороны строящейся дороги (рис.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а),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части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пределах проектно­го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в).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84208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5" y="826047"/>
            <a:ext cx="6842760" cy="42062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0580" y="5032287"/>
            <a:ext cx="82018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3.2.2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Последовательность разработки грунта при постройке земляного полотна в полувыемке: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при постоянном размещении полки рабочего проезда в проектных отметках;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 перемещением полки рабочего проезда из уступа I в уступ II;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постоянным понижением полки рабочего проезда из уступа I в уступ IV; II, III, IV — последовательность дальнейшей разработки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711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703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NewtonC</vt:lpstr>
      <vt:lpstr>Times New Roman</vt:lpstr>
      <vt:lpstr>Тема Office</vt:lpstr>
      <vt:lpstr>ВОЗВЕДЕНИЕ ЗЕМЛЯНОГО ПОЛОТНА  НА КОСОГОРАХ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по возведению земляного полотна на косогорных участках имеют следующие особенности: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ВОЗВЕДЕНИЕ ЗЕМЛЯНОГО ПОЛОТНА НА КОСОГОРАХ</dc:title>
  <dc:creator>Bakytbek</dc:creator>
  <cp:lastModifiedBy>Bakytbek</cp:lastModifiedBy>
  <cp:revision>8</cp:revision>
  <dcterms:created xsi:type="dcterms:W3CDTF">2017-11-07T12:25:04Z</dcterms:created>
  <dcterms:modified xsi:type="dcterms:W3CDTF">2020-09-04T05:58:02Z</dcterms:modified>
</cp:coreProperties>
</file>