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Book Antiqua" pitchFamily="18" charset="0"/>
        <a:ea typeface="+mn-ea"/>
        <a:cs typeface="Arial" charset="0"/>
      </a:defRPr>
    </a:lvl1pPr>
    <a:lvl2pPr marL="457200" algn="l" rtl="0" fontAlgn="base">
      <a:spcBef>
        <a:spcPct val="0"/>
      </a:spcBef>
      <a:spcAft>
        <a:spcPct val="0"/>
      </a:spcAft>
      <a:defRPr kern="1200">
        <a:solidFill>
          <a:schemeClr val="tx1"/>
        </a:solidFill>
        <a:latin typeface="Book Antiqua" pitchFamily="18" charset="0"/>
        <a:ea typeface="+mn-ea"/>
        <a:cs typeface="Arial" charset="0"/>
      </a:defRPr>
    </a:lvl2pPr>
    <a:lvl3pPr marL="914400" algn="l" rtl="0" fontAlgn="base">
      <a:spcBef>
        <a:spcPct val="0"/>
      </a:spcBef>
      <a:spcAft>
        <a:spcPct val="0"/>
      </a:spcAft>
      <a:defRPr kern="1200">
        <a:solidFill>
          <a:schemeClr val="tx1"/>
        </a:solidFill>
        <a:latin typeface="Book Antiqua" pitchFamily="18" charset="0"/>
        <a:ea typeface="+mn-ea"/>
        <a:cs typeface="Arial" charset="0"/>
      </a:defRPr>
    </a:lvl3pPr>
    <a:lvl4pPr marL="1371600" algn="l" rtl="0" fontAlgn="base">
      <a:spcBef>
        <a:spcPct val="0"/>
      </a:spcBef>
      <a:spcAft>
        <a:spcPct val="0"/>
      </a:spcAft>
      <a:defRPr kern="1200">
        <a:solidFill>
          <a:schemeClr val="tx1"/>
        </a:solidFill>
        <a:latin typeface="Book Antiqua" pitchFamily="18" charset="0"/>
        <a:ea typeface="+mn-ea"/>
        <a:cs typeface="Arial" charset="0"/>
      </a:defRPr>
    </a:lvl4pPr>
    <a:lvl5pPr marL="1828800" algn="l" rtl="0" fontAlgn="base">
      <a:spcBef>
        <a:spcPct val="0"/>
      </a:spcBef>
      <a:spcAft>
        <a:spcPct val="0"/>
      </a:spcAft>
      <a:defRPr kern="1200">
        <a:solidFill>
          <a:schemeClr val="tx1"/>
        </a:solidFill>
        <a:latin typeface="Book Antiqua" pitchFamily="18" charset="0"/>
        <a:ea typeface="+mn-ea"/>
        <a:cs typeface="Arial" charset="0"/>
      </a:defRPr>
    </a:lvl5pPr>
    <a:lvl6pPr marL="2286000" algn="l" defTabSz="914400" rtl="0" eaLnBrk="1" latinLnBrk="0" hangingPunct="1">
      <a:defRPr kern="1200">
        <a:solidFill>
          <a:schemeClr val="tx1"/>
        </a:solidFill>
        <a:latin typeface="Book Antiqua" pitchFamily="18" charset="0"/>
        <a:ea typeface="+mn-ea"/>
        <a:cs typeface="Arial" charset="0"/>
      </a:defRPr>
    </a:lvl6pPr>
    <a:lvl7pPr marL="2743200" algn="l" defTabSz="914400" rtl="0" eaLnBrk="1" latinLnBrk="0" hangingPunct="1">
      <a:defRPr kern="1200">
        <a:solidFill>
          <a:schemeClr val="tx1"/>
        </a:solidFill>
        <a:latin typeface="Book Antiqua" pitchFamily="18" charset="0"/>
        <a:ea typeface="+mn-ea"/>
        <a:cs typeface="Arial" charset="0"/>
      </a:defRPr>
    </a:lvl7pPr>
    <a:lvl8pPr marL="3200400" algn="l" defTabSz="914400" rtl="0" eaLnBrk="1" latinLnBrk="0" hangingPunct="1">
      <a:defRPr kern="1200">
        <a:solidFill>
          <a:schemeClr val="tx1"/>
        </a:solidFill>
        <a:latin typeface="Book Antiqua" pitchFamily="18" charset="0"/>
        <a:ea typeface="+mn-ea"/>
        <a:cs typeface="Arial" charset="0"/>
      </a:defRPr>
    </a:lvl8pPr>
    <a:lvl9pPr marL="3657600" algn="l" defTabSz="914400" rtl="0" eaLnBrk="1" latinLnBrk="0" hangingPunct="1">
      <a:defRPr kern="1200">
        <a:solidFill>
          <a:schemeClr val="tx1"/>
        </a:solidFill>
        <a:latin typeface="Book Antiqua" pitchFamily="18"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9651" autoAdjust="0"/>
  </p:normalViewPr>
  <p:slideViewPr>
    <p:cSldViewPr>
      <p:cViewPr varScale="1">
        <p:scale>
          <a:sx n="71" d="100"/>
          <a:sy n="71" d="100"/>
        </p:scale>
        <p:origin x="-1272"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17CC3BE-A142-4980-85E3-F9E20BBF62AA}" type="datetimeFigureOut">
              <a:rPr lang="ru-RU" smtClean="0"/>
              <a:t>03.02.2016</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5A8C12B-0DBB-42DE-AFF3-3EF8166B14B9}" type="slidenum">
              <a:rPr lang="ru-RU" smtClean="0"/>
              <a:t>‹#›</a:t>
            </a:fld>
            <a:endParaRPr lang="ru-RU"/>
          </a:p>
        </p:txBody>
      </p:sp>
    </p:spTree>
    <p:extLst>
      <p:ext uri="{BB962C8B-B14F-4D97-AF65-F5344CB8AC3E}">
        <p14:creationId xmlns:p14="http://schemas.microsoft.com/office/powerpoint/2010/main" val="21953724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3">
        <a:schemeClr val="bg2"/>
      </p:bgRef>
    </p:bg>
    <p:spTree>
      <p:nvGrpSpPr>
        <p:cNvPr id="1" name=""/>
        <p:cNvGrpSpPr/>
        <p:nvPr/>
      </p:nvGrpSpPr>
      <p:grpSpPr>
        <a:xfrm>
          <a:off x="0" y="0"/>
          <a:ext cx="0" cy="0"/>
          <a:chOff x="0" y="0"/>
          <a:chExt cx="0" cy="0"/>
        </a:xfrm>
      </p:grpSpPr>
      <p:pic>
        <p:nvPicPr>
          <p:cNvPr id="4" name="Picture 6" descr="CoverOverlay.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 7"/>
          <p:cNvGrpSpPr/>
          <p:nvPr/>
        </p:nvGrpSpPr>
        <p:grpSpPr>
          <a:xfrm>
            <a:off x="1194101" y="2887530"/>
            <a:ext cx="6779110" cy="923330"/>
            <a:chOff x="1172584" y="1381459"/>
            <a:chExt cx="6779110" cy="923330"/>
          </a:xfrm>
          <a:effectLst>
            <a:outerShdw blurRad="38100" dist="12700" dir="16200000" rotWithShape="0">
              <a:prstClr val="black">
                <a:alpha val="30000"/>
              </a:prstClr>
            </a:outerShdw>
          </a:effectLst>
        </p:grpSpPr>
        <p:sp>
          <p:nvSpPr>
            <p:cNvPr id="6" name="TextBox 5"/>
            <p:cNvSpPr txBox="1"/>
            <p:nvPr/>
          </p:nvSpPr>
          <p:spPr>
            <a:xfrm>
              <a:off x="4147073" y="1381459"/>
              <a:ext cx="877163" cy="923330"/>
            </a:xfrm>
            <a:prstGeom prst="rect">
              <a:avLst/>
            </a:prstGeom>
            <a:noFill/>
          </p:spPr>
          <p:txBody>
            <a:bodyPr wrap="none">
              <a:spAutoFit/>
            </a:bodyPr>
            <a:lstStyle/>
            <a:p>
              <a:pPr fontAlgn="auto">
                <a:spcBef>
                  <a:spcPts val="0"/>
                </a:spcBef>
                <a:spcAft>
                  <a:spcPts val="0"/>
                </a:spcAft>
                <a:defRPr/>
              </a:pPr>
              <a:r>
                <a:rPr lang="en-US" sz="5400" dirty="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cs typeface="+mn-cs"/>
                </a:rPr>
                <a:t></a:t>
              </a:r>
              <a:endParaRPr lang="en-US" sz="5400" dirty="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cs typeface="+mn-cs"/>
              </a:endParaRPr>
            </a:p>
          </p:txBody>
        </p:sp>
        <p:cxnSp>
          <p:nvCxnSpPr>
            <p:cNvPr id="7" name="Straight Connector 9"/>
            <p:cNvCxnSpPr/>
            <p:nvPr/>
          </p:nvCxnSpPr>
          <p:spPr>
            <a:xfrm rot="10800000">
              <a:off x="1172584" y="192562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cxnSp>
          <p:nvCxnSpPr>
            <p:cNvPr id="8" name="Straight Connector 10"/>
            <p:cNvCxnSpPr/>
            <p:nvPr/>
          </p:nvCxnSpPr>
          <p:spPr>
            <a:xfrm rot="10800000">
              <a:off x="4831976" y="192293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83341" y="1387737"/>
            <a:ext cx="6777318" cy="1731982"/>
          </a:xfrm>
        </p:spPr>
        <p:txBody>
          <a:bodyPr anchor="b"/>
          <a:lstStyle>
            <a:lvl1pPr>
              <a:defRPr>
                <a:ln w="3175">
                  <a:solidFill>
                    <a:schemeClr val="tx1">
                      <a:alpha val="65000"/>
                    </a:schemeClr>
                  </a:solidFill>
                </a:ln>
                <a:solidFill>
                  <a:schemeClr val="tx1"/>
                </a:solidFill>
                <a:effectLst>
                  <a:outerShdw blurRad="25400" dist="12700" dir="14220000" rotWithShape="0">
                    <a:prstClr val="black">
                      <a:alpha val="50000"/>
                    </a:prstClr>
                  </a:outerShdw>
                </a:effectLst>
              </a:defRPr>
            </a:lvl1pPr>
          </a:lstStyle>
          <a:p>
            <a:r>
              <a:rPr lang="ru-RU" smtClean="0"/>
              <a:t>Образец заголовка</a:t>
            </a:r>
            <a:endParaRPr lang="en-US" dirty="0"/>
          </a:p>
        </p:txBody>
      </p:sp>
      <p:sp>
        <p:nvSpPr>
          <p:cNvPr id="3" name="Subtitle 2"/>
          <p:cNvSpPr>
            <a:spLocks noGrp="1"/>
          </p:cNvSpPr>
          <p:nvPr>
            <p:ph type="subTitle" idx="1"/>
          </p:nvPr>
        </p:nvSpPr>
        <p:spPr>
          <a:xfrm>
            <a:off x="1371600" y="3767862"/>
            <a:ext cx="6400800" cy="1752600"/>
          </a:xfrm>
        </p:spPr>
        <p:txBody>
          <a:bodyPr/>
          <a:lstStyle>
            <a:lvl1pPr marL="0" indent="0" algn="ctr">
              <a:buNone/>
              <a:defRPr>
                <a:solidFill>
                  <a:schemeClr val="tx1"/>
                </a:solidFill>
                <a:effectLst>
                  <a:outerShdw blurRad="34925" dist="12700" dir="14400000" rotWithShape="0">
                    <a:prstClr val="black">
                      <a:alpha val="21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9" name="Date Placeholder 3"/>
          <p:cNvSpPr>
            <a:spLocks noGrp="1"/>
          </p:cNvSpPr>
          <p:nvPr>
            <p:ph type="dt" sz="half" idx="10"/>
          </p:nvPr>
        </p:nvSpPr>
        <p:spPr/>
        <p:txBody>
          <a:bodyPr/>
          <a:lstStyle>
            <a:lvl1pPr>
              <a:defRPr smtClean="0">
                <a:solidFill>
                  <a:schemeClr val="tx2"/>
                </a:solidFill>
              </a:defRPr>
            </a:lvl1pPr>
          </a:lstStyle>
          <a:p>
            <a:pPr>
              <a:defRPr/>
            </a:pPr>
            <a:fld id="{52842437-ED6A-4B82-99A9-60FCE1CF927E}" type="datetime1">
              <a:rPr lang="ru-RU" smtClean="0"/>
              <a:t>03.02.2016</a:t>
            </a:fld>
            <a:endParaRPr lang="ru-RU"/>
          </a:p>
        </p:txBody>
      </p:sp>
      <p:sp>
        <p:nvSpPr>
          <p:cNvPr id="10" name="Footer Placeholder 4"/>
          <p:cNvSpPr>
            <a:spLocks noGrp="1"/>
          </p:cNvSpPr>
          <p:nvPr>
            <p:ph type="ftr" sz="quarter" idx="11"/>
          </p:nvPr>
        </p:nvSpPr>
        <p:spPr/>
        <p:txBody>
          <a:bodyPr/>
          <a:lstStyle>
            <a:lvl1pPr>
              <a:defRPr>
                <a:solidFill>
                  <a:schemeClr val="tx2"/>
                </a:solidFill>
              </a:defRPr>
            </a:lvl1pPr>
          </a:lstStyle>
          <a:p>
            <a:pPr>
              <a:defRPr/>
            </a:pPr>
            <a:r>
              <a:rPr lang="en-US" smtClean="0"/>
              <a:t>www.ZHARAR.com</a:t>
            </a:r>
            <a:endParaRPr lang="ru-RU"/>
          </a:p>
        </p:txBody>
      </p:sp>
      <p:sp>
        <p:nvSpPr>
          <p:cNvPr id="11" name="Slide Number Placeholder 5"/>
          <p:cNvSpPr>
            <a:spLocks noGrp="1"/>
          </p:cNvSpPr>
          <p:nvPr>
            <p:ph type="sldNum" sz="quarter" idx="12"/>
          </p:nvPr>
        </p:nvSpPr>
        <p:spPr/>
        <p:txBody>
          <a:bodyPr/>
          <a:lstStyle>
            <a:lvl1pPr>
              <a:defRPr smtClean="0">
                <a:solidFill>
                  <a:schemeClr val="tx2"/>
                </a:solidFill>
              </a:defRPr>
            </a:lvl1pPr>
          </a:lstStyle>
          <a:p>
            <a:pPr>
              <a:defRPr/>
            </a:pPr>
            <a:fld id="{99E0F64E-5523-429D-9692-458F77A7B7BE}" type="slidenum">
              <a:rPr lang="ru-RU"/>
              <a:pPr>
                <a:defRPr/>
              </a:pPr>
              <a:t>‹#›</a:t>
            </a:fld>
            <a:endParaRPr lang="ru-RU"/>
          </a:p>
        </p:txBody>
      </p:sp>
    </p:spTree>
    <p:extLst>
      <p:ext uri="{BB962C8B-B14F-4D97-AF65-F5344CB8AC3E}">
        <p14:creationId xmlns:p14="http://schemas.microsoft.com/office/powerpoint/2010/main" val="3222103766"/>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grpSp>
        <p:nvGrpSpPr>
          <p:cNvPr id="4" name="Group 11"/>
          <p:cNvGrpSpPr>
            <a:grpSpLocks/>
          </p:cNvGrpSpPr>
          <p:nvPr/>
        </p:nvGrpSpPr>
        <p:grpSpPr bwMode="auto">
          <a:xfrm>
            <a:off x="1173163" y="1392238"/>
            <a:ext cx="6778625" cy="923925"/>
            <a:chOff x="1172584" y="1381459"/>
            <a:chExt cx="6779110" cy="923330"/>
          </a:xfrm>
        </p:grpSpPr>
        <p:sp>
          <p:nvSpPr>
            <p:cNvPr id="5" name="TextBox 8"/>
            <p:cNvSpPr txBox="1">
              <a:spLocks noChangeArrowheads="1"/>
            </p:cNvSpPr>
            <p:nvPr/>
          </p:nvSpPr>
          <p:spPr bwMode="auto">
            <a:xfrm>
              <a:off x="4147073" y="1381459"/>
              <a:ext cx="87716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fontAlgn="base">
                <a:spcBef>
                  <a:spcPct val="0"/>
                </a:spcBef>
                <a:spcAft>
                  <a:spcPct val="0"/>
                </a:spcAft>
                <a:defRPr>
                  <a:solidFill>
                    <a:schemeClr val="tx1"/>
                  </a:solidFill>
                  <a:latin typeface="Times New Roman" pitchFamily="18" charset="0"/>
                </a:defRPr>
              </a:lvl6pPr>
              <a:lvl7pPr marL="2971800" indent="-228600" fontAlgn="base">
                <a:spcBef>
                  <a:spcPct val="0"/>
                </a:spcBef>
                <a:spcAft>
                  <a:spcPct val="0"/>
                </a:spcAft>
                <a:defRPr>
                  <a:solidFill>
                    <a:schemeClr val="tx1"/>
                  </a:solidFill>
                  <a:latin typeface="Times New Roman" pitchFamily="18" charset="0"/>
                </a:defRPr>
              </a:lvl7pPr>
              <a:lvl8pPr marL="3429000" indent="-228600" fontAlgn="base">
                <a:spcBef>
                  <a:spcPct val="0"/>
                </a:spcBef>
                <a:spcAft>
                  <a:spcPct val="0"/>
                </a:spcAft>
                <a:defRPr>
                  <a:solidFill>
                    <a:schemeClr val="tx1"/>
                  </a:solidFill>
                  <a:latin typeface="Times New Roman" pitchFamily="18" charset="0"/>
                </a:defRPr>
              </a:lvl8pPr>
              <a:lvl9pPr marL="3886200" indent="-228600" fontAlgn="base">
                <a:spcBef>
                  <a:spcPct val="0"/>
                </a:spcBef>
                <a:spcAft>
                  <a:spcPct val="0"/>
                </a:spcAft>
                <a:defRPr>
                  <a:solidFill>
                    <a:schemeClr val="tx1"/>
                  </a:solidFill>
                  <a:latin typeface="Times New Roman" pitchFamily="18" charset="0"/>
                </a:defRPr>
              </a:lvl9pPr>
            </a:lstStyle>
            <a:p>
              <a:r>
                <a:rPr lang="en-US" sz="5400">
                  <a:solidFill>
                    <a:srgbClr val="DBA455"/>
                  </a:solidFill>
                  <a:latin typeface="Wingdings" pitchFamily="2" charset="2"/>
                </a:rPr>
                <a:t></a:t>
              </a:r>
            </a:p>
          </p:txBody>
        </p:sp>
        <p:cxnSp>
          <p:nvCxnSpPr>
            <p:cNvPr id="6" name="Straight Connector 13"/>
            <p:cNvCxnSpPr/>
            <p:nvPr/>
          </p:nvCxnSpPr>
          <p:spPr>
            <a:xfrm rot="10800000">
              <a:off x="1172584" y="1925620"/>
              <a:ext cx="3119660" cy="1587"/>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7" name="Straight Connector 14"/>
            <p:cNvCxnSpPr/>
            <p:nvPr/>
          </p:nvCxnSpPr>
          <p:spPr>
            <a:xfrm rot="10800000">
              <a:off x="4832033" y="1922447"/>
              <a:ext cx="3119661" cy="1587"/>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Title 10"/>
          <p:cNvSpPr>
            <a:spLocks noGrp="1"/>
          </p:cNvSpPr>
          <p:nvPr>
            <p:ph type="title"/>
          </p:nvPr>
        </p:nvSpPr>
        <p:spPr/>
        <p:txBody>
          <a:bodyPr/>
          <a:lstStyle/>
          <a:p>
            <a:r>
              <a:rPr lang="ru-RU" smtClean="0"/>
              <a:t>Образец заголовка</a:t>
            </a:r>
            <a:endParaRPr lang="en-US"/>
          </a:p>
        </p:txBody>
      </p:sp>
      <p:sp>
        <p:nvSpPr>
          <p:cNvPr id="8" name="Date Placeholder 3"/>
          <p:cNvSpPr>
            <a:spLocks noGrp="1"/>
          </p:cNvSpPr>
          <p:nvPr>
            <p:ph type="dt" sz="half" idx="10"/>
          </p:nvPr>
        </p:nvSpPr>
        <p:spPr/>
        <p:txBody>
          <a:bodyPr/>
          <a:lstStyle>
            <a:lvl1pPr>
              <a:defRPr/>
            </a:lvl1pPr>
          </a:lstStyle>
          <a:p>
            <a:pPr>
              <a:defRPr/>
            </a:pPr>
            <a:fld id="{D0391848-F1AF-4EA4-9066-0E8B3B3EA4BB}" type="datetime1">
              <a:rPr lang="ru-RU" smtClean="0"/>
              <a:t>03.02.2016</a:t>
            </a:fld>
            <a:endParaRPr lang="ru-RU"/>
          </a:p>
        </p:txBody>
      </p:sp>
      <p:sp>
        <p:nvSpPr>
          <p:cNvPr id="9" name="Footer Placeholder 4"/>
          <p:cNvSpPr>
            <a:spLocks noGrp="1"/>
          </p:cNvSpPr>
          <p:nvPr>
            <p:ph type="ftr" sz="quarter" idx="11"/>
          </p:nvPr>
        </p:nvSpPr>
        <p:spPr/>
        <p:txBody>
          <a:bodyPr/>
          <a:lstStyle>
            <a:lvl1pPr>
              <a:defRPr/>
            </a:lvl1pPr>
          </a:lstStyle>
          <a:p>
            <a:pPr>
              <a:defRPr/>
            </a:pPr>
            <a:r>
              <a:rPr lang="en-US" smtClean="0"/>
              <a:t>www.ZHARAR.com</a:t>
            </a:r>
            <a:endParaRPr lang="ru-RU"/>
          </a:p>
        </p:txBody>
      </p:sp>
      <p:sp>
        <p:nvSpPr>
          <p:cNvPr id="10" name="Slide Number Placeholder 5"/>
          <p:cNvSpPr>
            <a:spLocks noGrp="1"/>
          </p:cNvSpPr>
          <p:nvPr>
            <p:ph type="sldNum" sz="quarter" idx="12"/>
          </p:nvPr>
        </p:nvSpPr>
        <p:spPr/>
        <p:txBody>
          <a:bodyPr/>
          <a:lstStyle>
            <a:lvl1pPr>
              <a:defRPr/>
            </a:lvl1pPr>
          </a:lstStyle>
          <a:p>
            <a:pPr>
              <a:defRPr/>
            </a:pPr>
            <a:fld id="{77C31DF7-FB59-44C8-8BC8-C2EA26E83AA0}" type="slidenum">
              <a:rPr lang="ru-RU"/>
              <a:pPr>
                <a:defRPr/>
              </a:pPr>
              <a:t>‹#›</a:t>
            </a:fld>
            <a:endParaRPr lang="ru-RU"/>
          </a:p>
        </p:txBody>
      </p:sp>
    </p:spTree>
    <p:extLst>
      <p:ext uri="{BB962C8B-B14F-4D97-AF65-F5344CB8AC3E}">
        <p14:creationId xmlns:p14="http://schemas.microsoft.com/office/powerpoint/2010/main" val="2217520760"/>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pic>
        <p:nvPicPr>
          <p:cNvPr id="4" name="Picture 11" descr="CoverOverlay.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 7"/>
          <p:cNvGrpSpPr>
            <a:grpSpLocks/>
          </p:cNvGrpSpPr>
          <p:nvPr/>
        </p:nvGrpSpPr>
        <p:grpSpPr bwMode="auto">
          <a:xfrm>
            <a:off x="1173163" y="2887663"/>
            <a:ext cx="6778625" cy="923925"/>
            <a:chOff x="1172584" y="1381459"/>
            <a:chExt cx="6779110" cy="923330"/>
          </a:xfrm>
        </p:grpSpPr>
        <p:sp>
          <p:nvSpPr>
            <p:cNvPr id="6" name="TextBox 9"/>
            <p:cNvSpPr txBox="1">
              <a:spLocks noChangeArrowheads="1"/>
            </p:cNvSpPr>
            <p:nvPr/>
          </p:nvSpPr>
          <p:spPr bwMode="auto">
            <a:xfrm>
              <a:off x="4147073" y="1381459"/>
              <a:ext cx="87716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fontAlgn="base">
                <a:spcBef>
                  <a:spcPct val="0"/>
                </a:spcBef>
                <a:spcAft>
                  <a:spcPct val="0"/>
                </a:spcAft>
                <a:defRPr>
                  <a:solidFill>
                    <a:schemeClr val="tx1"/>
                  </a:solidFill>
                  <a:latin typeface="Times New Roman" pitchFamily="18" charset="0"/>
                </a:defRPr>
              </a:lvl6pPr>
              <a:lvl7pPr marL="2971800" indent="-228600" fontAlgn="base">
                <a:spcBef>
                  <a:spcPct val="0"/>
                </a:spcBef>
                <a:spcAft>
                  <a:spcPct val="0"/>
                </a:spcAft>
                <a:defRPr>
                  <a:solidFill>
                    <a:schemeClr val="tx1"/>
                  </a:solidFill>
                  <a:latin typeface="Times New Roman" pitchFamily="18" charset="0"/>
                </a:defRPr>
              </a:lvl7pPr>
              <a:lvl8pPr marL="3429000" indent="-228600" fontAlgn="base">
                <a:spcBef>
                  <a:spcPct val="0"/>
                </a:spcBef>
                <a:spcAft>
                  <a:spcPct val="0"/>
                </a:spcAft>
                <a:defRPr>
                  <a:solidFill>
                    <a:schemeClr val="tx1"/>
                  </a:solidFill>
                  <a:latin typeface="Times New Roman" pitchFamily="18" charset="0"/>
                </a:defRPr>
              </a:lvl8pPr>
              <a:lvl9pPr marL="3886200" indent="-228600" fontAlgn="base">
                <a:spcBef>
                  <a:spcPct val="0"/>
                </a:spcBef>
                <a:spcAft>
                  <a:spcPct val="0"/>
                </a:spcAft>
                <a:defRPr>
                  <a:solidFill>
                    <a:schemeClr val="tx1"/>
                  </a:solidFill>
                  <a:latin typeface="Times New Roman" pitchFamily="18" charset="0"/>
                </a:defRPr>
              </a:lvl9pPr>
            </a:lstStyle>
            <a:p>
              <a:r>
                <a:rPr lang="en-US" sz="5400">
                  <a:solidFill>
                    <a:srgbClr val="DBA455"/>
                  </a:solidFill>
                  <a:latin typeface="Wingdings" pitchFamily="2" charset="2"/>
                </a:rPr>
                <a:t></a:t>
              </a:r>
            </a:p>
          </p:txBody>
        </p:sp>
        <p:cxnSp>
          <p:nvCxnSpPr>
            <p:cNvPr id="7" name="Straight Connector 9"/>
            <p:cNvCxnSpPr/>
            <p:nvPr/>
          </p:nvCxnSpPr>
          <p:spPr>
            <a:xfrm rot="10800000">
              <a:off x="1172584" y="1925620"/>
              <a:ext cx="3119660" cy="1587"/>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8" name="Straight Connector 10"/>
            <p:cNvCxnSpPr/>
            <p:nvPr/>
          </p:nvCxnSpPr>
          <p:spPr>
            <a:xfrm rot="10800000">
              <a:off x="4832033" y="1927207"/>
              <a:ext cx="3119661" cy="1586"/>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690040" y="1204857"/>
            <a:ext cx="7754713" cy="1910716"/>
          </a:xfrm>
        </p:spPr>
        <p:txBody>
          <a:bodyPr anchor="b"/>
          <a:lstStyle>
            <a:lvl1pPr algn="ctr">
              <a:defRPr sz="5400" b="0" cap="none" baseline="0">
                <a:solidFill>
                  <a:schemeClr val="tx2"/>
                </a:solidFill>
              </a:defRPr>
            </a:lvl1pPr>
          </a:lstStyle>
          <a:p>
            <a:r>
              <a:rPr lang="ru-RU" smtClean="0"/>
              <a:t>Образец заголовка</a:t>
            </a:r>
            <a:endParaRPr lang="en-US" dirty="0"/>
          </a:p>
        </p:txBody>
      </p:sp>
      <p:sp>
        <p:nvSpPr>
          <p:cNvPr id="3" name="Text Placeholder 2"/>
          <p:cNvSpPr>
            <a:spLocks noGrp="1"/>
          </p:cNvSpPr>
          <p:nvPr>
            <p:ph type="body" idx="1"/>
          </p:nvPr>
        </p:nvSpPr>
        <p:spPr>
          <a:xfrm>
            <a:off x="699248" y="3767316"/>
            <a:ext cx="7734747" cy="1500187"/>
          </a:xfrm>
        </p:spPr>
        <p:txBody>
          <a:bodyPr/>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9" name="Date Placeholder 3"/>
          <p:cNvSpPr>
            <a:spLocks noGrp="1"/>
          </p:cNvSpPr>
          <p:nvPr>
            <p:ph type="dt" sz="half" idx="10"/>
          </p:nvPr>
        </p:nvSpPr>
        <p:spPr/>
        <p:txBody>
          <a:bodyPr/>
          <a:lstStyle>
            <a:lvl1pPr>
              <a:defRPr/>
            </a:lvl1pPr>
          </a:lstStyle>
          <a:p>
            <a:pPr>
              <a:defRPr/>
            </a:pPr>
            <a:fld id="{A8DC66D1-6837-42FF-A101-8CA3418A9196}" type="datetime1">
              <a:rPr lang="ru-RU" smtClean="0"/>
              <a:t>03.02.2016</a:t>
            </a:fld>
            <a:endParaRPr lang="ru-RU"/>
          </a:p>
        </p:txBody>
      </p:sp>
      <p:sp>
        <p:nvSpPr>
          <p:cNvPr id="10" name="Footer Placeholder 4"/>
          <p:cNvSpPr>
            <a:spLocks noGrp="1"/>
          </p:cNvSpPr>
          <p:nvPr>
            <p:ph type="ftr" sz="quarter" idx="11"/>
          </p:nvPr>
        </p:nvSpPr>
        <p:spPr/>
        <p:txBody>
          <a:bodyPr/>
          <a:lstStyle>
            <a:lvl1pPr>
              <a:defRPr/>
            </a:lvl1pPr>
          </a:lstStyle>
          <a:p>
            <a:pPr>
              <a:defRPr/>
            </a:pPr>
            <a:r>
              <a:rPr lang="en-US" smtClean="0"/>
              <a:t>www.ZHARAR.com</a:t>
            </a:r>
            <a:endParaRPr lang="ru-RU"/>
          </a:p>
        </p:txBody>
      </p:sp>
      <p:sp>
        <p:nvSpPr>
          <p:cNvPr id="11" name="Slide Number Placeholder 5"/>
          <p:cNvSpPr>
            <a:spLocks noGrp="1"/>
          </p:cNvSpPr>
          <p:nvPr>
            <p:ph type="sldNum" sz="quarter" idx="12"/>
          </p:nvPr>
        </p:nvSpPr>
        <p:spPr/>
        <p:txBody>
          <a:bodyPr/>
          <a:lstStyle>
            <a:lvl1pPr>
              <a:defRPr/>
            </a:lvl1pPr>
          </a:lstStyle>
          <a:p>
            <a:pPr>
              <a:defRPr/>
            </a:pPr>
            <a:fld id="{E5CF9F06-2EE9-4308-B508-9EC614829F61}" type="slidenum">
              <a:rPr lang="ru-RU"/>
              <a:pPr>
                <a:defRPr/>
              </a:pPr>
              <a:t>‹#›</a:t>
            </a:fld>
            <a:endParaRPr lang="ru-RU"/>
          </a:p>
        </p:txBody>
      </p:sp>
    </p:spTree>
    <p:extLst>
      <p:ext uri="{BB962C8B-B14F-4D97-AF65-F5344CB8AC3E}">
        <p14:creationId xmlns:p14="http://schemas.microsoft.com/office/powerpoint/2010/main" val="504829448"/>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grpSp>
        <p:nvGrpSpPr>
          <p:cNvPr id="5" name="Group 12"/>
          <p:cNvGrpSpPr>
            <a:grpSpLocks/>
          </p:cNvGrpSpPr>
          <p:nvPr/>
        </p:nvGrpSpPr>
        <p:grpSpPr bwMode="auto">
          <a:xfrm>
            <a:off x="1173163" y="1392238"/>
            <a:ext cx="6778625" cy="923925"/>
            <a:chOff x="1172584" y="1381459"/>
            <a:chExt cx="6779110" cy="923330"/>
          </a:xfrm>
        </p:grpSpPr>
        <p:sp>
          <p:nvSpPr>
            <p:cNvPr id="6" name="TextBox 8"/>
            <p:cNvSpPr txBox="1">
              <a:spLocks noChangeArrowheads="1"/>
            </p:cNvSpPr>
            <p:nvPr/>
          </p:nvSpPr>
          <p:spPr bwMode="auto">
            <a:xfrm>
              <a:off x="4147073" y="1381459"/>
              <a:ext cx="87716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fontAlgn="base">
                <a:spcBef>
                  <a:spcPct val="0"/>
                </a:spcBef>
                <a:spcAft>
                  <a:spcPct val="0"/>
                </a:spcAft>
                <a:defRPr>
                  <a:solidFill>
                    <a:schemeClr val="tx1"/>
                  </a:solidFill>
                  <a:latin typeface="Times New Roman" pitchFamily="18" charset="0"/>
                </a:defRPr>
              </a:lvl6pPr>
              <a:lvl7pPr marL="2971800" indent="-228600" fontAlgn="base">
                <a:spcBef>
                  <a:spcPct val="0"/>
                </a:spcBef>
                <a:spcAft>
                  <a:spcPct val="0"/>
                </a:spcAft>
                <a:defRPr>
                  <a:solidFill>
                    <a:schemeClr val="tx1"/>
                  </a:solidFill>
                  <a:latin typeface="Times New Roman" pitchFamily="18" charset="0"/>
                </a:defRPr>
              </a:lvl7pPr>
              <a:lvl8pPr marL="3429000" indent="-228600" fontAlgn="base">
                <a:spcBef>
                  <a:spcPct val="0"/>
                </a:spcBef>
                <a:spcAft>
                  <a:spcPct val="0"/>
                </a:spcAft>
                <a:defRPr>
                  <a:solidFill>
                    <a:schemeClr val="tx1"/>
                  </a:solidFill>
                  <a:latin typeface="Times New Roman" pitchFamily="18" charset="0"/>
                </a:defRPr>
              </a:lvl8pPr>
              <a:lvl9pPr marL="3886200" indent="-228600" fontAlgn="base">
                <a:spcBef>
                  <a:spcPct val="0"/>
                </a:spcBef>
                <a:spcAft>
                  <a:spcPct val="0"/>
                </a:spcAft>
                <a:defRPr>
                  <a:solidFill>
                    <a:schemeClr val="tx1"/>
                  </a:solidFill>
                  <a:latin typeface="Times New Roman" pitchFamily="18" charset="0"/>
                </a:defRPr>
              </a:lvl9pPr>
            </a:lstStyle>
            <a:p>
              <a:r>
                <a:rPr lang="en-US" sz="5400">
                  <a:solidFill>
                    <a:srgbClr val="DBA455"/>
                  </a:solidFill>
                  <a:latin typeface="Wingdings" pitchFamily="2" charset="2"/>
                </a:rPr>
                <a:t></a:t>
              </a:r>
            </a:p>
          </p:txBody>
        </p:sp>
        <p:cxnSp>
          <p:nvCxnSpPr>
            <p:cNvPr id="7" name="Straight Connector 14"/>
            <p:cNvCxnSpPr/>
            <p:nvPr/>
          </p:nvCxnSpPr>
          <p:spPr>
            <a:xfrm rot="10800000">
              <a:off x="1172584" y="1925620"/>
              <a:ext cx="3119660" cy="1587"/>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9" name="Straight Connector 15"/>
            <p:cNvCxnSpPr/>
            <p:nvPr/>
          </p:nvCxnSpPr>
          <p:spPr>
            <a:xfrm rot="10800000">
              <a:off x="4832033" y="1922447"/>
              <a:ext cx="3119661" cy="1587"/>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12" name="Title 11"/>
          <p:cNvSpPr>
            <a:spLocks noGrp="1"/>
          </p:cNvSpPr>
          <p:nvPr>
            <p:ph type="title"/>
          </p:nvPr>
        </p:nvSpPr>
        <p:spPr/>
        <p:txBody>
          <a:bodyPr/>
          <a:lstStyle>
            <a:lvl1pPr>
              <a:defRPr>
                <a:solidFill>
                  <a:schemeClr val="tx2"/>
                </a:solidFill>
              </a:defRPr>
            </a:lvl1pPr>
          </a:lstStyle>
          <a:p>
            <a:r>
              <a:rPr lang="ru-RU" smtClean="0"/>
              <a:t>Образец заголовка</a:t>
            </a:r>
            <a:endParaRPr lang="en-US" dirty="0"/>
          </a:p>
        </p:txBody>
      </p:sp>
      <p:sp>
        <p:nvSpPr>
          <p:cNvPr id="8" name="Content Placeholder 7"/>
          <p:cNvSpPr>
            <a:spLocks noGrp="1"/>
          </p:cNvSpPr>
          <p:nvPr>
            <p:ph sz="quarter" idx="13"/>
          </p:nvPr>
        </p:nvSpPr>
        <p:spPr>
          <a:xfrm>
            <a:off x="685800" y="2240280"/>
            <a:ext cx="3803904" cy="3877056"/>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0" name="Content Placeholder 9"/>
          <p:cNvSpPr>
            <a:spLocks noGrp="1"/>
          </p:cNvSpPr>
          <p:nvPr>
            <p:ph sz="quarter" idx="14"/>
          </p:nvPr>
        </p:nvSpPr>
        <p:spPr>
          <a:xfrm>
            <a:off x="4645151" y="2240280"/>
            <a:ext cx="3803904" cy="3877056"/>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Date Placeholder 4"/>
          <p:cNvSpPr>
            <a:spLocks noGrp="1"/>
          </p:cNvSpPr>
          <p:nvPr>
            <p:ph type="dt" sz="half" idx="15"/>
          </p:nvPr>
        </p:nvSpPr>
        <p:spPr/>
        <p:txBody>
          <a:bodyPr/>
          <a:lstStyle>
            <a:lvl1pPr>
              <a:defRPr/>
            </a:lvl1pPr>
          </a:lstStyle>
          <a:p>
            <a:pPr>
              <a:defRPr/>
            </a:pPr>
            <a:fld id="{70472471-8D5B-47CD-87E8-D6E86FFD1DA7}" type="datetime1">
              <a:rPr lang="ru-RU" smtClean="0"/>
              <a:t>03.02.2016</a:t>
            </a:fld>
            <a:endParaRPr lang="ru-RU"/>
          </a:p>
        </p:txBody>
      </p:sp>
      <p:sp>
        <p:nvSpPr>
          <p:cNvPr id="13" name="Footer Placeholder 5"/>
          <p:cNvSpPr>
            <a:spLocks noGrp="1"/>
          </p:cNvSpPr>
          <p:nvPr>
            <p:ph type="ftr" sz="quarter" idx="16"/>
          </p:nvPr>
        </p:nvSpPr>
        <p:spPr/>
        <p:txBody>
          <a:bodyPr/>
          <a:lstStyle>
            <a:lvl1pPr>
              <a:defRPr/>
            </a:lvl1pPr>
          </a:lstStyle>
          <a:p>
            <a:pPr>
              <a:defRPr/>
            </a:pPr>
            <a:r>
              <a:rPr lang="en-US" smtClean="0"/>
              <a:t>www.ZHARAR.com</a:t>
            </a:r>
            <a:endParaRPr lang="ru-RU"/>
          </a:p>
        </p:txBody>
      </p:sp>
      <p:sp>
        <p:nvSpPr>
          <p:cNvPr id="14" name="Slide Number Placeholder 6"/>
          <p:cNvSpPr>
            <a:spLocks noGrp="1"/>
          </p:cNvSpPr>
          <p:nvPr>
            <p:ph type="sldNum" sz="quarter" idx="17"/>
          </p:nvPr>
        </p:nvSpPr>
        <p:spPr/>
        <p:txBody>
          <a:bodyPr/>
          <a:lstStyle>
            <a:lvl1pPr>
              <a:defRPr/>
            </a:lvl1pPr>
          </a:lstStyle>
          <a:p>
            <a:pPr>
              <a:defRPr/>
            </a:pPr>
            <a:fld id="{5A25C731-158D-4067-9F38-B968C5D57FA0}" type="slidenum">
              <a:rPr lang="ru-RU"/>
              <a:pPr>
                <a:defRPr/>
              </a:pPr>
              <a:t>‹#›</a:t>
            </a:fld>
            <a:endParaRPr lang="ru-RU"/>
          </a:p>
        </p:txBody>
      </p:sp>
    </p:spTree>
    <p:extLst>
      <p:ext uri="{BB962C8B-B14F-4D97-AF65-F5344CB8AC3E}">
        <p14:creationId xmlns:p14="http://schemas.microsoft.com/office/powerpoint/2010/main" val="25110564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grpSp>
        <p:nvGrpSpPr>
          <p:cNvPr id="7" name="Group 13"/>
          <p:cNvGrpSpPr>
            <a:grpSpLocks/>
          </p:cNvGrpSpPr>
          <p:nvPr/>
        </p:nvGrpSpPr>
        <p:grpSpPr bwMode="auto">
          <a:xfrm>
            <a:off x="1173163" y="1392238"/>
            <a:ext cx="6778625" cy="923925"/>
            <a:chOff x="1172584" y="1381459"/>
            <a:chExt cx="6779110" cy="923330"/>
          </a:xfrm>
        </p:grpSpPr>
        <p:sp>
          <p:nvSpPr>
            <p:cNvPr id="8" name="TextBox 8"/>
            <p:cNvSpPr txBox="1">
              <a:spLocks noChangeArrowheads="1"/>
            </p:cNvSpPr>
            <p:nvPr/>
          </p:nvSpPr>
          <p:spPr bwMode="auto">
            <a:xfrm>
              <a:off x="4147073" y="1381459"/>
              <a:ext cx="87716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fontAlgn="base">
                <a:spcBef>
                  <a:spcPct val="0"/>
                </a:spcBef>
                <a:spcAft>
                  <a:spcPct val="0"/>
                </a:spcAft>
                <a:defRPr>
                  <a:solidFill>
                    <a:schemeClr val="tx1"/>
                  </a:solidFill>
                  <a:latin typeface="Times New Roman" pitchFamily="18" charset="0"/>
                </a:defRPr>
              </a:lvl6pPr>
              <a:lvl7pPr marL="2971800" indent="-228600" fontAlgn="base">
                <a:spcBef>
                  <a:spcPct val="0"/>
                </a:spcBef>
                <a:spcAft>
                  <a:spcPct val="0"/>
                </a:spcAft>
                <a:defRPr>
                  <a:solidFill>
                    <a:schemeClr val="tx1"/>
                  </a:solidFill>
                  <a:latin typeface="Times New Roman" pitchFamily="18" charset="0"/>
                </a:defRPr>
              </a:lvl7pPr>
              <a:lvl8pPr marL="3429000" indent="-228600" fontAlgn="base">
                <a:spcBef>
                  <a:spcPct val="0"/>
                </a:spcBef>
                <a:spcAft>
                  <a:spcPct val="0"/>
                </a:spcAft>
                <a:defRPr>
                  <a:solidFill>
                    <a:schemeClr val="tx1"/>
                  </a:solidFill>
                  <a:latin typeface="Times New Roman" pitchFamily="18" charset="0"/>
                </a:defRPr>
              </a:lvl8pPr>
              <a:lvl9pPr marL="3886200" indent="-228600" fontAlgn="base">
                <a:spcBef>
                  <a:spcPct val="0"/>
                </a:spcBef>
                <a:spcAft>
                  <a:spcPct val="0"/>
                </a:spcAft>
                <a:defRPr>
                  <a:solidFill>
                    <a:schemeClr val="tx1"/>
                  </a:solidFill>
                  <a:latin typeface="Times New Roman" pitchFamily="18" charset="0"/>
                </a:defRPr>
              </a:lvl9pPr>
            </a:lstStyle>
            <a:p>
              <a:r>
                <a:rPr lang="en-US" sz="5400">
                  <a:solidFill>
                    <a:srgbClr val="DBA455"/>
                  </a:solidFill>
                  <a:latin typeface="Wingdings" pitchFamily="2" charset="2"/>
                </a:rPr>
                <a:t></a:t>
              </a:r>
            </a:p>
          </p:txBody>
        </p:sp>
        <p:cxnSp>
          <p:nvCxnSpPr>
            <p:cNvPr id="9" name="Straight Connector 16"/>
            <p:cNvCxnSpPr/>
            <p:nvPr/>
          </p:nvCxnSpPr>
          <p:spPr>
            <a:xfrm rot="10800000">
              <a:off x="1172584" y="1925620"/>
              <a:ext cx="3119660" cy="1587"/>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0" name="Straight Connector 17"/>
            <p:cNvCxnSpPr/>
            <p:nvPr/>
          </p:nvCxnSpPr>
          <p:spPr>
            <a:xfrm rot="10800000">
              <a:off x="4832033" y="1922447"/>
              <a:ext cx="3119661" cy="1587"/>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1051560" y="2240280"/>
            <a:ext cx="3442446"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88488" y="2947595"/>
            <a:ext cx="3803904"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02306" y="2240280"/>
            <a:ext cx="3447288"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6" y="2944368"/>
            <a:ext cx="3799728"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1" name="Date Placeholder 6"/>
          <p:cNvSpPr>
            <a:spLocks noGrp="1"/>
          </p:cNvSpPr>
          <p:nvPr>
            <p:ph type="dt" sz="half" idx="10"/>
          </p:nvPr>
        </p:nvSpPr>
        <p:spPr/>
        <p:txBody>
          <a:bodyPr/>
          <a:lstStyle>
            <a:lvl1pPr>
              <a:defRPr/>
            </a:lvl1pPr>
          </a:lstStyle>
          <a:p>
            <a:pPr>
              <a:defRPr/>
            </a:pPr>
            <a:fld id="{8023AE1C-333E-462B-A558-159B263B4AA0}" type="datetime1">
              <a:rPr lang="ru-RU" smtClean="0"/>
              <a:t>03.02.2016</a:t>
            </a:fld>
            <a:endParaRPr lang="ru-RU"/>
          </a:p>
        </p:txBody>
      </p:sp>
      <p:sp>
        <p:nvSpPr>
          <p:cNvPr id="12" name="Footer Placeholder 7"/>
          <p:cNvSpPr>
            <a:spLocks noGrp="1"/>
          </p:cNvSpPr>
          <p:nvPr>
            <p:ph type="ftr" sz="quarter" idx="11"/>
          </p:nvPr>
        </p:nvSpPr>
        <p:spPr/>
        <p:txBody>
          <a:bodyPr/>
          <a:lstStyle>
            <a:lvl1pPr>
              <a:defRPr/>
            </a:lvl1pPr>
          </a:lstStyle>
          <a:p>
            <a:pPr>
              <a:defRPr/>
            </a:pPr>
            <a:r>
              <a:rPr lang="en-US" smtClean="0"/>
              <a:t>www.ZHARAR.com</a:t>
            </a:r>
            <a:endParaRPr lang="ru-RU"/>
          </a:p>
        </p:txBody>
      </p:sp>
      <p:sp>
        <p:nvSpPr>
          <p:cNvPr id="13" name="Slide Number Placeholder 8"/>
          <p:cNvSpPr>
            <a:spLocks noGrp="1"/>
          </p:cNvSpPr>
          <p:nvPr>
            <p:ph type="sldNum" sz="quarter" idx="12"/>
          </p:nvPr>
        </p:nvSpPr>
        <p:spPr/>
        <p:txBody>
          <a:bodyPr/>
          <a:lstStyle>
            <a:lvl1pPr>
              <a:defRPr/>
            </a:lvl1pPr>
          </a:lstStyle>
          <a:p>
            <a:pPr>
              <a:defRPr/>
            </a:pPr>
            <a:fld id="{9171F9FE-12E5-4BA4-BBA6-047C667FF068}" type="slidenum">
              <a:rPr lang="ru-RU"/>
              <a:pPr>
                <a:defRPr/>
              </a:pPr>
              <a:t>‹#›</a:t>
            </a:fld>
            <a:endParaRPr lang="ru-RU"/>
          </a:p>
        </p:txBody>
      </p:sp>
    </p:spTree>
    <p:extLst>
      <p:ext uri="{BB962C8B-B14F-4D97-AF65-F5344CB8AC3E}">
        <p14:creationId xmlns:p14="http://schemas.microsoft.com/office/powerpoint/2010/main" val="1250093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grpSp>
        <p:nvGrpSpPr>
          <p:cNvPr id="3" name="Group 9"/>
          <p:cNvGrpSpPr>
            <a:grpSpLocks/>
          </p:cNvGrpSpPr>
          <p:nvPr/>
        </p:nvGrpSpPr>
        <p:grpSpPr bwMode="auto">
          <a:xfrm>
            <a:off x="1173163" y="1392238"/>
            <a:ext cx="6778625" cy="923925"/>
            <a:chOff x="1172584" y="1381459"/>
            <a:chExt cx="6779110" cy="923330"/>
          </a:xfrm>
        </p:grpSpPr>
        <p:sp>
          <p:nvSpPr>
            <p:cNvPr id="4" name="TextBox 8"/>
            <p:cNvSpPr txBox="1">
              <a:spLocks noChangeArrowheads="1"/>
            </p:cNvSpPr>
            <p:nvPr/>
          </p:nvSpPr>
          <p:spPr bwMode="auto">
            <a:xfrm>
              <a:off x="4147073" y="1381459"/>
              <a:ext cx="87716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fontAlgn="base">
                <a:spcBef>
                  <a:spcPct val="0"/>
                </a:spcBef>
                <a:spcAft>
                  <a:spcPct val="0"/>
                </a:spcAft>
                <a:defRPr>
                  <a:solidFill>
                    <a:schemeClr val="tx1"/>
                  </a:solidFill>
                  <a:latin typeface="Times New Roman" pitchFamily="18" charset="0"/>
                </a:defRPr>
              </a:lvl6pPr>
              <a:lvl7pPr marL="2971800" indent="-228600" fontAlgn="base">
                <a:spcBef>
                  <a:spcPct val="0"/>
                </a:spcBef>
                <a:spcAft>
                  <a:spcPct val="0"/>
                </a:spcAft>
                <a:defRPr>
                  <a:solidFill>
                    <a:schemeClr val="tx1"/>
                  </a:solidFill>
                  <a:latin typeface="Times New Roman" pitchFamily="18" charset="0"/>
                </a:defRPr>
              </a:lvl7pPr>
              <a:lvl8pPr marL="3429000" indent="-228600" fontAlgn="base">
                <a:spcBef>
                  <a:spcPct val="0"/>
                </a:spcBef>
                <a:spcAft>
                  <a:spcPct val="0"/>
                </a:spcAft>
                <a:defRPr>
                  <a:solidFill>
                    <a:schemeClr val="tx1"/>
                  </a:solidFill>
                  <a:latin typeface="Times New Roman" pitchFamily="18" charset="0"/>
                </a:defRPr>
              </a:lvl8pPr>
              <a:lvl9pPr marL="3886200" indent="-228600" fontAlgn="base">
                <a:spcBef>
                  <a:spcPct val="0"/>
                </a:spcBef>
                <a:spcAft>
                  <a:spcPct val="0"/>
                </a:spcAft>
                <a:defRPr>
                  <a:solidFill>
                    <a:schemeClr val="tx1"/>
                  </a:solidFill>
                  <a:latin typeface="Times New Roman" pitchFamily="18" charset="0"/>
                </a:defRPr>
              </a:lvl9pPr>
            </a:lstStyle>
            <a:p>
              <a:r>
                <a:rPr lang="en-US" sz="5400">
                  <a:solidFill>
                    <a:srgbClr val="DBA455"/>
                  </a:solidFill>
                  <a:latin typeface="Wingdings" pitchFamily="2" charset="2"/>
                </a:rPr>
                <a:t></a:t>
              </a:r>
            </a:p>
          </p:txBody>
        </p:sp>
        <p:cxnSp>
          <p:nvCxnSpPr>
            <p:cNvPr id="5" name="Straight Connector 14"/>
            <p:cNvCxnSpPr/>
            <p:nvPr/>
          </p:nvCxnSpPr>
          <p:spPr>
            <a:xfrm rot="10800000">
              <a:off x="1172584" y="1925620"/>
              <a:ext cx="3119660" cy="1587"/>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6" name="Straight Connector 15"/>
            <p:cNvCxnSpPr/>
            <p:nvPr/>
          </p:nvCxnSpPr>
          <p:spPr>
            <a:xfrm rot="10800000">
              <a:off x="4832033" y="1922447"/>
              <a:ext cx="3119661" cy="1587"/>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p:txBody>
          <a:bodyPr/>
          <a:lstStyle/>
          <a:p>
            <a:r>
              <a:rPr lang="ru-RU" smtClean="0"/>
              <a:t>Образец заголовка</a:t>
            </a:r>
            <a:endParaRPr lang="en-US" dirty="0"/>
          </a:p>
        </p:txBody>
      </p:sp>
      <p:sp>
        <p:nvSpPr>
          <p:cNvPr id="7" name="Date Placeholder 2"/>
          <p:cNvSpPr>
            <a:spLocks noGrp="1"/>
          </p:cNvSpPr>
          <p:nvPr>
            <p:ph type="dt" sz="half" idx="10"/>
          </p:nvPr>
        </p:nvSpPr>
        <p:spPr/>
        <p:txBody>
          <a:bodyPr/>
          <a:lstStyle>
            <a:lvl1pPr>
              <a:defRPr/>
            </a:lvl1pPr>
          </a:lstStyle>
          <a:p>
            <a:pPr>
              <a:defRPr/>
            </a:pPr>
            <a:fld id="{284A707D-1AAA-479C-A8D2-4E6C4CCC4A51}" type="datetime1">
              <a:rPr lang="ru-RU" smtClean="0"/>
              <a:t>03.02.2016</a:t>
            </a:fld>
            <a:endParaRPr lang="ru-RU"/>
          </a:p>
        </p:txBody>
      </p:sp>
      <p:sp>
        <p:nvSpPr>
          <p:cNvPr id="8" name="Footer Placeholder 3"/>
          <p:cNvSpPr>
            <a:spLocks noGrp="1"/>
          </p:cNvSpPr>
          <p:nvPr>
            <p:ph type="ftr" sz="quarter" idx="11"/>
          </p:nvPr>
        </p:nvSpPr>
        <p:spPr/>
        <p:txBody>
          <a:bodyPr/>
          <a:lstStyle>
            <a:lvl1pPr>
              <a:defRPr/>
            </a:lvl1pPr>
          </a:lstStyle>
          <a:p>
            <a:pPr>
              <a:defRPr/>
            </a:pPr>
            <a:r>
              <a:rPr lang="en-US" smtClean="0"/>
              <a:t>www.ZHARAR.com</a:t>
            </a:r>
            <a:endParaRPr lang="ru-RU"/>
          </a:p>
        </p:txBody>
      </p:sp>
      <p:sp>
        <p:nvSpPr>
          <p:cNvPr id="9" name="Slide Number Placeholder 4"/>
          <p:cNvSpPr>
            <a:spLocks noGrp="1"/>
          </p:cNvSpPr>
          <p:nvPr>
            <p:ph type="sldNum" sz="quarter" idx="12"/>
          </p:nvPr>
        </p:nvSpPr>
        <p:spPr/>
        <p:txBody>
          <a:bodyPr/>
          <a:lstStyle>
            <a:lvl1pPr>
              <a:defRPr/>
            </a:lvl1pPr>
          </a:lstStyle>
          <a:p>
            <a:pPr>
              <a:defRPr/>
            </a:pPr>
            <a:fld id="{AA7E9705-308D-4E8D-A1F1-FD4B1E86D54F}" type="slidenum">
              <a:rPr lang="ru-RU"/>
              <a:pPr>
                <a:defRPr/>
              </a:pPr>
              <a:t>‹#›</a:t>
            </a:fld>
            <a:endParaRPr lang="ru-RU"/>
          </a:p>
        </p:txBody>
      </p:sp>
    </p:spTree>
    <p:extLst>
      <p:ext uri="{BB962C8B-B14F-4D97-AF65-F5344CB8AC3E}">
        <p14:creationId xmlns:p14="http://schemas.microsoft.com/office/powerpoint/2010/main" val="39400308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7C32FE4B-44A5-427B-8888-6CB8F06970A2}" type="datetime1">
              <a:rPr lang="ru-RU" smtClean="0"/>
              <a:t>03.02.2016</a:t>
            </a:fld>
            <a:endParaRPr lang="ru-RU"/>
          </a:p>
        </p:txBody>
      </p:sp>
      <p:sp>
        <p:nvSpPr>
          <p:cNvPr id="3" name="Footer Placeholder 4"/>
          <p:cNvSpPr>
            <a:spLocks noGrp="1"/>
          </p:cNvSpPr>
          <p:nvPr>
            <p:ph type="ftr" sz="quarter" idx="11"/>
          </p:nvPr>
        </p:nvSpPr>
        <p:spPr/>
        <p:txBody>
          <a:bodyPr/>
          <a:lstStyle>
            <a:lvl1pPr>
              <a:defRPr/>
            </a:lvl1pPr>
          </a:lstStyle>
          <a:p>
            <a:pPr>
              <a:defRPr/>
            </a:pPr>
            <a:r>
              <a:rPr lang="en-US" smtClean="0"/>
              <a:t>www.ZHARAR.com</a:t>
            </a:r>
            <a:endParaRPr lang="ru-RU"/>
          </a:p>
        </p:txBody>
      </p:sp>
      <p:sp>
        <p:nvSpPr>
          <p:cNvPr id="4" name="Slide Number Placeholder 5"/>
          <p:cNvSpPr>
            <a:spLocks noGrp="1"/>
          </p:cNvSpPr>
          <p:nvPr>
            <p:ph type="sldNum" sz="quarter" idx="12"/>
          </p:nvPr>
        </p:nvSpPr>
        <p:spPr/>
        <p:txBody>
          <a:bodyPr/>
          <a:lstStyle>
            <a:lvl1pPr>
              <a:defRPr/>
            </a:lvl1pPr>
          </a:lstStyle>
          <a:p>
            <a:pPr>
              <a:defRPr/>
            </a:pPr>
            <a:fld id="{FE1E3BA8-7DBE-4D9A-BD84-3C9680B0373F}" type="slidenum">
              <a:rPr lang="ru-RU"/>
              <a:pPr>
                <a:defRPr/>
              </a:pPr>
              <a:t>‹#›</a:t>
            </a:fld>
            <a:endParaRPr lang="ru-RU"/>
          </a:p>
        </p:txBody>
      </p:sp>
    </p:spTree>
    <p:extLst>
      <p:ext uri="{BB962C8B-B14F-4D97-AF65-F5344CB8AC3E}">
        <p14:creationId xmlns:p14="http://schemas.microsoft.com/office/powerpoint/2010/main" val="38634920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5034579" y="1678195"/>
            <a:ext cx="3422483" cy="1886921"/>
          </a:xfrm>
        </p:spPr>
        <p:txBody>
          <a:bodyPr anchor="b"/>
          <a:lstStyle>
            <a:lvl1pPr algn="l">
              <a:defRPr sz="2800" b="0"/>
            </a:lvl1pPr>
          </a:lstStyle>
          <a:p>
            <a:r>
              <a:rPr lang="ru-RU" smtClean="0"/>
              <a:t>Образец заголовка</a:t>
            </a:r>
            <a:endParaRPr lang="en-US"/>
          </a:p>
        </p:txBody>
      </p:sp>
      <p:sp>
        <p:nvSpPr>
          <p:cNvPr id="3" name="Content Placeholder 2"/>
          <p:cNvSpPr>
            <a:spLocks noGrp="1"/>
          </p:cNvSpPr>
          <p:nvPr>
            <p:ph idx="1"/>
          </p:nvPr>
        </p:nvSpPr>
        <p:spPr>
          <a:xfrm>
            <a:off x="692001" y="559398"/>
            <a:ext cx="4116667" cy="5566765"/>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5034579" y="3603812"/>
            <a:ext cx="3411725" cy="2517289"/>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3"/>
          <p:cNvSpPr>
            <a:spLocks noGrp="1"/>
          </p:cNvSpPr>
          <p:nvPr>
            <p:ph type="dt" sz="half" idx="10"/>
          </p:nvPr>
        </p:nvSpPr>
        <p:spPr/>
        <p:txBody>
          <a:bodyPr/>
          <a:lstStyle>
            <a:lvl1pPr>
              <a:defRPr/>
            </a:lvl1pPr>
          </a:lstStyle>
          <a:p>
            <a:pPr>
              <a:defRPr/>
            </a:pPr>
            <a:fld id="{A0DA3F5B-EAC7-481B-80B4-08EC943BE842}" type="datetime1">
              <a:rPr lang="ru-RU" smtClean="0"/>
              <a:t>03.02.2016</a:t>
            </a:fld>
            <a:endParaRPr lang="ru-RU"/>
          </a:p>
        </p:txBody>
      </p:sp>
      <p:sp>
        <p:nvSpPr>
          <p:cNvPr id="6" name="Footer Placeholder 4"/>
          <p:cNvSpPr>
            <a:spLocks noGrp="1"/>
          </p:cNvSpPr>
          <p:nvPr>
            <p:ph type="ftr" sz="quarter" idx="11"/>
          </p:nvPr>
        </p:nvSpPr>
        <p:spPr/>
        <p:txBody>
          <a:bodyPr/>
          <a:lstStyle>
            <a:lvl1pPr>
              <a:defRPr/>
            </a:lvl1pPr>
          </a:lstStyle>
          <a:p>
            <a:pPr>
              <a:defRPr/>
            </a:pPr>
            <a:r>
              <a:rPr lang="en-US" smtClean="0"/>
              <a:t>www.ZHARAR.com</a:t>
            </a:r>
            <a:endParaRPr lang="ru-RU"/>
          </a:p>
        </p:txBody>
      </p:sp>
      <p:sp>
        <p:nvSpPr>
          <p:cNvPr id="7" name="Slide Number Placeholder 5"/>
          <p:cNvSpPr>
            <a:spLocks noGrp="1"/>
          </p:cNvSpPr>
          <p:nvPr>
            <p:ph type="sldNum" sz="quarter" idx="12"/>
          </p:nvPr>
        </p:nvSpPr>
        <p:spPr/>
        <p:txBody>
          <a:bodyPr/>
          <a:lstStyle>
            <a:lvl1pPr>
              <a:defRPr/>
            </a:lvl1pPr>
          </a:lstStyle>
          <a:p>
            <a:pPr>
              <a:defRPr/>
            </a:pPr>
            <a:fld id="{DC69D806-A8BA-4841-A85B-194E3DD41C86}" type="slidenum">
              <a:rPr lang="ru-RU"/>
              <a:pPr>
                <a:defRPr/>
              </a:pPr>
              <a:t>‹#›</a:t>
            </a:fld>
            <a:endParaRPr lang="ru-RU"/>
          </a:p>
        </p:txBody>
      </p:sp>
    </p:spTree>
    <p:extLst>
      <p:ext uri="{BB962C8B-B14F-4D97-AF65-F5344CB8AC3E}">
        <p14:creationId xmlns:p14="http://schemas.microsoft.com/office/powerpoint/2010/main" val="20316265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731" y="4668818"/>
            <a:ext cx="7767021" cy="644729"/>
          </a:xfrm>
        </p:spPr>
        <p:txBody>
          <a:bodyPr anchor="b"/>
          <a:lstStyle>
            <a:lvl1pPr algn="ctr">
              <a:defRPr sz="2800" b="0"/>
            </a:lvl1pPr>
          </a:lstStyle>
          <a:p>
            <a:r>
              <a:rPr lang="ru-RU" smtClean="0"/>
              <a:t>Образец заголовка</a:t>
            </a:r>
            <a:endParaRPr lang="en-US"/>
          </a:p>
        </p:txBody>
      </p:sp>
      <p:sp>
        <p:nvSpPr>
          <p:cNvPr id="3" name="Picture Placeholder 2"/>
          <p:cNvSpPr>
            <a:spLocks noGrp="1"/>
          </p:cNvSpPr>
          <p:nvPr>
            <p:ph type="pic" idx="1"/>
          </p:nvPr>
        </p:nvSpPr>
        <p:spPr>
          <a:xfrm rot="240000">
            <a:off x="2183792" y="666965"/>
            <a:ext cx="4772156" cy="3598016"/>
          </a:xfrm>
          <a:solidFill>
            <a:srgbClr val="FFFFFF">
              <a:shade val="85000"/>
            </a:srgbClr>
          </a:solidFill>
          <a:ln w="190500" cap="sq">
            <a:solidFill>
              <a:srgbClr val="FFFFFF"/>
            </a:solidFill>
            <a:miter lim="800000"/>
          </a:ln>
          <a:effectLst>
            <a:outerShdw blurRad="65000" dist="50800" dir="12900000" kx="195000" ky="145000" algn="tl" rotWithShape="0">
              <a:srgbClr val="000000">
                <a:alpha val="24000"/>
              </a:srgbClr>
            </a:outerShdw>
          </a:effectLst>
          <a:scene3d>
            <a:camera prst="orthographicFront">
              <a:rot lat="0" lon="0" rev="360000"/>
            </a:camera>
            <a:lightRig rig="twoPt" dir="t">
              <a:rot lat="0" lon="0" rev="7200000"/>
            </a:lightRig>
          </a:scene3d>
          <a:sp3d contourW="12700">
            <a:bevelT w="25400" h="19050"/>
            <a:contourClr>
              <a:srgbClr val="969696"/>
            </a:contourClr>
          </a:sp3d>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endParaRPr lang="en-US" noProof="0" dirty="0"/>
          </a:p>
        </p:txBody>
      </p:sp>
      <p:sp>
        <p:nvSpPr>
          <p:cNvPr id="4" name="Text Placeholder 3"/>
          <p:cNvSpPr>
            <a:spLocks noGrp="1"/>
          </p:cNvSpPr>
          <p:nvPr>
            <p:ph type="body" sz="half" idx="2"/>
          </p:nvPr>
        </p:nvSpPr>
        <p:spPr>
          <a:xfrm>
            <a:off x="688489" y="5324306"/>
            <a:ext cx="7756264" cy="804862"/>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3"/>
          <p:cNvSpPr>
            <a:spLocks noGrp="1"/>
          </p:cNvSpPr>
          <p:nvPr>
            <p:ph type="dt" sz="half" idx="10"/>
          </p:nvPr>
        </p:nvSpPr>
        <p:spPr/>
        <p:txBody>
          <a:bodyPr/>
          <a:lstStyle>
            <a:lvl1pPr>
              <a:defRPr/>
            </a:lvl1pPr>
          </a:lstStyle>
          <a:p>
            <a:pPr>
              <a:defRPr/>
            </a:pPr>
            <a:fld id="{A76B4294-7D1B-4547-B733-393ADA74A3A6}" type="datetime1">
              <a:rPr lang="ru-RU" smtClean="0"/>
              <a:t>03.02.2016</a:t>
            </a:fld>
            <a:endParaRPr lang="ru-RU"/>
          </a:p>
        </p:txBody>
      </p:sp>
      <p:sp>
        <p:nvSpPr>
          <p:cNvPr id="6" name="Footer Placeholder 4"/>
          <p:cNvSpPr>
            <a:spLocks noGrp="1"/>
          </p:cNvSpPr>
          <p:nvPr>
            <p:ph type="ftr" sz="quarter" idx="11"/>
          </p:nvPr>
        </p:nvSpPr>
        <p:spPr/>
        <p:txBody>
          <a:bodyPr/>
          <a:lstStyle>
            <a:lvl1pPr>
              <a:defRPr/>
            </a:lvl1pPr>
          </a:lstStyle>
          <a:p>
            <a:pPr>
              <a:defRPr/>
            </a:pPr>
            <a:r>
              <a:rPr lang="en-US" smtClean="0"/>
              <a:t>www.ZHARAR.com</a:t>
            </a:r>
            <a:endParaRPr lang="ru-RU"/>
          </a:p>
        </p:txBody>
      </p:sp>
      <p:sp>
        <p:nvSpPr>
          <p:cNvPr id="7" name="Slide Number Placeholder 5"/>
          <p:cNvSpPr>
            <a:spLocks noGrp="1"/>
          </p:cNvSpPr>
          <p:nvPr>
            <p:ph type="sldNum" sz="quarter" idx="12"/>
          </p:nvPr>
        </p:nvSpPr>
        <p:spPr/>
        <p:txBody>
          <a:bodyPr/>
          <a:lstStyle>
            <a:lvl1pPr>
              <a:defRPr/>
            </a:lvl1pPr>
          </a:lstStyle>
          <a:p>
            <a:pPr>
              <a:defRPr/>
            </a:pPr>
            <a:fld id="{FADD2363-A7AC-4391-9350-6571BAFCB7C6}" type="slidenum">
              <a:rPr lang="ru-RU"/>
              <a:pPr>
                <a:defRPr/>
              </a:pPr>
              <a:t>‹#›</a:t>
            </a:fld>
            <a:endParaRPr lang="ru-RU"/>
          </a:p>
        </p:txBody>
      </p:sp>
    </p:spTree>
    <p:extLst>
      <p:ext uri="{BB962C8B-B14F-4D97-AF65-F5344CB8AC3E}">
        <p14:creationId xmlns:p14="http://schemas.microsoft.com/office/powerpoint/2010/main" val="19303384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grpSp>
        <p:nvGrpSpPr>
          <p:cNvPr id="4" name="Group 10"/>
          <p:cNvGrpSpPr>
            <a:grpSpLocks/>
          </p:cNvGrpSpPr>
          <p:nvPr/>
        </p:nvGrpSpPr>
        <p:grpSpPr bwMode="auto">
          <a:xfrm>
            <a:off x="1173163" y="1392238"/>
            <a:ext cx="6778625" cy="923925"/>
            <a:chOff x="1172584" y="1381459"/>
            <a:chExt cx="6779110" cy="923330"/>
          </a:xfrm>
        </p:grpSpPr>
        <p:sp>
          <p:nvSpPr>
            <p:cNvPr id="5" name="TextBox 8"/>
            <p:cNvSpPr txBox="1">
              <a:spLocks noChangeArrowheads="1"/>
            </p:cNvSpPr>
            <p:nvPr/>
          </p:nvSpPr>
          <p:spPr bwMode="auto">
            <a:xfrm>
              <a:off x="4147073" y="1381459"/>
              <a:ext cx="87716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fontAlgn="base">
                <a:spcBef>
                  <a:spcPct val="0"/>
                </a:spcBef>
                <a:spcAft>
                  <a:spcPct val="0"/>
                </a:spcAft>
                <a:defRPr>
                  <a:solidFill>
                    <a:schemeClr val="tx1"/>
                  </a:solidFill>
                  <a:latin typeface="Times New Roman" pitchFamily="18" charset="0"/>
                </a:defRPr>
              </a:lvl6pPr>
              <a:lvl7pPr marL="2971800" indent="-228600" fontAlgn="base">
                <a:spcBef>
                  <a:spcPct val="0"/>
                </a:spcBef>
                <a:spcAft>
                  <a:spcPct val="0"/>
                </a:spcAft>
                <a:defRPr>
                  <a:solidFill>
                    <a:schemeClr val="tx1"/>
                  </a:solidFill>
                  <a:latin typeface="Times New Roman" pitchFamily="18" charset="0"/>
                </a:defRPr>
              </a:lvl7pPr>
              <a:lvl8pPr marL="3429000" indent="-228600" fontAlgn="base">
                <a:spcBef>
                  <a:spcPct val="0"/>
                </a:spcBef>
                <a:spcAft>
                  <a:spcPct val="0"/>
                </a:spcAft>
                <a:defRPr>
                  <a:solidFill>
                    <a:schemeClr val="tx1"/>
                  </a:solidFill>
                  <a:latin typeface="Times New Roman" pitchFamily="18" charset="0"/>
                </a:defRPr>
              </a:lvl8pPr>
              <a:lvl9pPr marL="3886200" indent="-228600" fontAlgn="base">
                <a:spcBef>
                  <a:spcPct val="0"/>
                </a:spcBef>
                <a:spcAft>
                  <a:spcPct val="0"/>
                </a:spcAft>
                <a:defRPr>
                  <a:solidFill>
                    <a:schemeClr val="tx1"/>
                  </a:solidFill>
                  <a:latin typeface="Times New Roman" pitchFamily="18" charset="0"/>
                </a:defRPr>
              </a:lvl9pPr>
            </a:lstStyle>
            <a:p>
              <a:r>
                <a:rPr lang="en-US" sz="5400">
                  <a:solidFill>
                    <a:srgbClr val="DBA455"/>
                  </a:solidFill>
                  <a:latin typeface="Wingdings" pitchFamily="2" charset="2"/>
                </a:rPr>
                <a:t></a:t>
              </a:r>
            </a:p>
          </p:txBody>
        </p:sp>
        <p:cxnSp>
          <p:nvCxnSpPr>
            <p:cNvPr id="6" name="Straight Connector 15"/>
            <p:cNvCxnSpPr/>
            <p:nvPr/>
          </p:nvCxnSpPr>
          <p:spPr>
            <a:xfrm rot="10800000">
              <a:off x="1172584" y="1925620"/>
              <a:ext cx="3119660" cy="1587"/>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7" name="Straight Connector 16"/>
            <p:cNvCxnSpPr/>
            <p:nvPr/>
          </p:nvCxnSpPr>
          <p:spPr>
            <a:xfrm rot="10800000">
              <a:off x="4832033" y="1922447"/>
              <a:ext cx="3119661" cy="1587"/>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nchor="ct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8" name="Date Placeholder 3"/>
          <p:cNvSpPr>
            <a:spLocks noGrp="1"/>
          </p:cNvSpPr>
          <p:nvPr>
            <p:ph type="dt" sz="half" idx="10"/>
          </p:nvPr>
        </p:nvSpPr>
        <p:spPr/>
        <p:txBody>
          <a:bodyPr/>
          <a:lstStyle>
            <a:lvl1pPr>
              <a:defRPr/>
            </a:lvl1pPr>
          </a:lstStyle>
          <a:p>
            <a:pPr>
              <a:defRPr/>
            </a:pPr>
            <a:fld id="{AAB52ECD-3677-406A-81DB-C52E9C539292}" type="datetime1">
              <a:rPr lang="ru-RU" smtClean="0"/>
              <a:t>03.02.2016</a:t>
            </a:fld>
            <a:endParaRPr lang="ru-RU"/>
          </a:p>
        </p:txBody>
      </p:sp>
      <p:sp>
        <p:nvSpPr>
          <p:cNvPr id="9" name="Footer Placeholder 4"/>
          <p:cNvSpPr>
            <a:spLocks noGrp="1"/>
          </p:cNvSpPr>
          <p:nvPr>
            <p:ph type="ftr" sz="quarter" idx="11"/>
          </p:nvPr>
        </p:nvSpPr>
        <p:spPr/>
        <p:txBody>
          <a:bodyPr/>
          <a:lstStyle>
            <a:lvl1pPr>
              <a:defRPr/>
            </a:lvl1pPr>
          </a:lstStyle>
          <a:p>
            <a:pPr>
              <a:defRPr/>
            </a:pPr>
            <a:r>
              <a:rPr lang="en-US" smtClean="0"/>
              <a:t>www.ZHARAR.com</a:t>
            </a:r>
            <a:endParaRPr lang="ru-RU"/>
          </a:p>
        </p:txBody>
      </p:sp>
      <p:sp>
        <p:nvSpPr>
          <p:cNvPr id="10" name="Slide Number Placeholder 5"/>
          <p:cNvSpPr>
            <a:spLocks noGrp="1"/>
          </p:cNvSpPr>
          <p:nvPr>
            <p:ph type="sldNum" sz="quarter" idx="12"/>
          </p:nvPr>
        </p:nvSpPr>
        <p:spPr/>
        <p:txBody>
          <a:bodyPr/>
          <a:lstStyle>
            <a:lvl1pPr>
              <a:defRPr/>
            </a:lvl1pPr>
          </a:lstStyle>
          <a:p>
            <a:pPr>
              <a:defRPr/>
            </a:pPr>
            <a:fld id="{CE0D4B27-F7AE-4585-BE73-1FB544F5988D}" type="slidenum">
              <a:rPr lang="ru-RU"/>
              <a:pPr>
                <a:defRPr/>
              </a:pPr>
              <a:t>‹#›</a:t>
            </a:fld>
            <a:endParaRPr lang="ru-RU"/>
          </a:p>
        </p:txBody>
      </p:sp>
    </p:spTree>
    <p:extLst>
      <p:ext uri="{BB962C8B-B14F-4D97-AF65-F5344CB8AC3E}">
        <p14:creationId xmlns:p14="http://schemas.microsoft.com/office/powerpoint/2010/main" val="37955875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grpSp>
        <p:nvGrpSpPr>
          <p:cNvPr id="4" name="Group 10"/>
          <p:cNvGrpSpPr>
            <a:grpSpLocks/>
          </p:cNvGrpSpPr>
          <p:nvPr/>
        </p:nvGrpSpPr>
        <p:grpSpPr bwMode="auto">
          <a:xfrm rot="5400000">
            <a:off x="3908425" y="2881313"/>
            <a:ext cx="5481637" cy="922338"/>
            <a:chOff x="1815339" y="1381459"/>
            <a:chExt cx="5480154" cy="923330"/>
          </a:xfrm>
        </p:grpSpPr>
        <p:sp>
          <p:nvSpPr>
            <p:cNvPr id="5" name="TextBox 8"/>
            <p:cNvSpPr txBox="1">
              <a:spLocks noChangeArrowheads="1"/>
            </p:cNvSpPr>
            <p:nvPr/>
          </p:nvSpPr>
          <p:spPr bwMode="auto">
            <a:xfrm>
              <a:off x="4147073" y="1381459"/>
              <a:ext cx="87716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fontAlgn="base">
                <a:spcBef>
                  <a:spcPct val="0"/>
                </a:spcBef>
                <a:spcAft>
                  <a:spcPct val="0"/>
                </a:spcAft>
                <a:defRPr>
                  <a:solidFill>
                    <a:schemeClr val="tx1"/>
                  </a:solidFill>
                  <a:latin typeface="Times New Roman" pitchFamily="18" charset="0"/>
                </a:defRPr>
              </a:lvl6pPr>
              <a:lvl7pPr marL="2971800" indent="-228600" fontAlgn="base">
                <a:spcBef>
                  <a:spcPct val="0"/>
                </a:spcBef>
                <a:spcAft>
                  <a:spcPct val="0"/>
                </a:spcAft>
                <a:defRPr>
                  <a:solidFill>
                    <a:schemeClr val="tx1"/>
                  </a:solidFill>
                  <a:latin typeface="Times New Roman" pitchFamily="18" charset="0"/>
                </a:defRPr>
              </a:lvl7pPr>
              <a:lvl8pPr marL="3429000" indent="-228600" fontAlgn="base">
                <a:spcBef>
                  <a:spcPct val="0"/>
                </a:spcBef>
                <a:spcAft>
                  <a:spcPct val="0"/>
                </a:spcAft>
                <a:defRPr>
                  <a:solidFill>
                    <a:schemeClr val="tx1"/>
                  </a:solidFill>
                  <a:latin typeface="Times New Roman" pitchFamily="18" charset="0"/>
                </a:defRPr>
              </a:lvl8pPr>
              <a:lvl9pPr marL="3886200" indent="-228600" fontAlgn="base">
                <a:spcBef>
                  <a:spcPct val="0"/>
                </a:spcBef>
                <a:spcAft>
                  <a:spcPct val="0"/>
                </a:spcAft>
                <a:defRPr>
                  <a:solidFill>
                    <a:schemeClr val="tx1"/>
                  </a:solidFill>
                  <a:latin typeface="Times New Roman" pitchFamily="18" charset="0"/>
                </a:defRPr>
              </a:lvl9pPr>
            </a:lstStyle>
            <a:p>
              <a:r>
                <a:rPr lang="en-US" sz="5400">
                  <a:solidFill>
                    <a:srgbClr val="DBA455"/>
                  </a:solidFill>
                  <a:latin typeface="Wingdings" pitchFamily="2" charset="2"/>
                </a:rPr>
                <a:t></a:t>
              </a:r>
            </a:p>
          </p:txBody>
        </p:sp>
        <p:cxnSp>
          <p:nvCxnSpPr>
            <p:cNvPr id="6" name="Straight Connector 12"/>
            <p:cNvCxnSpPr/>
            <p:nvPr/>
          </p:nvCxnSpPr>
          <p:spPr>
            <a:xfrm flipH="1" flipV="1">
              <a:off x="1815339" y="1924967"/>
              <a:ext cx="2469482" cy="1590"/>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7" name="Straight Connector 13"/>
            <p:cNvCxnSpPr/>
            <p:nvPr/>
          </p:nvCxnSpPr>
          <p:spPr>
            <a:xfrm rot="10800000">
              <a:off x="4826011" y="1928146"/>
              <a:ext cx="2469482" cy="1590"/>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Vertical Title 1"/>
          <p:cNvSpPr>
            <a:spLocks noGrp="1"/>
          </p:cNvSpPr>
          <p:nvPr>
            <p:ph type="title" orient="vert"/>
          </p:nvPr>
        </p:nvSpPr>
        <p:spPr>
          <a:xfrm>
            <a:off x="6766560" y="559398"/>
            <a:ext cx="1678193" cy="5566765"/>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88488" y="849854"/>
            <a:ext cx="5507917" cy="5023821"/>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8" name="Date Placeholder 3"/>
          <p:cNvSpPr>
            <a:spLocks noGrp="1"/>
          </p:cNvSpPr>
          <p:nvPr>
            <p:ph type="dt" sz="half" idx="10"/>
          </p:nvPr>
        </p:nvSpPr>
        <p:spPr/>
        <p:txBody>
          <a:bodyPr/>
          <a:lstStyle>
            <a:lvl1pPr>
              <a:defRPr/>
            </a:lvl1pPr>
          </a:lstStyle>
          <a:p>
            <a:pPr>
              <a:defRPr/>
            </a:pPr>
            <a:fld id="{E4600060-56DC-4B76-B8E0-D02009846C1C}" type="datetime1">
              <a:rPr lang="ru-RU" smtClean="0"/>
              <a:t>03.02.2016</a:t>
            </a:fld>
            <a:endParaRPr lang="ru-RU"/>
          </a:p>
        </p:txBody>
      </p:sp>
      <p:sp>
        <p:nvSpPr>
          <p:cNvPr id="9" name="Footer Placeholder 4"/>
          <p:cNvSpPr>
            <a:spLocks noGrp="1"/>
          </p:cNvSpPr>
          <p:nvPr>
            <p:ph type="ftr" sz="quarter" idx="11"/>
          </p:nvPr>
        </p:nvSpPr>
        <p:spPr/>
        <p:txBody>
          <a:bodyPr/>
          <a:lstStyle>
            <a:lvl1pPr>
              <a:defRPr/>
            </a:lvl1pPr>
          </a:lstStyle>
          <a:p>
            <a:pPr>
              <a:defRPr/>
            </a:pPr>
            <a:r>
              <a:rPr lang="en-US" smtClean="0"/>
              <a:t>www.ZHARAR.com</a:t>
            </a:r>
            <a:endParaRPr lang="ru-RU"/>
          </a:p>
        </p:txBody>
      </p:sp>
      <p:sp>
        <p:nvSpPr>
          <p:cNvPr id="10" name="Slide Number Placeholder 5"/>
          <p:cNvSpPr>
            <a:spLocks noGrp="1"/>
          </p:cNvSpPr>
          <p:nvPr>
            <p:ph type="sldNum" sz="quarter" idx="12"/>
          </p:nvPr>
        </p:nvSpPr>
        <p:spPr/>
        <p:txBody>
          <a:bodyPr/>
          <a:lstStyle>
            <a:lvl1pPr>
              <a:defRPr/>
            </a:lvl1pPr>
          </a:lstStyle>
          <a:p>
            <a:pPr>
              <a:defRPr/>
            </a:pPr>
            <a:fld id="{F1ACE049-D3AB-486A-A246-099CC55FE5A7}" type="slidenum">
              <a:rPr lang="ru-RU"/>
              <a:pPr>
                <a:defRPr/>
              </a:pPr>
              <a:t>‹#›</a:t>
            </a:fld>
            <a:endParaRPr lang="ru-RU"/>
          </a:p>
        </p:txBody>
      </p:sp>
    </p:spTree>
    <p:extLst>
      <p:ext uri="{BB962C8B-B14F-4D97-AF65-F5344CB8AC3E}">
        <p14:creationId xmlns:p14="http://schemas.microsoft.com/office/powerpoint/2010/main" val="9717265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flip="none" rotWithShape="1">
            <a:gsLst>
              <a:gs pos="83000">
                <a:schemeClr val="bg1">
                  <a:alpha val="11000"/>
                </a:schemeClr>
              </a:gs>
              <a:gs pos="100000">
                <a:schemeClr val="bg2">
                  <a:lumMod val="75000"/>
                  <a:alpha val="23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29" name="Title Placeholder 1"/>
          <p:cNvSpPr>
            <a:spLocks noGrp="1"/>
          </p:cNvSpPr>
          <p:nvPr>
            <p:ph type="title"/>
          </p:nvPr>
        </p:nvSpPr>
        <p:spPr bwMode="auto">
          <a:xfrm>
            <a:off x="688975" y="569913"/>
            <a:ext cx="7756525" cy="105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smtClean="0"/>
              <a:t>Образец заголовка</a:t>
            </a:r>
            <a:endParaRPr lang="en-US" smtClean="0"/>
          </a:p>
        </p:txBody>
      </p:sp>
      <p:sp>
        <p:nvSpPr>
          <p:cNvPr id="1030" name="Text Placeholder 2"/>
          <p:cNvSpPr>
            <a:spLocks noGrp="1"/>
          </p:cNvSpPr>
          <p:nvPr>
            <p:ph type="body" idx="1"/>
          </p:nvPr>
        </p:nvSpPr>
        <p:spPr bwMode="auto">
          <a:xfrm>
            <a:off x="698500" y="2247900"/>
            <a:ext cx="7747000" cy="3878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smtClean="0"/>
          </a:p>
        </p:txBody>
      </p:sp>
      <p:sp>
        <p:nvSpPr>
          <p:cNvPr id="4" name="Date Placeholder 3"/>
          <p:cNvSpPr>
            <a:spLocks noGrp="1"/>
          </p:cNvSpPr>
          <p:nvPr>
            <p:ph type="dt" sz="half" idx="2"/>
          </p:nvPr>
        </p:nvSpPr>
        <p:spPr>
          <a:xfrm>
            <a:off x="360363" y="6161088"/>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2"/>
                </a:solidFill>
                <a:latin typeface="+mn-lt"/>
                <a:cs typeface="+mn-cs"/>
              </a:defRPr>
            </a:lvl1pPr>
          </a:lstStyle>
          <a:p>
            <a:pPr>
              <a:defRPr/>
            </a:pPr>
            <a:fld id="{333E2B00-8952-48EA-BA21-2541DA76C93B}" type="datetime1">
              <a:rPr lang="ru-RU" smtClean="0"/>
              <a:t>03.02.2016</a:t>
            </a:fld>
            <a:endParaRPr lang="ru-RU"/>
          </a:p>
        </p:txBody>
      </p:sp>
      <p:sp>
        <p:nvSpPr>
          <p:cNvPr id="5" name="Footer Placeholder 4"/>
          <p:cNvSpPr>
            <a:spLocks noGrp="1"/>
          </p:cNvSpPr>
          <p:nvPr>
            <p:ph type="ftr" sz="quarter" idx="3"/>
          </p:nvPr>
        </p:nvSpPr>
        <p:spPr>
          <a:xfrm>
            <a:off x="3124200" y="6161088"/>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2"/>
                </a:solidFill>
                <a:latin typeface="+mn-lt"/>
                <a:cs typeface="+mn-cs"/>
              </a:defRPr>
            </a:lvl1pPr>
          </a:lstStyle>
          <a:p>
            <a:pPr>
              <a:defRPr/>
            </a:pPr>
            <a:r>
              <a:rPr lang="en-US" smtClean="0"/>
              <a:t>www.ZHARAR.com</a:t>
            </a:r>
            <a:endParaRPr lang="ru-RU"/>
          </a:p>
        </p:txBody>
      </p:sp>
      <p:sp>
        <p:nvSpPr>
          <p:cNvPr id="6" name="Slide Number Placeholder 5"/>
          <p:cNvSpPr>
            <a:spLocks noGrp="1"/>
          </p:cNvSpPr>
          <p:nvPr>
            <p:ph type="sldNum" sz="quarter" idx="4"/>
          </p:nvPr>
        </p:nvSpPr>
        <p:spPr>
          <a:xfrm>
            <a:off x="6638925" y="6161088"/>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2"/>
                </a:solidFill>
                <a:latin typeface="+mn-lt"/>
                <a:cs typeface="+mn-cs"/>
              </a:defRPr>
            </a:lvl1pPr>
          </a:lstStyle>
          <a:p>
            <a:pPr>
              <a:defRPr/>
            </a:pPr>
            <a:fld id="{1612A3A2-636D-48EA-A8DD-7C3C6404FBA2}"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0" r:id="rId7"/>
    <p:sldLayoutId id="2147483681" r:id="rId8"/>
    <p:sldLayoutId id="2147483682" r:id="rId9"/>
    <p:sldLayoutId id="2147483689" r:id="rId10"/>
    <p:sldLayoutId id="2147483690" r:id="rId11"/>
  </p:sldLayoutIdLst>
  <p:hf sldNum="0" hdr="0" dt="0"/>
  <p:txStyles>
    <p:titleStyle>
      <a:lvl1pPr algn="ctr" rtl="0" fontAlgn="base">
        <a:spcBef>
          <a:spcPct val="0"/>
        </a:spcBef>
        <a:spcAft>
          <a:spcPct val="0"/>
        </a:spcAft>
        <a:defRPr sz="5400" kern="1200">
          <a:solidFill>
            <a:schemeClr val="tx2"/>
          </a:solidFill>
          <a:latin typeface="+mj-lt"/>
          <a:ea typeface="+mj-ea"/>
          <a:cs typeface="+mj-cs"/>
        </a:defRPr>
      </a:lvl1pPr>
      <a:lvl2pPr algn="ctr" rtl="0" fontAlgn="base">
        <a:spcBef>
          <a:spcPct val="0"/>
        </a:spcBef>
        <a:spcAft>
          <a:spcPct val="0"/>
        </a:spcAft>
        <a:defRPr sz="5400">
          <a:solidFill>
            <a:schemeClr val="tx2"/>
          </a:solidFill>
          <a:latin typeface="Times New Roman" pitchFamily="18" charset="0"/>
        </a:defRPr>
      </a:lvl2pPr>
      <a:lvl3pPr algn="ctr" rtl="0" fontAlgn="base">
        <a:spcBef>
          <a:spcPct val="0"/>
        </a:spcBef>
        <a:spcAft>
          <a:spcPct val="0"/>
        </a:spcAft>
        <a:defRPr sz="5400">
          <a:solidFill>
            <a:schemeClr val="tx2"/>
          </a:solidFill>
          <a:latin typeface="Times New Roman" pitchFamily="18" charset="0"/>
        </a:defRPr>
      </a:lvl3pPr>
      <a:lvl4pPr algn="ctr" rtl="0" fontAlgn="base">
        <a:spcBef>
          <a:spcPct val="0"/>
        </a:spcBef>
        <a:spcAft>
          <a:spcPct val="0"/>
        </a:spcAft>
        <a:defRPr sz="5400">
          <a:solidFill>
            <a:schemeClr val="tx2"/>
          </a:solidFill>
          <a:latin typeface="Times New Roman" pitchFamily="18" charset="0"/>
        </a:defRPr>
      </a:lvl4pPr>
      <a:lvl5pPr algn="ctr" rtl="0" fontAlgn="base">
        <a:spcBef>
          <a:spcPct val="0"/>
        </a:spcBef>
        <a:spcAft>
          <a:spcPct val="0"/>
        </a:spcAft>
        <a:defRPr sz="5400">
          <a:solidFill>
            <a:schemeClr val="tx2"/>
          </a:solidFill>
          <a:latin typeface="Times New Roman" pitchFamily="18"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65125" indent="-365125" algn="l" rtl="0" fontAlgn="base">
        <a:spcBef>
          <a:spcPct val="20000"/>
        </a:spcBef>
        <a:spcAft>
          <a:spcPct val="0"/>
        </a:spcAft>
        <a:buClr>
          <a:schemeClr val="accent1"/>
        </a:buClr>
        <a:buFont typeface="Wingdings" pitchFamily="2" charset="2"/>
        <a:buChar char=""/>
        <a:defRPr sz="2400" kern="1200">
          <a:solidFill>
            <a:srgbClr val="262626"/>
          </a:solidFill>
          <a:latin typeface="+mn-lt"/>
          <a:ea typeface="+mn-ea"/>
          <a:cs typeface="+mn-cs"/>
        </a:defRPr>
      </a:lvl1pPr>
      <a:lvl2pPr marL="776288" indent="-365125" algn="l" rtl="0" fontAlgn="base">
        <a:spcBef>
          <a:spcPct val="20000"/>
        </a:spcBef>
        <a:spcAft>
          <a:spcPct val="0"/>
        </a:spcAft>
        <a:buClr>
          <a:schemeClr val="accent1"/>
        </a:buClr>
        <a:buFont typeface="Wingdings" pitchFamily="2" charset="2"/>
        <a:buChar char=""/>
        <a:defRPr sz="2200" kern="1200">
          <a:solidFill>
            <a:srgbClr val="262626"/>
          </a:solidFill>
          <a:latin typeface="+mn-lt"/>
          <a:ea typeface="+mn-ea"/>
          <a:cs typeface="+mn-cs"/>
        </a:defRPr>
      </a:lvl2pPr>
      <a:lvl3pPr marL="1143000" indent="-365125" algn="l" rtl="0" fontAlgn="base">
        <a:spcBef>
          <a:spcPct val="20000"/>
        </a:spcBef>
        <a:spcAft>
          <a:spcPct val="0"/>
        </a:spcAft>
        <a:buClr>
          <a:schemeClr val="accent1"/>
        </a:buClr>
        <a:buFont typeface="Wingdings" pitchFamily="2" charset="2"/>
        <a:buChar char=""/>
        <a:defRPr sz="2000" kern="1200">
          <a:solidFill>
            <a:srgbClr val="262626"/>
          </a:solidFill>
          <a:latin typeface="+mn-lt"/>
          <a:ea typeface="+mn-ea"/>
          <a:cs typeface="+mn-cs"/>
        </a:defRPr>
      </a:lvl3pPr>
      <a:lvl4pPr marL="1508125" indent="-319088" algn="l" rtl="0" fontAlgn="base">
        <a:spcBef>
          <a:spcPct val="20000"/>
        </a:spcBef>
        <a:spcAft>
          <a:spcPct val="0"/>
        </a:spcAft>
        <a:buClr>
          <a:schemeClr val="accent1"/>
        </a:buClr>
        <a:buFont typeface="Wingdings" pitchFamily="2" charset="2"/>
        <a:buChar char=""/>
        <a:defRPr kern="1200">
          <a:solidFill>
            <a:srgbClr val="262626"/>
          </a:solidFill>
          <a:latin typeface="+mn-lt"/>
          <a:ea typeface="+mn-ea"/>
          <a:cs typeface="+mn-cs"/>
        </a:defRPr>
      </a:lvl4pPr>
      <a:lvl5pPr marL="1828800" indent="-319088" algn="l" rtl="0" fontAlgn="base">
        <a:spcBef>
          <a:spcPct val="20000"/>
        </a:spcBef>
        <a:spcAft>
          <a:spcPct val="0"/>
        </a:spcAft>
        <a:buClr>
          <a:schemeClr val="accent1"/>
        </a:buClr>
        <a:buFont typeface="Wingdings" pitchFamily="2" charset="2"/>
        <a:buChar char=""/>
        <a:defRPr sz="1600" kern="1200">
          <a:solidFill>
            <a:srgbClr val="262626"/>
          </a:solidFill>
          <a:latin typeface="+mn-lt"/>
          <a:ea typeface="+mn-ea"/>
          <a:cs typeface="+mn-cs"/>
        </a:defRPr>
      </a:lvl5pPr>
      <a:lvl6pPr marL="214884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6pPr>
      <a:lvl7pPr marL="246888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7pPr>
      <a:lvl8pPr marL="278892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8pPr>
      <a:lvl9pPr marL="310896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kk.wikipedia.org/wiki/%D0%A2%D0%B0%D1%83_%D0%B6%D1%8B%D0%BD%D1%8B%D1%81%D1%82%D0%B0%D1%80%D1%8B" TargetMode="External"/><Relationship Id="rId2" Type="http://schemas.openxmlformats.org/officeDocument/2006/relationships/hyperlink" Target="http://kk.wikipedia.org/wiki/%D0%93%D0%B5%D0%BE%D0%BB%D0%BE%D0%B3%D0%B8%D1%8F" TargetMode="Externa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hyperlink" Target="http://kk.wikipedia.org/wiki/%D0%A2%D0%BE%D0%BF%D1%8B%D1%80%D0%B0%D2%9B" TargetMode="External"/></Relationships>
</file>

<file path=ppt/slides/_rels/slide3.xml.rels><?xml version="1.0" encoding="UTF-8" standalone="yes"?>
<Relationships xmlns="http://schemas.openxmlformats.org/package/2006/relationships"><Relationship Id="rId8" Type="http://schemas.openxmlformats.org/officeDocument/2006/relationships/hyperlink" Target="http://kk.wikipedia.org/w/index.php?title=%D0%96%D1%8B%D0%BB%D0%B6%D1%8B%D0%BC%D0%B0%D0%BB%D1%8B_%D2%9B%D2%B1%D0%BC%D0%B4%D0%B0%D1%80&amp;action=edit&amp;redlink=1" TargetMode="External"/><Relationship Id="rId3" Type="http://schemas.openxmlformats.org/officeDocument/2006/relationships/hyperlink" Target="http://kk.wikipedia.org/wiki/%D0%A2%D0%BE%D0%BF%D1%8B%D1%80%D0%B0%D2%9B" TargetMode="External"/><Relationship Id="rId7" Type="http://schemas.openxmlformats.org/officeDocument/2006/relationships/hyperlink" Target="http://kk.wikipedia.org/w/index.php?title=%D2%9A%D2%B1%D0%BC%D0%B4%D1%8B_%D0%B0%D0%BB%D2%9B%D0%B0%D0%BF&amp;action=edit&amp;redlink=1" TargetMode="External"/><Relationship Id="rId2" Type="http://schemas.openxmlformats.org/officeDocument/2006/relationships/hyperlink" Target="http://kk.wikipedia.org/wiki/%D0%9B%D0%B0%D1%82%D1%8B%D0%BD_%D1%82%D1%96%D0%BB%D1%96" TargetMode="External"/><Relationship Id="rId1" Type="http://schemas.openxmlformats.org/officeDocument/2006/relationships/slideLayout" Target="../slideLayouts/slideLayout2.xml"/><Relationship Id="rId6" Type="http://schemas.openxmlformats.org/officeDocument/2006/relationships/hyperlink" Target="http://kk.wikipedia.org/wiki/%D0%A8%D3%A9%D0%BB" TargetMode="External"/><Relationship Id="rId5" Type="http://schemas.openxmlformats.org/officeDocument/2006/relationships/hyperlink" Target="http://kk.wikipedia.org/wiki/%D0%96%D0%B5%D0%BB_%D1%8D%D1%80%D0%BE%D0%B7%D0%B8%D1%8F%D1%81%D1%8B" TargetMode="External"/><Relationship Id="rId4" Type="http://schemas.openxmlformats.org/officeDocument/2006/relationships/hyperlink" Target="http://kk.wikipedia.org/wiki/%D0%96%D0%B5%D0%BB" TargetMode="External"/><Relationship Id="rId9" Type="http://schemas.openxmlformats.org/officeDocument/2006/relationships/image" Target="../media/image5.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23528" y="2204864"/>
            <a:ext cx="8424936" cy="1731982"/>
          </a:xfrm>
        </p:spPr>
        <p:txBody>
          <a:bodyPr rtlCol="0">
            <a:noAutofit/>
          </a:bodyPr>
          <a:lstStyle/>
          <a:p>
            <a:pPr fontAlgn="auto">
              <a:spcAft>
                <a:spcPts val="0"/>
              </a:spcAft>
              <a:defRPr/>
            </a:pPr>
            <a:r>
              <a:rPr lang="kk-KZ" sz="6000" b="1" dirty="0">
                <a:solidFill>
                  <a:schemeClr val="bg2">
                    <a:lumMod val="60000"/>
                    <a:lumOff val="40000"/>
                  </a:schemeClr>
                </a:solidFill>
                <a:effectLst/>
                <a:latin typeface="TimpaniStars.kz" pitchFamily="2" charset="0"/>
              </a:rPr>
              <a:t>Топырақ эрозиясы</a:t>
            </a:r>
            <a:r>
              <a:rPr lang="kk-KZ" sz="6000" b="1" dirty="0">
                <a:effectLst/>
              </a:rPr>
              <a:t/>
            </a:r>
            <a:br>
              <a:rPr lang="kk-KZ" sz="6000" b="1" dirty="0">
                <a:effectLst/>
              </a:rPr>
            </a:br>
            <a:endParaRPr lang="ru-RU" sz="6000" b="1" dirty="0"/>
          </a:p>
        </p:txBody>
      </p:sp>
      <p:sp>
        <p:nvSpPr>
          <p:cNvPr id="3" name="Нижний колонтитул 2"/>
          <p:cNvSpPr>
            <a:spLocks noGrp="1"/>
          </p:cNvSpPr>
          <p:nvPr>
            <p:ph type="ftr" sz="quarter" idx="11"/>
          </p:nvPr>
        </p:nvSpPr>
        <p:spPr/>
        <p:txBody>
          <a:bodyPr/>
          <a:lstStyle/>
          <a:p>
            <a:pPr>
              <a:defRPr/>
            </a:pPr>
            <a:r>
              <a:rPr lang="en-US" smtClean="0"/>
              <a:t>www.ZHARAR.com</a:t>
            </a:r>
            <a:endParaRPr lang="ru-RU"/>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Объект 1"/>
          <p:cNvSpPr>
            <a:spLocks noGrp="1"/>
          </p:cNvSpPr>
          <p:nvPr>
            <p:ph idx="1"/>
          </p:nvPr>
        </p:nvSpPr>
        <p:spPr>
          <a:xfrm>
            <a:off x="0" y="2828252"/>
            <a:ext cx="9144000" cy="4032250"/>
          </a:xfrm>
        </p:spPr>
        <p:txBody>
          <a:bodyPr/>
          <a:lstStyle/>
          <a:p>
            <a:pPr algn="just"/>
            <a:r>
              <a:rPr lang="ru-RU" b="1" smtClean="0">
                <a:solidFill>
                  <a:srgbClr val="FF0000"/>
                </a:solidFill>
              </a:rPr>
              <a:t>Эрозия (лат. е</a:t>
            </a:r>
            <a:r>
              <a:rPr lang="en-US" b="1" smtClean="0">
                <a:solidFill>
                  <a:srgbClr val="FF0000"/>
                </a:solidFill>
              </a:rPr>
              <a:t>ros</a:t>
            </a:r>
            <a:r>
              <a:rPr lang="ru-RU" b="1" smtClean="0">
                <a:solidFill>
                  <a:srgbClr val="FF0000"/>
                </a:solidFill>
              </a:rPr>
              <a:t>і</a:t>
            </a:r>
            <a:r>
              <a:rPr lang="en-US" b="1" smtClean="0">
                <a:solidFill>
                  <a:srgbClr val="FF0000"/>
                </a:solidFill>
              </a:rPr>
              <a:t>o – </a:t>
            </a:r>
            <a:r>
              <a:rPr lang="ru-RU" b="1" smtClean="0">
                <a:solidFill>
                  <a:srgbClr val="FF0000"/>
                </a:solidFill>
              </a:rPr>
              <a:t>мүжілу), </a:t>
            </a:r>
            <a:r>
              <a:rPr lang="ru-RU" b="1" smtClean="0">
                <a:solidFill>
                  <a:srgbClr val="FF0000"/>
                </a:solidFill>
                <a:hlinkClick r:id="rId2" tooltip="Геология"/>
              </a:rPr>
              <a:t>геологияда</a:t>
            </a:r>
            <a:r>
              <a:rPr lang="ru-RU" b="1" smtClean="0">
                <a:solidFill>
                  <a:srgbClr val="FF0000"/>
                </a:solidFill>
              </a:rPr>
              <a:t> – </a:t>
            </a:r>
            <a:r>
              <a:rPr lang="ru-RU" b="1" smtClean="0">
                <a:solidFill>
                  <a:srgbClr val="FF0000"/>
                </a:solidFill>
                <a:hlinkClick r:id="rId3" tooltip="Тау жыныстары"/>
              </a:rPr>
              <a:t>тау жыныстары</a:t>
            </a:r>
            <a:r>
              <a:rPr lang="ru-RU" b="1" smtClean="0">
                <a:solidFill>
                  <a:srgbClr val="FF0000"/>
                </a:solidFill>
              </a:rPr>
              <a:t> мен </a:t>
            </a:r>
            <a:r>
              <a:rPr lang="ru-RU" b="1" smtClean="0">
                <a:solidFill>
                  <a:srgbClr val="FF0000"/>
                </a:solidFill>
                <a:hlinkClick r:id="rId4" tooltip="Топырақ"/>
              </a:rPr>
              <a:t>топырақ</a:t>
            </a:r>
            <a:r>
              <a:rPr lang="ru-RU" b="1" smtClean="0">
                <a:solidFill>
                  <a:srgbClr val="FF0000"/>
                </a:solidFill>
              </a:rPr>
              <a:t> бетін аққан судың шаюы. Шайылу және ұсақ түйірлердің тасымалдану қарқыны тау жыныстарының қаттылығына, топырақ қабаттарының жатыс бағытына, су ағынының жылдамдығына және мүжілу нәтижесінде пайда болған массаның ірілі-ұсақтығына байланысты. Эрозиялық құбылыстың дамуына сол жердің топырақ-өсімдік жамылғысы және геол. құрылысы да әсер етеді. Эрозия – жер бедерін қалыптастырушы факторлардың бірі.</a:t>
            </a:r>
          </a:p>
        </p:txBody>
      </p:sp>
      <p:pic>
        <p:nvPicPr>
          <p:cNvPr id="4" name="Picture 2" descr="C:\Users\fotech.one\Desktop\Топырак\img062j6_enl.jpg"/>
          <p:cNvPicPr>
            <a:picLocks noChangeAspect="1" noChangeArrowheads="1"/>
          </p:cNvPicPr>
          <p:nvPr/>
        </p:nvPicPr>
        <p:blipFill>
          <a:blip r:embed="rId5"/>
          <a:srcRect/>
          <a:stretch>
            <a:fillRect/>
          </a:stretch>
        </p:blipFill>
        <p:spPr bwMode="auto">
          <a:xfrm>
            <a:off x="-24052" y="43146"/>
            <a:ext cx="9168052" cy="273778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Нижний колонтитул 1"/>
          <p:cNvSpPr>
            <a:spLocks noGrp="1"/>
          </p:cNvSpPr>
          <p:nvPr>
            <p:ph type="ftr" sz="quarter" idx="11"/>
          </p:nvPr>
        </p:nvSpPr>
        <p:spPr/>
        <p:txBody>
          <a:bodyPr/>
          <a:lstStyle/>
          <a:p>
            <a:pPr>
              <a:defRPr/>
            </a:pPr>
            <a:r>
              <a:rPr lang="en-US" smtClean="0"/>
              <a:t>www.ZHARAR.com</a:t>
            </a:r>
            <a:endParaRPr lang="ru-RU"/>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Прямоугольник 3"/>
          <p:cNvSpPr>
            <a:spLocks noChangeArrowheads="1"/>
          </p:cNvSpPr>
          <p:nvPr/>
        </p:nvSpPr>
        <p:spPr bwMode="auto">
          <a:xfrm>
            <a:off x="3419475" y="7938"/>
            <a:ext cx="5616575" cy="6370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ru-RU" sz="2400" b="1">
                <a:latin typeface="Times New Roman" pitchFamily="18" charset="0"/>
              </a:rPr>
              <a:t>Топырақ эрозиясы</a:t>
            </a:r>
            <a:r>
              <a:rPr lang="ru-RU" sz="2400">
                <a:latin typeface="Times New Roman" pitchFamily="18" charset="0"/>
              </a:rPr>
              <a:t> (</a:t>
            </a:r>
            <a:r>
              <a:rPr lang="ru-RU" sz="2400">
                <a:latin typeface="Times New Roman" pitchFamily="18" charset="0"/>
                <a:hlinkClick r:id="rId2" tooltip="Латын тілі"/>
              </a:rPr>
              <a:t>латынша</a:t>
            </a:r>
            <a:r>
              <a:rPr lang="ru-RU" sz="2400">
                <a:latin typeface="Times New Roman" pitchFamily="18" charset="0"/>
              </a:rPr>
              <a:t> </a:t>
            </a:r>
            <a:r>
              <a:rPr lang="en-US" sz="2400"/>
              <a:t>eros</a:t>
            </a:r>
            <a:r>
              <a:rPr lang="ru-RU" sz="2400">
                <a:latin typeface="Times New Roman" pitchFamily="18" charset="0"/>
              </a:rPr>
              <a:t>і</a:t>
            </a:r>
            <a:r>
              <a:rPr lang="en-US" sz="2400"/>
              <a:t>o – </a:t>
            </a:r>
            <a:r>
              <a:rPr lang="ru-RU" sz="2400">
                <a:latin typeface="Times New Roman" pitchFamily="18" charset="0"/>
              </a:rPr>
              <a:t>желіну) – </a:t>
            </a:r>
            <a:r>
              <a:rPr lang="ru-RU" sz="2400">
                <a:latin typeface="Times New Roman" pitchFamily="18" charset="0"/>
                <a:hlinkClick r:id="rId3" tooltip="Топырақ"/>
              </a:rPr>
              <a:t>топырақтың</a:t>
            </a:r>
            <a:r>
              <a:rPr lang="ru-RU" sz="2400">
                <a:latin typeface="Times New Roman" pitchFamily="18" charset="0"/>
              </a:rPr>
              <a:t> беткі ұнтақталған құнарлы қабатының </a:t>
            </a:r>
            <a:r>
              <a:rPr lang="ru-RU" sz="2400">
                <a:latin typeface="Times New Roman" pitchFamily="18" charset="0"/>
                <a:hlinkClick r:id="rId4" tooltip="Жел"/>
              </a:rPr>
              <a:t>жел</a:t>
            </a:r>
            <a:r>
              <a:rPr lang="ru-RU" sz="2400">
                <a:latin typeface="Times New Roman" pitchFamily="18" charset="0"/>
              </a:rPr>
              <a:t> күшімен немесе су ағынының шаюы салдарынан құнарының азаюы. </a:t>
            </a:r>
            <a:r>
              <a:rPr lang="ru-RU" sz="2400">
                <a:latin typeface="Times New Roman" pitchFamily="18" charset="0"/>
                <a:hlinkClick r:id="rId5" tooltip="Жел эрозиясы"/>
              </a:rPr>
              <a:t>Жел эрозиясы</a:t>
            </a:r>
            <a:r>
              <a:rPr lang="ru-RU" sz="2400">
                <a:latin typeface="Times New Roman" pitchFamily="18" charset="0"/>
              </a:rPr>
              <a:t> кез келген топырақ типінде кездесіп, жел күшімен топырақтың беткі қабатын, кейде өсіп тұрған өсімдігімен бірге басқа жаққа ұшырып әкетеді. Әдетте жел эрозиясы жер бедері жазық, құрғақ, ормансыз шөл аймақтарында жиі болады. Тіпті </a:t>
            </a:r>
            <a:r>
              <a:rPr lang="ru-RU" sz="2400">
                <a:latin typeface="Times New Roman" pitchFamily="18" charset="0"/>
                <a:hlinkClick r:id="rId6" tooltip="Шөл"/>
              </a:rPr>
              <a:t>шөл</a:t>
            </a:r>
            <a:r>
              <a:rPr lang="ru-RU" sz="2400">
                <a:latin typeface="Times New Roman" pitchFamily="18" charset="0"/>
              </a:rPr>
              <a:t>аймақтарындағы </a:t>
            </a:r>
            <a:r>
              <a:rPr lang="ru-RU" sz="2400">
                <a:latin typeface="Times New Roman" pitchFamily="18" charset="0"/>
                <a:hlinkClick r:id="rId7" tooltip="Құмды алқап (мұндай бет жоқ)"/>
              </a:rPr>
              <a:t>құмды алқаптардың</a:t>
            </a:r>
            <a:r>
              <a:rPr lang="ru-RU" sz="2400">
                <a:latin typeface="Times New Roman" pitchFamily="18" charset="0"/>
              </a:rPr>
              <a:t> шөп өспейтін бөліктері жел әсерінен бір орыннан екінші орынға жиі жылжып отырады. Оларды </a:t>
            </a:r>
            <a:r>
              <a:rPr lang="ru-RU" sz="2400">
                <a:latin typeface="Times New Roman" pitchFamily="18" charset="0"/>
                <a:hlinkClick r:id="rId8" tooltip="Жылжымалы құмдар (мұндай бет жоқ)"/>
              </a:rPr>
              <a:t>жылжымалы құмдар</a:t>
            </a:r>
            <a:r>
              <a:rPr lang="ru-RU" sz="2400">
                <a:latin typeface="Times New Roman" pitchFamily="18" charset="0"/>
              </a:rPr>
              <a:t> деп атайды. </a:t>
            </a:r>
          </a:p>
        </p:txBody>
      </p:sp>
      <p:pic>
        <p:nvPicPr>
          <p:cNvPr id="2050" name="Picture 2" descr="C:\Users\fotech.one\Desktop\Топырак\220px-Waste_July_2010-2.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9511" y="620688"/>
            <a:ext cx="2930669" cy="540060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Нижний колонтитул 1"/>
          <p:cNvSpPr>
            <a:spLocks noGrp="1"/>
          </p:cNvSpPr>
          <p:nvPr>
            <p:ph type="ftr" sz="quarter" idx="11"/>
          </p:nvPr>
        </p:nvSpPr>
        <p:spPr/>
        <p:txBody>
          <a:bodyPr/>
          <a:lstStyle/>
          <a:p>
            <a:pPr>
              <a:defRPr/>
            </a:pPr>
            <a:r>
              <a:rPr lang="en-US" smtClean="0"/>
              <a:t>www.ZHARAR.com</a:t>
            </a:r>
            <a:endParaRPr lang="ru-RU"/>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Объект 1"/>
          <p:cNvSpPr>
            <a:spLocks noGrp="1"/>
          </p:cNvSpPr>
          <p:nvPr>
            <p:ph idx="1"/>
          </p:nvPr>
        </p:nvSpPr>
        <p:spPr>
          <a:xfrm>
            <a:off x="179388" y="333375"/>
            <a:ext cx="8785225" cy="6335713"/>
          </a:xfrm>
        </p:spPr>
        <p:txBody>
          <a:bodyPr/>
          <a:lstStyle/>
          <a:p>
            <a:r>
              <a:rPr lang="ru-RU" sz="2800" b="1" smtClean="0">
                <a:solidFill>
                  <a:srgbClr val="00B050"/>
                </a:solidFill>
              </a:rPr>
              <a:t>Топырақ бетінде өсімдік жақсы өскен алқаптар жел эрозиясына ұшырай бермейді. Өсімдік тамырлары топырақтың беткі қабатын бекітіп ұстап тұрады, өскіндері жауын суының біразын өздеріне сіңіріп, қалғанын жер астына өткізеді, ал екпе ағаштар қар тоқтатуға және олардың топырақ бетінде біркелкі таралуына септігін тигізеді, желдің күшін азайтады, т.б. Ал бұл жерлерді кәдімгі қайырмалы соқамен жыртып, топырақтың майда ұнтақталған бос қабаты жер бетіне шыққан кезде олар желдің еркіне беріліп ұшады. Осындай жағдай тың игеру кезінде Қазақстанның солт. аймақтарында кең өріс алған.</a:t>
            </a:r>
          </a:p>
        </p:txBody>
      </p:sp>
      <p:sp>
        <p:nvSpPr>
          <p:cNvPr id="2" name="Нижний колонтитул 1"/>
          <p:cNvSpPr>
            <a:spLocks noGrp="1"/>
          </p:cNvSpPr>
          <p:nvPr>
            <p:ph type="ftr" sz="quarter" idx="11"/>
          </p:nvPr>
        </p:nvSpPr>
        <p:spPr/>
        <p:txBody>
          <a:bodyPr/>
          <a:lstStyle/>
          <a:p>
            <a:pPr>
              <a:defRPr/>
            </a:pPr>
            <a:r>
              <a:rPr lang="en-US" smtClean="0"/>
              <a:t>www.ZHARAR.com</a:t>
            </a:r>
            <a:endParaRPr lang="ru-RU"/>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Объект 1"/>
          <p:cNvSpPr>
            <a:spLocks noGrp="1"/>
          </p:cNvSpPr>
          <p:nvPr>
            <p:ph idx="1"/>
          </p:nvPr>
        </p:nvSpPr>
        <p:spPr/>
        <p:txBody>
          <a:bodyPr/>
          <a:lstStyle/>
          <a:p>
            <a:endParaRPr lang="ru-RU" smtClean="0"/>
          </a:p>
        </p:txBody>
      </p:sp>
      <p:sp>
        <p:nvSpPr>
          <p:cNvPr id="14339" name="Заголовок 2"/>
          <p:cNvSpPr>
            <a:spLocks noGrp="1"/>
          </p:cNvSpPr>
          <p:nvPr>
            <p:ph type="title"/>
          </p:nvPr>
        </p:nvSpPr>
        <p:spPr/>
        <p:txBody>
          <a:bodyPr/>
          <a:lstStyle/>
          <a:p>
            <a:endParaRPr lang="ru-RU" smtClean="0"/>
          </a:p>
        </p:txBody>
      </p:sp>
      <p:pic>
        <p:nvPicPr>
          <p:cNvPr id="3076" name="Picture 4" descr="C:\Users\fotech.one\Desktop\Топырак\IMG_714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469646"/>
            <a:ext cx="8575057" cy="5539487"/>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2" name="Нижний колонтитул 1"/>
          <p:cNvSpPr>
            <a:spLocks noGrp="1"/>
          </p:cNvSpPr>
          <p:nvPr>
            <p:ph type="ftr" sz="quarter" idx="11"/>
          </p:nvPr>
        </p:nvSpPr>
        <p:spPr/>
        <p:txBody>
          <a:bodyPr/>
          <a:lstStyle/>
          <a:p>
            <a:pPr>
              <a:defRPr/>
            </a:pPr>
            <a:r>
              <a:rPr lang="en-US" smtClean="0"/>
              <a:t>www.ZHARAR.com</a:t>
            </a:r>
            <a:endParaRPr lang="ru-RU"/>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Объект 1"/>
          <p:cNvSpPr>
            <a:spLocks noGrp="1"/>
          </p:cNvSpPr>
          <p:nvPr>
            <p:ph idx="1"/>
          </p:nvPr>
        </p:nvSpPr>
        <p:spPr>
          <a:xfrm>
            <a:off x="107950" y="188913"/>
            <a:ext cx="8928100" cy="6335712"/>
          </a:xfrm>
        </p:spPr>
        <p:txBody>
          <a:bodyPr/>
          <a:lstStyle/>
          <a:p>
            <a:r>
              <a:rPr lang="ru-RU" sz="3600" b="1" i="1" smtClean="0">
                <a:solidFill>
                  <a:srgbClr val="7030A0"/>
                </a:solidFill>
              </a:rPr>
              <a:t>Топырақты жел эрозиясынан қорғау үшін жасалған жүйенің негізінде топырақты бұрынғыдай қайырмалы соқамен жыртудың орнына қайырмасыз етіп жыртып, терең қопсыту ұсынылған. Сонда топырақта өскен дақыл сабақтары топырақ бетінде қалып, қыста қар тоқтатуға, желдің күшін төмендетуге септігін тигізеді. Ең бастысы бос топырақ жер бетіне шықпай, біршама тереңдікте жатады. </a:t>
            </a:r>
          </a:p>
        </p:txBody>
      </p:sp>
      <p:sp>
        <p:nvSpPr>
          <p:cNvPr id="2" name="Нижний колонтитул 1"/>
          <p:cNvSpPr>
            <a:spLocks noGrp="1"/>
          </p:cNvSpPr>
          <p:nvPr>
            <p:ph type="ftr" sz="quarter" idx="11"/>
          </p:nvPr>
        </p:nvSpPr>
        <p:spPr/>
        <p:txBody>
          <a:bodyPr/>
          <a:lstStyle/>
          <a:p>
            <a:pPr>
              <a:defRPr/>
            </a:pPr>
            <a:r>
              <a:rPr lang="en-US" smtClean="0"/>
              <a:t>www.ZHARAR.com</a:t>
            </a:r>
            <a:endParaRPr lang="ru-RU"/>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180975" y="28575"/>
            <a:ext cx="5257800" cy="6337300"/>
          </a:xfrm>
        </p:spPr>
        <p:txBody>
          <a:bodyPr rtlCol="0">
            <a:noAutofit/>
          </a:bodyPr>
          <a:lstStyle/>
          <a:p>
            <a:pPr marL="365760" indent="-365760" fontAlgn="auto">
              <a:spcAft>
                <a:spcPts val="0"/>
              </a:spcAft>
              <a:defRPr/>
            </a:pPr>
            <a:r>
              <a:rPr lang="ru-RU" b="1" dirty="0">
                <a:solidFill>
                  <a:schemeClr val="bg1">
                    <a:lumMod val="50000"/>
                  </a:schemeClr>
                </a:solidFill>
              </a:rPr>
              <a:t>Су </a:t>
            </a:r>
            <a:r>
              <a:rPr lang="ru-RU" b="1" dirty="0" err="1">
                <a:solidFill>
                  <a:schemeClr val="bg1">
                    <a:lumMod val="50000"/>
                  </a:schemeClr>
                </a:solidFill>
              </a:rPr>
              <a:t>эрозиясы</a:t>
            </a:r>
            <a:r>
              <a:rPr lang="ru-RU" b="1" dirty="0">
                <a:solidFill>
                  <a:schemeClr val="bg1">
                    <a:lumMod val="50000"/>
                  </a:schemeClr>
                </a:solidFill>
              </a:rPr>
              <a:t> </a:t>
            </a:r>
            <a:r>
              <a:rPr lang="ru-RU" b="1" dirty="0" err="1">
                <a:solidFill>
                  <a:schemeClr val="bg1">
                    <a:lumMod val="50000"/>
                  </a:schemeClr>
                </a:solidFill>
              </a:rPr>
              <a:t>қатты</a:t>
            </a:r>
            <a:r>
              <a:rPr lang="ru-RU" b="1" dirty="0">
                <a:solidFill>
                  <a:schemeClr val="bg1">
                    <a:lumMod val="50000"/>
                  </a:schemeClr>
                </a:solidFill>
              </a:rPr>
              <a:t> </a:t>
            </a:r>
            <a:r>
              <a:rPr lang="ru-RU" b="1" dirty="0" err="1">
                <a:solidFill>
                  <a:schemeClr val="bg1">
                    <a:lumMod val="50000"/>
                  </a:schemeClr>
                </a:solidFill>
              </a:rPr>
              <a:t>нөсерлеп</a:t>
            </a:r>
            <a:r>
              <a:rPr lang="ru-RU" b="1" dirty="0">
                <a:solidFill>
                  <a:schemeClr val="bg1">
                    <a:lumMod val="50000"/>
                  </a:schemeClr>
                </a:solidFill>
              </a:rPr>
              <a:t> </a:t>
            </a:r>
            <a:r>
              <a:rPr lang="ru-RU" b="1" dirty="0" err="1">
                <a:solidFill>
                  <a:schemeClr val="bg1">
                    <a:lumMod val="50000"/>
                  </a:schemeClr>
                </a:solidFill>
              </a:rPr>
              <a:t>жауған</a:t>
            </a:r>
            <a:r>
              <a:rPr lang="ru-RU" b="1" dirty="0">
                <a:solidFill>
                  <a:schemeClr val="bg1">
                    <a:lumMod val="50000"/>
                  </a:schemeClr>
                </a:solidFill>
              </a:rPr>
              <a:t> </a:t>
            </a:r>
            <a:r>
              <a:rPr lang="ru-RU" b="1" dirty="0" err="1">
                <a:solidFill>
                  <a:schemeClr val="bg1">
                    <a:lumMod val="50000"/>
                  </a:schemeClr>
                </a:solidFill>
              </a:rPr>
              <a:t>жаңбырдан</a:t>
            </a:r>
            <a:r>
              <a:rPr lang="ru-RU" b="1" dirty="0">
                <a:solidFill>
                  <a:schemeClr val="bg1">
                    <a:lumMod val="50000"/>
                  </a:schemeClr>
                </a:solidFill>
              </a:rPr>
              <a:t> </a:t>
            </a:r>
            <a:r>
              <a:rPr lang="ru-RU" b="1" dirty="0" err="1">
                <a:solidFill>
                  <a:schemeClr val="bg1">
                    <a:lumMod val="50000"/>
                  </a:schemeClr>
                </a:solidFill>
              </a:rPr>
              <a:t>немесе</a:t>
            </a:r>
            <a:r>
              <a:rPr lang="ru-RU" b="1" dirty="0">
                <a:solidFill>
                  <a:schemeClr val="bg1">
                    <a:lumMod val="50000"/>
                  </a:schemeClr>
                </a:solidFill>
              </a:rPr>
              <a:t> </a:t>
            </a:r>
            <a:r>
              <a:rPr lang="ru-RU" b="1" dirty="0" err="1">
                <a:solidFill>
                  <a:schemeClr val="bg1">
                    <a:lumMod val="50000"/>
                  </a:schemeClr>
                </a:solidFill>
              </a:rPr>
              <a:t>қыста</a:t>
            </a:r>
            <a:r>
              <a:rPr lang="ru-RU" b="1" dirty="0">
                <a:solidFill>
                  <a:schemeClr val="bg1">
                    <a:lumMod val="50000"/>
                  </a:schemeClr>
                </a:solidFill>
              </a:rPr>
              <a:t> мол </a:t>
            </a:r>
            <a:r>
              <a:rPr lang="ru-RU" b="1" dirty="0" err="1">
                <a:solidFill>
                  <a:schemeClr val="bg1">
                    <a:lumMod val="50000"/>
                  </a:schemeClr>
                </a:solidFill>
              </a:rPr>
              <a:t>жиналған</a:t>
            </a:r>
            <a:r>
              <a:rPr lang="ru-RU" b="1" dirty="0">
                <a:solidFill>
                  <a:schemeClr val="bg1">
                    <a:lumMod val="50000"/>
                  </a:schemeClr>
                </a:solidFill>
              </a:rPr>
              <a:t> </a:t>
            </a:r>
            <a:r>
              <a:rPr lang="ru-RU" b="1" dirty="0" err="1">
                <a:solidFill>
                  <a:schemeClr val="bg1">
                    <a:lumMod val="50000"/>
                  </a:schemeClr>
                </a:solidFill>
              </a:rPr>
              <a:t>қардың</a:t>
            </a:r>
            <a:r>
              <a:rPr lang="ru-RU" b="1" dirty="0">
                <a:solidFill>
                  <a:schemeClr val="bg1">
                    <a:lumMod val="50000"/>
                  </a:schemeClr>
                </a:solidFill>
              </a:rPr>
              <a:t> тез </a:t>
            </a:r>
            <a:r>
              <a:rPr lang="ru-RU" b="1" dirty="0" err="1">
                <a:solidFill>
                  <a:schemeClr val="bg1">
                    <a:lumMod val="50000"/>
                  </a:schemeClr>
                </a:solidFill>
              </a:rPr>
              <a:t>еруі</a:t>
            </a:r>
            <a:r>
              <a:rPr lang="ru-RU" b="1" dirty="0">
                <a:solidFill>
                  <a:schemeClr val="bg1">
                    <a:lumMod val="50000"/>
                  </a:schemeClr>
                </a:solidFill>
              </a:rPr>
              <a:t> </a:t>
            </a:r>
            <a:r>
              <a:rPr lang="ru-RU" b="1" dirty="0" err="1">
                <a:solidFill>
                  <a:schemeClr val="bg1">
                    <a:lumMod val="50000"/>
                  </a:schemeClr>
                </a:solidFill>
              </a:rPr>
              <a:t>нәтижесінде</a:t>
            </a:r>
            <a:r>
              <a:rPr lang="ru-RU" b="1" dirty="0">
                <a:solidFill>
                  <a:schemeClr val="bg1">
                    <a:lumMod val="50000"/>
                  </a:schemeClr>
                </a:solidFill>
              </a:rPr>
              <a:t> </a:t>
            </a:r>
            <a:r>
              <a:rPr lang="ru-RU" b="1" dirty="0" err="1">
                <a:solidFill>
                  <a:schemeClr val="bg1">
                    <a:lumMod val="50000"/>
                  </a:schemeClr>
                </a:solidFill>
              </a:rPr>
              <a:t>пайда</a:t>
            </a:r>
            <a:r>
              <a:rPr lang="ru-RU" b="1" dirty="0">
                <a:solidFill>
                  <a:schemeClr val="bg1">
                    <a:lumMod val="50000"/>
                  </a:schemeClr>
                </a:solidFill>
              </a:rPr>
              <a:t> </a:t>
            </a:r>
            <a:r>
              <a:rPr lang="ru-RU" b="1" dirty="0" err="1">
                <a:solidFill>
                  <a:schemeClr val="bg1">
                    <a:lumMod val="50000"/>
                  </a:schemeClr>
                </a:solidFill>
              </a:rPr>
              <a:t>болады</a:t>
            </a:r>
            <a:r>
              <a:rPr lang="ru-RU" b="1" dirty="0">
                <a:solidFill>
                  <a:schemeClr val="bg1">
                    <a:lumMod val="50000"/>
                  </a:schemeClr>
                </a:solidFill>
              </a:rPr>
              <a:t>. </a:t>
            </a:r>
            <a:r>
              <a:rPr lang="ru-RU" b="1" dirty="0" err="1">
                <a:solidFill>
                  <a:schemeClr val="bg1">
                    <a:lumMod val="50000"/>
                  </a:schemeClr>
                </a:solidFill>
              </a:rPr>
              <a:t>Мұндай</a:t>
            </a:r>
            <a:r>
              <a:rPr lang="ru-RU" b="1" dirty="0">
                <a:solidFill>
                  <a:schemeClr val="bg1">
                    <a:lumMod val="50000"/>
                  </a:schemeClr>
                </a:solidFill>
              </a:rPr>
              <a:t> </a:t>
            </a:r>
            <a:r>
              <a:rPr lang="ru-RU" b="1" dirty="0" err="1">
                <a:solidFill>
                  <a:schemeClr val="bg1">
                    <a:lumMod val="50000"/>
                  </a:schemeClr>
                </a:solidFill>
              </a:rPr>
              <a:t>жағдайлар</a:t>
            </a:r>
            <a:r>
              <a:rPr lang="ru-RU" b="1" dirty="0">
                <a:solidFill>
                  <a:schemeClr val="bg1">
                    <a:lumMod val="50000"/>
                  </a:schemeClr>
                </a:solidFill>
              </a:rPr>
              <a:t> </a:t>
            </a:r>
            <a:r>
              <a:rPr lang="ru-RU" b="1" dirty="0" err="1">
                <a:solidFill>
                  <a:schemeClr val="bg1">
                    <a:lumMod val="50000"/>
                  </a:schemeClr>
                </a:solidFill>
              </a:rPr>
              <a:t>еңіс</a:t>
            </a:r>
            <a:r>
              <a:rPr lang="ru-RU" b="1" dirty="0">
                <a:solidFill>
                  <a:schemeClr val="bg1">
                    <a:lumMod val="50000"/>
                  </a:schemeClr>
                </a:solidFill>
              </a:rPr>
              <a:t> </a:t>
            </a:r>
            <a:r>
              <a:rPr lang="ru-RU" b="1" dirty="0" err="1">
                <a:solidFill>
                  <a:schemeClr val="bg1">
                    <a:lumMod val="50000"/>
                  </a:schemeClr>
                </a:solidFill>
              </a:rPr>
              <a:t>жері</a:t>
            </a:r>
            <a:r>
              <a:rPr lang="ru-RU" b="1" dirty="0">
                <a:solidFill>
                  <a:schemeClr val="bg1">
                    <a:lumMod val="50000"/>
                  </a:schemeClr>
                </a:solidFill>
              </a:rPr>
              <a:t> мол </a:t>
            </a:r>
            <a:r>
              <a:rPr lang="ru-RU" b="1" dirty="0" err="1">
                <a:solidFill>
                  <a:schemeClr val="bg1">
                    <a:lumMod val="50000"/>
                  </a:schemeClr>
                </a:solidFill>
              </a:rPr>
              <a:t>таулы</a:t>
            </a:r>
            <a:r>
              <a:rPr lang="ru-RU" b="1" dirty="0">
                <a:solidFill>
                  <a:schemeClr val="bg1">
                    <a:lumMod val="50000"/>
                  </a:schemeClr>
                </a:solidFill>
              </a:rPr>
              <a:t> </a:t>
            </a:r>
            <a:r>
              <a:rPr lang="ru-RU" b="1" dirty="0" err="1">
                <a:solidFill>
                  <a:schemeClr val="bg1">
                    <a:lumMod val="50000"/>
                  </a:schemeClr>
                </a:solidFill>
              </a:rPr>
              <a:t>беткейлерде</a:t>
            </a:r>
            <a:r>
              <a:rPr lang="ru-RU" b="1" dirty="0">
                <a:solidFill>
                  <a:schemeClr val="bg1">
                    <a:lumMod val="50000"/>
                  </a:schemeClr>
                </a:solidFill>
              </a:rPr>
              <a:t> </a:t>
            </a:r>
            <a:r>
              <a:rPr lang="ru-RU" b="1" dirty="0" err="1">
                <a:solidFill>
                  <a:schemeClr val="bg1">
                    <a:lumMod val="50000"/>
                  </a:schemeClr>
                </a:solidFill>
              </a:rPr>
              <a:t>жиі</a:t>
            </a:r>
            <a:r>
              <a:rPr lang="ru-RU" b="1" dirty="0">
                <a:solidFill>
                  <a:schemeClr val="bg1">
                    <a:lumMod val="50000"/>
                  </a:schemeClr>
                </a:solidFill>
              </a:rPr>
              <a:t> </a:t>
            </a:r>
            <a:r>
              <a:rPr lang="ru-RU" b="1" dirty="0" err="1">
                <a:solidFill>
                  <a:schemeClr val="bg1">
                    <a:lumMod val="50000"/>
                  </a:schemeClr>
                </a:solidFill>
              </a:rPr>
              <a:t>кездеседі</a:t>
            </a:r>
            <a:r>
              <a:rPr lang="ru-RU" b="1" dirty="0">
                <a:solidFill>
                  <a:schemeClr val="bg1">
                    <a:lumMod val="50000"/>
                  </a:schemeClr>
                </a:solidFill>
              </a:rPr>
              <a:t>. </a:t>
            </a:r>
            <a:r>
              <a:rPr lang="ru-RU" b="1" dirty="0" err="1">
                <a:solidFill>
                  <a:schemeClr val="bg1">
                    <a:lumMod val="50000"/>
                  </a:schemeClr>
                </a:solidFill>
              </a:rPr>
              <a:t>Бұл</a:t>
            </a:r>
            <a:r>
              <a:rPr lang="ru-RU" b="1" dirty="0">
                <a:solidFill>
                  <a:schemeClr val="bg1">
                    <a:lumMod val="50000"/>
                  </a:schemeClr>
                </a:solidFill>
              </a:rPr>
              <a:t> су </a:t>
            </a:r>
            <a:r>
              <a:rPr lang="ru-RU" b="1" dirty="0" err="1">
                <a:solidFill>
                  <a:schemeClr val="bg1">
                    <a:lumMod val="50000"/>
                  </a:schemeClr>
                </a:solidFill>
              </a:rPr>
              <a:t>ағындары</a:t>
            </a:r>
            <a:r>
              <a:rPr lang="ru-RU" b="1" dirty="0">
                <a:solidFill>
                  <a:schemeClr val="bg1">
                    <a:lumMod val="50000"/>
                  </a:schemeClr>
                </a:solidFill>
              </a:rPr>
              <a:t> </a:t>
            </a:r>
            <a:r>
              <a:rPr lang="ru-RU" b="1" dirty="0" err="1">
                <a:solidFill>
                  <a:schemeClr val="bg1">
                    <a:lumMod val="50000"/>
                  </a:schemeClr>
                </a:solidFill>
              </a:rPr>
              <a:t>тік</a:t>
            </a:r>
            <a:r>
              <a:rPr lang="ru-RU" b="1" dirty="0">
                <a:solidFill>
                  <a:schemeClr val="bg1">
                    <a:lumMod val="50000"/>
                  </a:schemeClr>
                </a:solidFill>
              </a:rPr>
              <a:t> </a:t>
            </a:r>
            <a:r>
              <a:rPr lang="ru-RU" b="1" dirty="0" err="1">
                <a:solidFill>
                  <a:schemeClr val="bg1">
                    <a:lumMod val="50000"/>
                  </a:schemeClr>
                </a:solidFill>
              </a:rPr>
              <a:t>беткейдегі</a:t>
            </a:r>
            <a:r>
              <a:rPr lang="ru-RU" b="1" dirty="0">
                <a:solidFill>
                  <a:schemeClr val="bg1">
                    <a:lumMod val="50000"/>
                  </a:schemeClr>
                </a:solidFill>
              </a:rPr>
              <a:t> </a:t>
            </a:r>
            <a:r>
              <a:rPr lang="ru-RU" b="1" dirty="0" err="1">
                <a:solidFill>
                  <a:schemeClr val="bg1">
                    <a:lumMod val="50000"/>
                  </a:schemeClr>
                </a:solidFill>
              </a:rPr>
              <a:t>топырақ</a:t>
            </a:r>
            <a:r>
              <a:rPr lang="ru-RU" b="1" dirty="0">
                <a:solidFill>
                  <a:schemeClr val="bg1">
                    <a:lumMod val="50000"/>
                  </a:schemeClr>
                </a:solidFill>
              </a:rPr>
              <a:t> </a:t>
            </a:r>
            <a:r>
              <a:rPr lang="ru-RU" b="1" dirty="0" err="1">
                <a:solidFill>
                  <a:schemeClr val="bg1">
                    <a:lumMod val="50000"/>
                  </a:schemeClr>
                </a:solidFill>
              </a:rPr>
              <a:t>бетін</a:t>
            </a:r>
            <a:r>
              <a:rPr lang="ru-RU" b="1" dirty="0">
                <a:solidFill>
                  <a:schemeClr val="bg1">
                    <a:lumMod val="50000"/>
                  </a:schemeClr>
                </a:solidFill>
              </a:rPr>
              <a:t> </a:t>
            </a:r>
            <a:r>
              <a:rPr lang="ru-RU" b="1" dirty="0" err="1">
                <a:solidFill>
                  <a:schemeClr val="bg1">
                    <a:lumMod val="50000"/>
                  </a:schemeClr>
                </a:solidFill>
              </a:rPr>
              <a:t>ғана</a:t>
            </a:r>
            <a:r>
              <a:rPr lang="ru-RU" b="1" dirty="0">
                <a:solidFill>
                  <a:schemeClr val="bg1">
                    <a:lumMod val="50000"/>
                  </a:schemeClr>
                </a:solidFill>
              </a:rPr>
              <a:t> </a:t>
            </a:r>
            <a:r>
              <a:rPr lang="ru-RU" b="1" dirty="0" err="1">
                <a:solidFill>
                  <a:schemeClr val="bg1">
                    <a:lumMod val="50000"/>
                  </a:schemeClr>
                </a:solidFill>
              </a:rPr>
              <a:t>шайып</a:t>
            </a:r>
            <a:r>
              <a:rPr lang="ru-RU" b="1" dirty="0">
                <a:solidFill>
                  <a:schemeClr val="bg1">
                    <a:lumMod val="50000"/>
                  </a:schemeClr>
                </a:solidFill>
              </a:rPr>
              <a:t> </a:t>
            </a:r>
            <a:r>
              <a:rPr lang="ru-RU" b="1" dirty="0" err="1">
                <a:solidFill>
                  <a:schemeClr val="bg1">
                    <a:lumMod val="50000"/>
                  </a:schemeClr>
                </a:solidFill>
              </a:rPr>
              <a:t>қоймай</a:t>
            </a:r>
            <a:r>
              <a:rPr lang="ru-RU" b="1" dirty="0">
                <a:solidFill>
                  <a:schemeClr val="bg1">
                    <a:lumMod val="50000"/>
                  </a:schemeClr>
                </a:solidFill>
              </a:rPr>
              <a:t>, </a:t>
            </a:r>
            <a:r>
              <a:rPr lang="ru-RU" b="1" dirty="0" err="1">
                <a:solidFill>
                  <a:schemeClr val="bg1">
                    <a:lumMod val="50000"/>
                  </a:schemeClr>
                </a:solidFill>
              </a:rPr>
              <a:t>көп</a:t>
            </a:r>
            <a:r>
              <a:rPr lang="ru-RU" b="1" dirty="0">
                <a:solidFill>
                  <a:schemeClr val="bg1">
                    <a:lumMod val="50000"/>
                  </a:schemeClr>
                </a:solidFill>
              </a:rPr>
              <a:t> </a:t>
            </a:r>
            <a:r>
              <a:rPr lang="ru-RU" b="1" dirty="0" err="1">
                <a:solidFill>
                  <a:schemeClr val="bg1">
                    <a:lumMod val="50000"/>
                  </a:schemeClr>
                </a:solidFill>
              </a:rPr>
              <a:t>жағдайларда</a:t>
            </a:r>
            <a:r>
              <a:rPr lang="ru-RU" b="1" dirty="0">
                <a:solidFill>
                  <a:schemeClr val="bg1">
                    <a:lumMod val="50000"/>
                  </a:schemeClr>
                </a:solidFill>
              </a:rPr>
              <a:t> </a:t>
            </a:r>
            <a:r>
              <a:rPr lang="ru-RU" b="1" dirty="0" err="1">
                <a:solidFill>
                  <a:schemeClr val="bg1">
                    <a:lumMod val="50000"/>
                  </a:schemeClr>
                </a:solidFill>
              </a:rPr>
              <a:t>сай</a:t>
            </a:r>
            <a:r>
              <a:rPr lang="ru-RU" b="1" dirty="0">
                <a:solidFill>
                  <a:schemeClr val="bg1">
                    <a:lumMod val="50000"/>
                  </a:schemeClr>
                </a:solidFill>
              </a:rPr>
              <a:t>, </a:t>
            </a:r>
            <a:r>
              <a:rPr lang="ru-RU" b="1" dirty="0" err="1">
                <a:solidFill>
                  <a:schemeClr val="bg1">
                    <a:lumMod val="50000"/>
                  </a:schemeClr>
                </a:solidFill>
              </a:rPr>
              <a:t>жыралардың</a:t>
            </a:r>
            <a:r>
              <a:rPr lang="ru-RU" b="1" dirty="0">
                <a:solidFill>
                  <a:schemeClr val="bg1">
                    <a:lumMod val="50000"/>
                  </a:schemeClr>
                </a:solidFill>
              </a:rPr>
              <a:t> </a:t>
            </a:r>
            <a:r>
              <a:rPr lang="ru-RU" b="1" dirty="0" err="1">
                <a:solidFill>
                  <a:schemeClr val="bg1">
                    <a:lumMod val="50000"/>
                  </a:schemeClr>
                </a:solidFill>
              </a:rPr>
              <a:t>пайда</a:t>
            </a:r>
            <a:r>
              <a:rPr lang="ru-RU" b="1" dirty="0">
                <a:solidFill>
                  <a:schemeClr val="bg1">
                    <a:lumMod val="50000"/>
                  </a:schemeClr>
                </a:solidFill>
              </a:rPr>
              <a:t> </a:t>
            </a:r>
            <a:r>
              <a:rPr lang="ru-RU" b="1" dirty="0" err="1">
                <a:solidFill>
                  <a:schemeClr val="bg1">
                    <a:lumMod val="50000"/>
                  </a:schemeClr>
                </a:solidFill>
              </a:rPr>
              <a:t>болуына</a:t>
            </a:r>
            <a:r>
              <a:rPr lang="ru-RU" b="1" dirty="0">
                <a:solidFill>
                  <a:schemeClr val="bg1">
                    <a:lumMod val="50000"/>
                  </a:schemeClr>
                </a:solidFill>
              </a:rPr>
              <a:t> </a:t>
            </a:r>
            <a:r>
              <a:rPr lang="ru-RU" b="1" dirty="0" err="1">
                <a:solidFill>
                  <a:schemeClr val="bg1">
                    <a:lumMod val="50000"/>
                  </a:schemeClr>
                </a:solidFill>
              </a:rPr>
              <a:t>әкеп</a:t>
            </a:r>
            <a:r>
              <a:rPr lang="ru-RU" b="1" dirty="0">
                <a:solidFill>
                  <a:schemeClr val="bg1">
                    <a:lumMod val="50000"/>
                  </a:schemeClr>
                </a:solidFill>
              </a:rPr>
              <a:t> </a:t>
            </a:r>
            <a:r>
              <a:rPr lang="ru-RU" b="1" dirty="0" err="1">
                <a:solidFill>
                  <a:schemeClr val="bg1">
                    <a:lumMod val="50000"/>
                  </a:schemeClr>
                </a:solidFill>
              </a:rPr>
              <a:t>соғады</a:t>
            </a:r>
            <a:r>
              <a:rPr lang="ru-RU" b="1" dirty="0">
                <a:solidFill>
                  <a:schemeClr val="bg1">
                    <a:lumMod val="50000"/>
                  </a:schemeClr>
                </a:solidFill>
              </a:rPr>
              <a:t>. Тау </a:t>
            </a:r>
            <a:r>
              <a:rPr lang="ru-RU" b="1" dirty="0" err="1">
                <a:solidFill>
                  <a:schemeClr val="bg1">
                    <a:lumMod val="50000"/>
                  </a:schemeClr>
                </a:solidFill>
              </a:rPr>
              <a:t>етегіндегі</a:t>
            </a:r>
            <a:r>
              <a:rPr lang="ru-RU" b="1" dirty="0">
                <a:solidFill>
                  <a:schemeClr val="bg1">
                    <a:lumMod val="50000"/>
                  </a:schemeClr>
                </a:solidFill>
              </a:rPr>
              <a:t> </a:t>
            </a:r>
            <a:r>
              <a:rPr lang="ru-RU" b="1" dirty="0" err="1">
                <a:solidFill>
                  <a:schemeClr val="bg1">
                    <a:lumMod val="50000"/>
                  </a:schemeClr>
                </a:solidFill>
              </a:rPr>
              <a:t>беткей</a:t>
            </a:r>
            <a:r>
              <a:rPr lang="ru-RU" b="1" dirty="0">
                <a:solidFill>
                  <a:schemeClr val="bg1">
                    <a:lumMod val="50000"/>
                  </a:schemeClr>
                </a:solidFill>
              </a:rPr>
              <a:t> </a:t>
            </a:r>
            <a:r>
              <a:rPr lang="ru-RU" b="1" dirty="0" err="1">
                <a:solidFill>
                  <a:schemeClr val="bg1">
                    <a:lumMod val="50000"/>
                  </a:schemeClr>
                </a:solidFill>
              </a:rPr>
              <a:t>алаптарын</a:t>
            </a:r>
            <a:r>
              <a:rPr lang="ru-RU" b="1" dirty="0">
                <a:solidFill>
                  <a:schemeClr val="bg1">
                    <a:lumMod val="50000"/>
                  </a:schemeClr>
                </a:solidFill>
              </a:rPr>
              <a:t> су </a:t>
            </a:r>
            <a:r>
              <a:rPr lang="ru-RU" b="1" dirty="0" err="1">
                <a:solidFill>
                  <a:schemeClr val="bg1">
                    <a:lumMod val="50000"/>
                  </a:schemeClr>
                </a:solidFill>
              </a:rPr>
              <a:t>эрозиясынан</a:t>
            </a:r>
            <a:r>
              <a:rPr lang="ru-RU" b="1" dirty="0">
                <a:solidFill>
                  <a:schemeClr val="bg1">
                    <a:lumMod val="50000"/>
                  </a:schemeClr>
                </a:solidFill>
              </a:rPr>
              <a:t> </a:t>
            </a:r>
            <a:r>
              <a:rPr lang="ru-RU" b="1" dirty="0" err="1">
                <a:solidFill>
                  <a:schemeClr val="bg1">
                    <a:lumMod val="50000"/>
                  </a:schemeClr>
                </a:solidFill>
              </a:rPr>
              <a:t>қорғау</a:t>
            </a:r>
            <a:r>
              <a:rPr lang="ru-RU" b="1" dirty="0">
                <a:solidFill>
                  <a:schemeClr val="bg1">
                    <a:lumMod val="50000"/>
                  </a:schemeClr>
                </a:solidFill>
              </a:rPr>
              <a:t> </a:t>
            </a:r>
            <a:r>
              <a:rPr lang="ru-RU" b="1" dirty="0" err="1">
                <a:solidFill>
                  <a:schemeClr val="bg1">
                    <a:lumMod val="50000"/>
                  </a:schemeClr>
                </a:solidFill>
              </a:rPr>
              <a:t>үшін</a:t>
            </a:r>
            <a:r>
              <a:rPr lang="ru-RU" b="1" dirty="0">
                <a:solidFill>
                  <a:schemeClr val="bg1">
                    <a:lumMod val="50000"/>
                  </a:schemeClr>
                </a:solidFill>
              </a:rPr>
              <a:t> </a:t>
            </a:r>
            <a:r>
              <a:rPr lang="ru-RU" b="1" dirty="0" err="1">
                <a:solidFill>
                  <a:schemeClr val="bg1">
                    <a:lumMod val="50000"/>
                  </a:schemeClr>
                </a:solidFill>
              </a:rPr>
              <a:t>бұл</a:t>
            </a:r>
            <a:r>
              <a:rPr lang="ru-RU" b="1" dirty="0">
                <a:solidFill>
                  <a:schemeClr val="bg1">
                    <a:lumMod val="50000"/>
                  </a:schemeClr>
                </a:solidFill>
              </a:rPr>
              <a:t> </a:t>
            </a:r>
            <a:r>
              <a:rPr lang="ru-RU" b="1" dirty="0" err="1">
                <a:solidFill>
                  <a:schemeClr val="bg1">
                    <a:lumMod val="50000"/>
                  </a:schemeClr>
                </a:solidFill>
              </a:rPr>
              <a:t>жерлерге</a:t>
            </a:r>
            <a:r>
              <a:rPr lang="ru-RU" b="1" dirty="0">
                <a:solidFill>
                  <a:schemeClr val="bg1">
                    <a:lumMod val="50000"/>
                  </a:schemeClr>
                </a:solidFill>
              </a:rPr>
              <a:t> а. ш. </a:t>
            </a:r>
            <a:r>
              <a:rPr lang="ru-RU" b="1" dirty="0" err="1">
                <a:solidFill>
                  <a:schemeClr val="bg1">
                    <a:lumMod val="50000"/>
                  </a:schemeClr>
                </a:solidFill>
              </a:rPr>
              <a:t>дақылдарын</a:t>
            </a:r>
            <a:r>
              <a:rPr lang="ru-RU" b="1" dirty="0">
                <a:solidFill>
                  <a:schemeClr val="bg1">
                    <a:lumMod val="50000"/>
                  </a:schemeClr>
                </a:solidFill>
              </a:rPr>
              <a:t>, </a:t>
            </a:r>
            <a:r>
              <a:rPr lang="ru-RU" b="1" dirty="0" err="1">
                <a:solidFill>
                  <a:schemeClr val="bg1">
                    <a:lumMod val="50000"/>
                  </a:schemeClr>
                </a:solidFill>
              </a:rPr>
              <a:t>жеміс</a:t>
            </a:r>
            <a:r>
              <a:rPr lang="ru-RU" b="1" dirty="0">
                <a:solidFill>
                  <a:schemeClr val="bg1">
                    <a:lumMod val="50000"/>
                  </a:schemeClr>
                </a:solidFill>
              </a:rPr>
              <a:t> </a:t>
            </a:r>
            <a:r>
              <a:rPr lang="ru-RU" b="1" dirty="0" err="1">
                <a:solidFill>
                  <a:schemeClr val="bg1">
                    <a:lumMod val="50000"/>
                  </a:schemeClr>
                </a:solidFill>
              </a:rPr>
              <a:t>ағаштарын</a:t>
            </a:r>
            <a:r>
              <a:rPr lang="ru-RU" b="1" dirty="0">
                <a:solidFill>
                  <a:schemeClr val="bg1">
                    <a:lumMod val="50000"/>
                  </a:schemeClr>
                </a:solidFill>
              </a:rPr>
              <a:t> </a:t>
            </a:r>
            <a:r>
              <a:rPr lang="ru-RU" b="1" dirty="0" err="1">
                <a:solidFill>
                  <a:schemeClr val="bg1">
                    <a:lumMod val="50000"/>
                  </a:schemeClr>
                </a:solidFill>
              </a:rPr>
              <a:t>отырғызып</a:t>
            </a:r>
            <a:r>
              <a:rPr lang="ru-RU" b="1" dirty="0">
                <a:solidFill>
                  <a:schemeClr val="bg1">
                    <a:lumMod val="50000"/>
                  </a:schemeClr>
                </a:solidFill>
              </a:rPr>
              <a:t>, </a:t>
            </a:r>
            <a:r>
              <a:rPr lang="ru-RU" b="1" dirty="0" err="1">
                <a:solidFill>
                  <a:schemeClr val="bg1">
                    <a:lumMod val="50000"/>
                  </a:schemeClr>
                </a:solidFill>
              </a:rPr>
              <a:t>қолдан</a:t>
            </a:r>
            <a:r>
              <a:rPr lang="ru-RU" b="1" dirty="0">
                <a:solidFill>
                  <a:schemeClr val="bg1">
                    <a:lumMod val="50000"/>
                  </a:schemeClr>
                </a:solidFill>
              </a:rPr>
              <a:t> </a:t>
            </a:r>
            <a:r>
              <a:rPr lang="ru-RU" b="1" dirty="0" err="1">
                <a:solidFill>
                  <a:schemeClr val="bg1">
                    <a:lumMod val="50000"/>
                  </a:schemeClr>
                </a:solidFill>
              </a:rPr>
              <a:t>ыңғайлы</a:t>
            </a:r>
            <a:r>
              <a:rPr lang="ru-RU" b="1" dirty="0">
                <a:solidFill>
                  <a:schemeClr val="bg1">
                    <a:lumMod val="50000"/>
                  </a:schemeClr>
                </a:solidFill>
              </a:rPr>
              <a:t> </a:t>
            </a:r>
            <a:r>
              <a:rPr lang="ru-RU" b="1" dirty="0" err="1">
                <a:solidFill>
                  <a:schemeClr val="bg1">
                    <a:lumMod val="50000"/>
                  </a:schemeClr>
                </a:solidFill>
              </a:rPr>
              <a:t>жер</a:t>
            </a:r>
            <a:r>
              <a:rPr lang="ru-RU" b="1" dirty="0">
                <a:solidFill>
                  <a:schemeClr val="bg1">
                    <a:lumMod val="50000"/>
                  </a:schemeClr>
                </a:solidFill>
              </a:rPr>
              <a:t> </a:t>
            </a:r>
            <a:r>
              <a:rPr lang="ru-RU" b="1" dirty="0" err="1">
                <a:solidFill>
                  <a:schemeClr val="bg1">
                    <a:lumMod val="50000"/>
                  </a:schemeClr>
                </a:solidFill>
              </a:rPr>
              <a:t>бедерлерін</a:t>
            </a:r>
            <a:r>
              <a:rPr lang="ru-RU" b="1" dirty="0">
                <a:solidFill>
                  <a:schemeClr val="bg1">
                    <a:lumMod val="50000"/>
                  </a:schemeClr>
                </a:solidFill>
              </a:rPr>
              <a:t> </a:t>
            </a:r>
            <a:r>
              <a:rPr lang="ru-RU" b="1" dirty="0" err="1">
                <a:solidFill>
                  <a:schemeClr val="bg1">
                    <a:lumMod val="50000"/>
                  </a:schemeClr>
                </a:solidFill>
              </a:rPr>
              <a:t>сатылап</a:t>
            </a:r>
            <a:r>
              <a:rPr lang="ru-RU" b="1" dirty="0">
                <a:solidFill>
                  <a:schemeClr val="bg1">
                    <a:lumMod val="50000"/>
                  </a:schemeClr>
                </a:solidFill>
              </a:rPr>
              <a:t> </a:t>
            </a:r>
            <a:r>
              <a:rPr lang="ru-RU" b="1" dirty="0" err="1">
                <a:solidFill>
                  <a:schemeClr val="bg1">
                    <a:lumMod val="50000"/>
                  </a:schemeClr>
                </a:solidFill>
              </a:rPr>
              <a:t>жасау</a:t>
            </a:r>
            <a:r>
              <a:rPr lang="ru-RU" b="1" dirty="0">
                <a:solidFill>
                  <a:schemeClr val="bg1">
                    <a:lumMod val="50000"/>
                  </a:schemeClr>
                </a:solidFill>
              </a:rPr>
              <a:t> (</a:t>
            </a:r>
            <a:r>
              <a:rPr lang="ru-RU" b="1" dirty="0" err="1">
                <a:solidFill>
                  <a:schemeClr val="bg1">
                    <a:lumMod val="50000"/>
                  </a:schemeClr>
                </a:solidFill>
              </a:rPr>
              <a:t>террасалау</a:t>
            </a:r>
            <a:r>
              <a:rPr lang="ru-RU" b="1" dirty="0">
                <a:solidFill>
                  <a:schemeClr val="bg1">
                    <a:lumMod val="50000"/>
                  </a:schemeClr>
                </a:solidFill>
              </a:rPr>
              <a:t>) </a:t>
            </a:r>
            <a:r>
              <a:rPr lang="ru-RU" b="1" dirty="0" err="1">
                <a:solidFill>
                  <a:schemeClr val="bg1">
                    <a:lumMod val="50000"/>
                  </a:schemeClr>
                </a:solidFill>
              </a:rPr>
              <a:t>әдісі</a:t>
            </a:r>
            <a:r>
              <a:rPr lang="ru-RU" b="1" dirty="0">
                <a:solidFill>
                  <a:schemeClr val="bg1">
                    <a:lumMod val="50000"/>
                  </a:schemeClr>
                </a:solidFill>
              </a:rPr>
              <a:t> де </a:t>
            </a:r>
            <a:r>
              <a:rPr lang="ru-RU" b="1" dirty="0" err="1">
                <a:solidFill>
                  <a:schemeClr val="bg1">
                    <a:lumMod val="50000"/>
                  </a:schemeClr>
                </a:solidFill>
              </a:rPr>
              <a:t>қолданылады</a:t>
            </a:r>
            <a:r>
              <a:rPr lang="ru-RU" b="1" dirty="0">
                <a:solidFill>
                  <a:schemeClr val="bg1">
                    <a:lumMod val="50000"/>
                  </a:schemeClr>
                </a:solidFill>
              </a:rPr>
              <a:t>.</a:t>
            </a:r>
          </a:p>
        </p:txBody>
      </p:sp>
      <p:pic>
        <p:nvPicPr>
          <p:cNvPr id="16387" name="Picture 2" descr="C:\Users\fotech.one\Desktop\Топырак\ythh.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6825" y="358775"/>
            <a:ext cx="3816350" cy="551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Нижний колонтитул 2"/>
          <p:cNvSpPr>
            <a:spLocks noGrp="1"/>
          </p:cNvSpPr>
          <p:nvPr>
            <p:ph type="ftr" sz="quarter" idx="11"/>
          </p:nvPr>
        </p:nvSpPr>
        <p:spPr/>
        <p:txBody>
          <a:bodyPr/>
          <a:lstStyle/>
          <a:p>
            <a:pPr>
              <a:defRPr/>
            </a:pPr>
            <a:r>
              <a:rPr lang="en-US" smtClean="0"/>
              <a:t>www.ZHARAR.com</a:t>
            </a:r>
            <a:endParaRPr lang="ru-RU"/>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179388" y="260350"/>
            <a:ext cx="8785225" cy="6337300"/>
          </a:xfrm>
        </p:spPr>
        <p:txBody>
          <a:bodyPr rtlCol="0">
            <a:normAutofit lnSpcReduction="10000"/>
          </a:bodyPr>
          <a:lstStyle/>
          <a:p>
            <a:pPr marL="365760" indent="-365760" fontAlgn="auto">
              <a:spcAft>
                <a:spcPts val="0"/>
              </a:spcAft>
              <a:defRPr/>
            </a:pPr>
            <a:r>
              <a:rPr lang="ru-RU" sz="2800" b="1" dirty="0" err="1">
                <a:solidFill>
                  <a:schemeClr val="accent2">
                    <a:lumMod val="75000"/>
                  </a:schemeClr>
                </a:solidFill>
              </a:rPr>
              <a:t>Топырақтың</a:t>
            </a:r>
            <a:r>
              <a:rPr lang="ru-RU" sz="2800" b="1" dirty="0">
                <a:solidFill>
                  <a:schemeClr val="accent2">
                    <a:lumMod val="75000"/>
                  </a:schemeClr>
                </a:solidFill>
              </a:rPr>
              <a:t> су </a:t>
            </a:r>
            <a:r>
              <a:rPr lang="ru-RU" sz="2800" b="1" dirty="0" err="1">
                <a:solidFill>
                  <a:schemeClr val="accent2">
                    <a:lumMod val="75000"/>
                  </a:schemeClr>
                </a:solidFill>
              </a:rPr>
              <a:t>эрозиясының</a:t>
            </a:r>
            <a:r>
              <a:rPr lang="ru-RU" sz="2800" b="1" dirty="0">
                <a:solidFill>
                  <a:schemeClr val="accent2">
                    <a:lumMod val="75000"/>
                  </a:schemeClr>
                </a:solidFill>
              </a:rPr>
              <a:t> </a:t>
            </a:r>
            <a:r>
              <a:rPr lang="ru-RU" sz="2800" b="1" dirty="0" err="1">
                <a:solidFill>
                  <a:schemeClr val="accent2">
                    <a:lumMod val="75000"/>
                  </a:schemeClr>
                </a:solidFill>
              </a:rPr>
              <a:t>бір</a:t>
            </a:r>
            <a:r>
              <a:rPr lang="ru-RU" sz="2800" b="1" dirty="0">
                <a:solidFill>
                  <a:schemeClr val="accent2">
                    <a:lumMod val="75000"/>
                  </a:schemeClr>
                </a:solidFill>
              </a:rPr>
              <a:t> </a:t>
            </a:r>
            <a:r>
              <a:rPr lang="ru-RU" sz="2800" b="1" dirty="0" err="1">
                <a:solidFill>
                  <a:schemeClr val="accent2">
                    <a:lumMod val="75000"/>
                  </a:schemeClr>
                </a:solidFill>
              </a:rPr>
              <a:t>түрі</a:t>
            </a:r>
            <a:r>
              <a:rPr lang="ru-RU" sz="2800" b="1" dirty="0">
                <a:solidFill>
                  <a:schemeClr val="accent2">
                    <a:lumMod val="75000"/>
                  </a:schemeClr>
                </a:solidFill>
              </a:rPr>
              <a:t> </a:t>
            </a:r>
            <a:r>
              <a:rPr lang="ru-RU" sz="2800" b="1" dirty="0" err="1">
                <a:solidFill>
                  <a:schemeClr val="accent2">
                    <a:lumMod val="75000"/>
                  </a:schemeClr>
                </a:solidFill>
              </a:rPr>
              <a:t>ирригац</a:t>
            </a:r>
            <a:r>
              <a:rPr lang="ru-RU" sz="2800" b="1" dirty="0">
                <a:solidFill>
                  <a:schemeClr val="accent2">
                    <a:lumMod val="75000"/>
                  </a:schemeClr>
                </a:solidFill>
              </a:rPr>
              <a:t>. эрозия, </a:t>
            </a:r>
            <a:r>
              <a:rPr lang="ru-RU" sz="2800" b="1" dirty="0" err="1">
                <a:solidFill>
                  <a:schemeClr val="accent2">
                    <a:lumMod val="75000"/>
                  </a:schemeClr>
                </a:solidFill>
              </a:rPr>
              <a:t>ол</a:t>
            </a:r>
            <a:r>
              <a:rPr lang="ru-RU" sz="2800" b="1" dirty="0">
                <a:solidFill>
                  <a:schemeClr val="accent2">
                    <a:lumMod val="75000"/>
                  </a:schemeClr>
                </a:solidFill>
              </a:rPr>
              <a:t> </a:t>
            </a:r>
            <a:r>
              <a:rPr lang="ru-RU" sz="2800" b="1" dirty="0" err="1">
                <a:solidFill>
                  <a:schemeClr val="accent2">
                    <a:lumMod val="75000"/>
                  </a:schemeClr>
                </a:solidFill>
              </a:rPr>
              <a:t>адам</a:t>
            </a:r>
            <a:r>
              <a:rPr lang="ru-RU" sz="2800" b="1" dirty="0">
                <a:solidFill>
                  <a:schemeClr val="accent2">
                    <a:lumMod val="75000"/>
                  </a:schemeClr>
                </a:solidFill>
              </a:rPr>
              <a:t> </a:t>
            </a:r>
            <a:r>
              <a:rPr lang="ru-RU" sz="2800" b="1" dirty="0" err="1">
                <a:solidFill>
                  <a:schemeClr val="accent2">
                    <a:lumMod val="75000"/>
                  </a:schemeClr>
                </a:solidFill>
              </a:rPr>
              <a:t>қолдан</a:t>
            </a:r>
            <a:r>
              <a:rPr lang="ru-RU" sz="2800" b="1" dirty="0">
                <a:solidFill>
                  <a:schemeClr val="accent2">
                    <a:lumMod val="75000"/>
                  </a:schemeClr>
                </a:solidFill>
              </a:rPr>
              <a:t> </a:t>
            </a:r>
            <a:r>
              <a:rPr lang="ru-RU" sz="2800" b="1" dirty="0" err="1">
                <a:solidFill>
                  <a:schemeClr val="accent2">
                    <a:lumMod val="75000"/>
                  </a:schemeClr>
                </a:solidFill>
              </a:rPr>
              <a:t>суаратын</a:t>
            </a:r>
            <a:r>
              <a:rPr lang="ru-RU" sz="2800" b="1" dirty="0">
                <a:solidFill>
                  <a:schemeClr val="accent2">
                    <a:lumMod val="75000"/>
                  </a:schemeClr>
                </a:solidFill>
              </a:rPr>
              <a:t> </a:t>
            </a:r>
            <a:r>
              <a:rPr lang="ru-RU" sz="2800" b="1" dirty="0" err="1">
                <a:solidFill>
                  <a:schemeClr val="accent2">
                    <a:lumMod val="75000"/>
                  </a:schemeClr>
                </a:solidFill>
              </a:rPr>
              <a:t>жерлерде</a:t>
            </a:r>
            <a:r>
              <a:rPr lang="ru-RU" sz="2800" b="1" dirty="0">
                <a:solidFill>
                  <a:schemeClr val="accent2">
                    <a:lumMod val="75000"/>
                  </a:schemeClr>
                </a:solidFill>
              </a:rPr>
              <a:t> </a:t>
            </a:r>
            <a:r>
              <a:rPr lang="ru-RU" sz="2800" b="1" dirty="0" err="1">
                <a:solidFill>
                  <a:schemeClr val="accent2">
                    <a:lumMod val="75000"/>
                  </a:schemeClr>
                </a:solidFill>
              </a:rPr>
              <a:t>болады</a:t>
            </a:r>
            <a:r>
              <a:rPr lang="ru-RU" sz="2800" b="1" dirty="0">
                <a:solidFill>
                  <a:schemeClr val="accent2">
                    <a:lumMod val="75000"/>
                  </a:schemeClr>
                </a:solidFill>
              </a:rPr>
              <a:t>. </a:t>
            </a:r>
            <a:r>
              <a:rPr lang="ru-RU" sz="2800" b="1" dirty="0" err="1">
                <a:solidFill>
                  <a:schemeClr val="accent2">
                    <a:lumMod val="75000"/>
                  </a:schemeClr>
                </a:solidFill>
              </a:rPr>
              <a:t>Суармалы</a:t>
            </a:r>
            <a:r>
              <a:rPr lang="ru-RU" sz="2800" b="1" dirty="0">
                <a:solidFill>
                  <a:schemeClr val="accent2">
                    <a:lumMod val="75000"/>
                  </a:schemeClr>
                </a:solidFill>
              </a:rPr>
              <a:t> </a:t>
            </a:r>
            <a:r>
              <a:rPr lang="ru-RU" sz="2800" b="1" dirty="0" err="1">
                <a:solidFill>
                  <a:schemeClr val="accent2">
                    <a:lumMod val="75000"/>
                  </a:schemeClr>
                </a:solidFill>
              </a:rPr>
              <a:t>жерлерде</a:t>
            </a:r>
            <a:r>
              <a:rPr lang="ru-RU" sz="2800" b="1" dirty="0">
                <a:solidFill>
                  <a:schemeClr val="accent2">
                    <a:lumMod val="75000"/>
                  </a:schemeClr>
                </a:solidFill>
              </a:rPr>
              <a:t> </a:t>
            </a:r>
            <a:r>
              <a:rPr lang="ru-RU" sz="2800" b="1" dirty="0" err="1">
                <a:solidFill>
                  <a:schemeClr val="accent2">
                    <a:lumMod val="75000"/>
                  </a:schemeClr>
                </a:solidFill>
              </a:rPr>
              <a:t>судың</a:t>
            </a:r>
            <a:r>
              <a:rPr lang="ru-RU" sz="2800" b="1" dirty="0">
                <a:solidFill>
                  <a:schemeClr val="accent2">
                    <a:lumMod val="75000"/>
                  </a:schemeClr>
                </a:solidFill>
              </a:rPr>
              <a:t> </a:t>
            </a:r>
            <a:r>
              <a:rPr lang="ru-RU" sz="2800" b="1" dirty="0" err="1">
                <a:solidFill>
                  <a:schemeClr val="accent2">
                    <a:lumMod val="75000"/>
                  </a:schemeClr>
                </a:solidFill>
              </a:rPr>
              <a:t>өз</a:t>
            </a:r>
            <a:r>
              <a:rPr lang="ru-RU" sz="2800" b="1" dirty="0">
                <a:solidFill>
                  <a:schemeClr val="accent2">
                    <a:lumMod val="75000"/>
                  </a:schemeClr>
                </a:solidFill>
              </a:rPr>
              <a:t> </a:t>
            </a:r>
            <a:r>
              <a:rPr lang="ru-RU" sz="2800" b="1" dirty="0" err="1">
                <a:solidFill>
                  <a:schemeClr val="accent2">
                    <a:lumMod val="75000"/>
                  </a:schemeClr>
                </a:solidFill>
              </a:rPr>
              <a:t>ағысымен</a:t>
            </a:r>
            <a:r>
              <a:rPr lang="ru-RU" sz="2800" b="1" dirty="0">
                <a:solidFill>
                  <a:schemeClr val="accent2">
                    <a:lumMod val="75000"/>
                  </a:schemeClr>
                </a:solidFill>
              </a:rPr>
              <a:t> </a:t>
            </a:r>
            <a:r>
              <a:rPr lang="ru-RU" sz="2800" b="1" dirty="0" err="1">
                <a:solidFill>
                  <a:schemeClr val="accent2">
                    <a:lumMod val="75000"/>
                  </a:schemeClr>
                </a:solidFill>
              </a:rPr>
              <a:t>ағуы</a:t>
            </a:r>
            <a:r>
              <a:rPr lang="ru-RU" sz="2800" b="1" dirty="0">
                <a:solidFill>
                  <a:schemeClr val="accent2">
                    <a:lumMod val="75000"/>
                  </a:schemeClr>
                </a:solidFill>
              </a:rPr>
              <a:t> </a:t>
            </a:r>
            <a:r>
              <a:rPr lang="ru-RU" sz="2800" b="1" dirty="0" err="1">
                <a:solidFill>
                  <a:schemeClr val="accent2">
                    <a:lumMod val="75000"/>
                  </a:schemeClr>
                </a:solidFill>
              </a:rPr>
              <a:t>үшін</a:t>
            </a:r>
            <a:r>
              <a:rPr lang="ru-RU" sz="2800" b="1" dirty="0">
                <a:solidFill>
                  <a:schemeClr val="accent2">
                    <a:lumMod val="75000"/>
                  </a:schemeClr>
                </a:solidFill>
              </a:rPr>
              <a:t> </a:t>
            </a:r>
            <a:r>
              <a:rPr lang="ru-RU" sz="2800" b="1" dirty="0" err="1">
                <a:solidFill>
                  <a:schemeClr val="accent2">
                    <a:lumMod val="75000"/>
                  </a:schemeClr>
                </a:solidFill>
              </a:rPr>
              <a:t>оның</a:t>
            </a:r>
            <a:r>
              <a:rPr lang="ru-RU" sz="2800" b="1" dirty="0">
                <a:solidFill>
                  <a:schemeClr val="accent2">
                    <a:lumMod val="75000"/>
                  </a:schemeClr>
                </a:solidFill>
              </a:rPr>
              <a:t> </a:t>
            </a:r>
            <a:r>
              <a:rPr lang="ru-RU" sz="2800" b="1" dirty="0" err="1">
                <a:solidFill>
                  <a:schemeClr val="accent2">
                    <a:lumMod val="75000"/>
                  </a:schemeClr>
                </a:solidFill>
              </a:rPr>
              <a:t>бір</a:t>
            </a:r>
            <a:r>
              <a:rPr lang="ru-RU" sz="2800" b="1" dirty="0">
                <a:solidFill>
                  <a:schemeClr val="accent2">
                    <a:lumMod val="75000"/>
                  </a:schemeClr>
                </a:solidFill>
              </a:rPr>
              <a:t> </a:t>
            </a:r>
            <a:r>
              <a:rPr lang="ru-RU" sz="2800" b="1" dirty="0" err="1">
                <a:solidFill>
                  <a:schemeClr val="accent2">
                    <a:lumMod val="75000"/>
                  </a:schemeClr>
                </a:solidFill>
              </a:rPr>
              <a:t>бағытта</a:t>
            </a:r>
            <a:r>
              <a:rPr lang="ru-RU" sz="2800" b="1" dirty="0">
                <a:solidFill>
                  <a:schemeClr val="accent2">
                    <a:lumMod val="75000"/>
                  </a:schemeClr>
                </a:solidFill>
              </a:rPr>
              <a:t> </a:t>
            </a:r>
            <a:r>
              <a:rPr lang="ru-RU" sz="2800" b="1" dirty="0" err="1">
                <a:solidFill>
                  <a:schemeClr val="accent2">
                    <a:lumMod val="75000"/>
                  </a:schemeClr>
                </a:solidFill>
              </a:rPr>
              <a:t>еңісі</a:t>
            </a:r>
            <a:r>
              <a:rPr lang="ru-RU" sz="2800" b="1" dirty="0">
                <a:solidFill>
                  <a:schemeClr val="accent2">
                    <a:lumMod val="75000"/>
                  </a:schemeClr>
                </a:solidFill>
              </a:rPr>
              <a:t> бар </a:t>
            </a:r>
            <a:r>
              <a:rPr lang="ru-RU" sz="2800" b="1" dirty="0" err="1">
                <a:solidFill>
                  <a:schemeClr val="accent2">
                    <a:lumMod val="75000"/>
                  </a:schemeClr>
                </a:solidFill>
              </a:rPr>
              <a:t>жер</a:t>
            </a:r>
            <a:r>
              <a:rPr lang="ru-RU" sz="2800" b="1" dirty="0">
                <a:solidFill>
                  <a:schemeClr val="accent2">
                    <a:lumMod val="75000"/>
                  </a:schemeClr>
                </a:solidFill>
              </a:rPr>
              <a:t> </a:t>
            </a:r>
            <a:r>
              <a:rPr lang="ru-RU" sz="2800" b="1" dirty="0" err="1">
                <a:solidFill>
                  <a:schemeClr val="accent2">
                    <a:lumMod val="75000"/>
                  </a:schemeClr>
                </a:solidFill>
              </a:rPr>
              <a:t>бедері</a:t>
            </a:r>
            <a:r>
              <a:rPr lang="ru-RU" sz="2800" b="1" dirty="0">
                <a:solidFill>
                  <a:schemeClr val="accent2">
                    <a:lumMod val="75000"/>
                  </a:schemeClr>
                </a:solidFill>
              </a:rPr>
              <a:t> </a:t>
            </a:r>
            <a:r>
              <a:rPr lang="ru-RU" sz="2800" b="1" dirty="0" err="1">
                <a:solidFill>
                  <a:schemeClr val="accent2">
                    <a:lumMod val="75000"/>
                  </a:schemeClr>
                </a:solidFill>
              </a:rPr>
              <a:t>таңдалынып</a:t>
            </a:r>
            <a:r>
              <a:rPr lang="ru-RU" sz="2800" b="1" dirty="0">
                <a:solidFill>
                  <a:schemeClr val="accent2">
                    <a:lumMod val="75000"/>
                  </a:schemeClr>
                </a:solidFill>
              </a:rPr>
              <a:t> </a:t>
            </a:r>
            <a:r>
              <a:rPr lang="ru-RU" sz="2800" b="1" dirty="0" err="1">
                <a:solidFill>
                  <a:schemeClr val="accent2">
                    <a:lumMod val="75000"/>
                  </a:schemeClr>
                </a:solidFill>
              </a:rPr>
              <a:t>алынады</a:t>
            </a:r>
            <a:r>
              <a:rPr lang="ru-RU" sz="2800" b="1" dirty="0">
                <a:solidFill>
                  <a:schemeClr val="accent2">
                    <a:lumMod val="75000"/>
                  </a:schemeClr>
                </a:solidFill>
              </a:rPr>
              <a:t>. </a:t>
            </a:r>
            <a:r>
              <a:rPr lang="ru-RU" sz="2800" b="1" dirty="0" err="1">
                <a:solidFill>
                  <a:schemeClr val="accent2">
                    <a:lumMod val="75000"/>
                  </a:schemeClr>
                </a:solidFill>
              </a:rPr>
              <a:t>Сол</a:t>
            </a:r>
            <a:r>
              <a:rPr lang="ru-RU" sz="2800" b="1" dirty="0">
                <a:solidFill>
                  <a:schemeClr val="accent2">
                    <a:lumMod val="75000"/>
                  </a:schemeClr>
                </a:solidFill>
              </a:rPr>
              <a:t> </a:t>
            </a:r>
            <a:r>
              <a:rPr lang="ru-RU" sz="2800" b="1" dirty="0" err="1">
                <a:solidFill>
                  <a:schemeClr val="accent2">
                    <a:lumMod val="75000"/>
                  </a:schemeClr>
                </a:solidFill>
              </a:rPr>
              <a:t>бағытқа</a:t>
            </a:r>
            <a:r>
              <a:rPr lang="ru-RU" sz="2800" b="1" dirty="0">
                <a:solidFill>
                  <a:schemeClr val="accent2">
                    <a:lumMod val="75000"/>
                  </a:schemeClr>
                </a:solidFill>
              </a:rPr>
              <a:t> </a:t>
            </a:r>
            <a:r>
              <a:rPr lang="ru-RU" sz="2800" b="1" dirty="0" err="1">
                <a:solidFill>
                  <a:schemeClr val="accent2">
                    <a:lumMod val="75000"/>
                  </a:schemeClr>
                </a:solidFill>
              </a:rPr>
              <a:t>қарай</a:t>
            </a:r>
            <a:r>
              <a:rPr lang="ru-RU" sz="2800" b="1" dirty="0">
                <a:solidFill>
                  <a:schemeClr val="accent2">
                    <a:lumMod val="75000"/>
                  </a:schemeClr>
                </a:solidFill>
              </a:rPr>
              <a:t> </a:t>
            </a:r>
            <a:r>
              <a:rPr lang="ru-RU" sz="2800" b="1" dirty="0" err="1">
                <a:solidFill>
                  <a:schemeClr val="accent2">
                    <a:lumMod val="75000"/>
                  </a:schemeClr>
                </a:solidFill>
              </a:rPr>
              <a:t>майда</a:t>
            </a:r>
            <a:r>
              <a:rPr lang="ru-RU" sz="2800" b="1" dirty="0">
                <a:solidFill>
                  <a:schemeClr val="accent2">
                    <a:lumMod val="75000"/>
                  </a:schemeClr>
                </a:solidFill>
              </a:rPr>
              <a:t> </a:t>
            </a:r>
            <a:r>
              <a:rPr lang="ru-RU" sz="2800" b="1" dirty="0" err="1">
                <a:solidFill>
                  <a:schemeClr val="accent2">
                    <a:lumMod val="75000"/>
                  </a:schemeClr>
                </a:solidFill>
              </a:rPr>
              <a:t>суару</a:t>
            </a:r>
            <a:r>
              <a:rPr lang="ru-RU" sz="2800" b="1" dirty="0">
                <a:solidFill>
                  <a:schemeClr val="accent2">
                    <a:lumMod val="75000"/>
                  </a:schemeClr>
                </a:solidFill>
              </a:rPr>
              <a:t> </a:t>
            </a:r>
            <a:r>
              <a:rPr lang="ru-RU" sz="2800" b="1" dirty="0" err="1">
                <a:solidFill>
                  <a:schemeClr val="accent2">
                    <a:lumMod val="75000"/>
                  </a:schemeClr>
                </a:solidFill>
              </a:rPr>
              <a:t>арықшалары</a:t>
            </a:r>
            <a:r>
              <a:rPr lang="ru-RU" sz="2800" b="1" dirty="0">
                <a:solidFill>
                  <a:schemeClr val="accent2">
                    <a:lumMod val="75000"/>
                  </a:schemeClr>
                </a:solidFill>
              </a:rPr>
              <a:t> </a:t>
            </a:r>
            <a:r>
              <a:rPr lang="ru-RU" sz="2800" b="1" dirty="0" err="1">
                <a:solidFill>
                  <a:schemeClr val="accent2">
                    <a:lumMod val="75000"/>
                  </a:schemeClr>
                </a:solidFill>
              </a:rPr>
              <a:t>жүргізіледі</a:t>
            </a:r>
            <a:r>
              <a:rPr lang="ru-RU" sz="2800" b="1" dirty="0">
                <a:solidFill>
                  <a:schemeClr val="accent2">
                    <a:lumMod val="75000"/>
                  </a:schemeClr>
                </a:solidFill>
              </a:rPr>
              <a:t>, </a:t>
            </a:r>
            <a:r>
              <a:rPr lang="ru-RU" sz="2800" b="1" dirty="0" err="1">
                <a:solidFill>
                  <a:schemeClr val="accent2">
                    <a:lumMod val="75000"/>
                  </a:schemeClr>
                </a:solidFill>
              </a:rPr>
              <a:t>бірақ</a:t>
            </a:r>
            <a:r>
              <a:rPr lang="ru-RU" sz="2800" b="1" dirty="0">
                <a:solidFill>
                  <a:schemeClr val="accent2">
                    <a:lumMod val="75000"/>
                  </a:schemeClr>
                </a:solidFill>
              </a:rPr>
              <a:t> </a:t>
            </a:r>
            <a:r>
              <a:rPr lang="ru-RU" sz="2800" b="1" dirty="0" err="1">
                <a:solidFill>
                  <a:schemeClr val="accent2">
                    <a:lumMod val="75000"/>
                  </a:schemeClr>
                </a:solidFill>
              </a:rPr>
              <a:t>еңіс</a:t>
            </a:r>
            <a:r>
              <a:rPr lang="ru-RU" sz="2800" b="1" dirty="0">
                <a:solidFill>
                  <a:schemeClr val="accent2">
                    <a:lumMod val="75000"/>
                  </a:schemeClr>
                </a:solidFill>
              </a:rPr>
              <a:t> </a:t>
            </a:r>
            <a:r>
              <a:rPr lang="ru-RU" sz="2800" b="1" dirty="0" err="1">
                <a:solidFill>
                  <a:schemeClr val="accent2">
                    <a:lumMod val="75000"/>
                  </a:schemeClr>
                </a:solidFill>
              </a:rPr>
              <a:t>жерлерге</a:t>
            </a:r>
            <a:r>
              <a:rPr lang="ru-RU" sz="2800" b="1" dirty="0">
                <a:solidFill>
                  <a:schemeClr val="accent2">
                    <a:lumMod val="75000"/>
                  </a:schemeClr>
                </a:solidFill>
              </a:rPr>
              <a:t> </a:t>
            </a:r>
            <a:r>
              <a:rPr lang="ru-RU" sz="2800" b="1" dirty="0" err="1">
                <a:solidFill>
                  <a:schemeClr val="accent2">
                    <a:lumMod val="75000"/>
                  </a:schemeClr>
                </a:solidFill>
              </a:rPr>
              <a:t>қарай</a:t>
            </a:r>
            <a:r>
              <a:rPr lang="ru-RU" sz="2800" b="1" dirty="0">
                <a:solidFill>
                  <a:schemeClr val="accent2">
                    <a:lumMod val="75000"/>
                  </a:schemeClr>
                </a:solidFill>
              </a:rPr>
              <a:t> суды </a:t>
            </a:r>
            <a:r>
              <a:rPr lang="ru-RU" sz="2800" b="1" dirty="0" err="1">
                <a:solidFill>
                  <a:schemeClr val="accent2">
                    <a:lumMod val="75000"/>
                  </a:schemeClr>
                </a:solidFill>
              </a:rPr>
              <a:t>мөлшерлеп</a:t>
            </a:r>
            <a:r>
              <a:rPr lang="ru-RU" sz="2800" b="1" dirty="0">
                <a:solidFill>
                  <a:schemeClr val="accent2">
                    <a:lumMod val="75000"/>
                  </a:schemeClr>
                </a:solidFill>
              </a:rPr>
              <a:t> </a:t>
            </a:r>
            <a:r>
              <a:rPr lang="ru-RU" sz="2800" b="1" dirty="0" err="1">
                <a:solidFill>
                  <a:schemeClr val="accent2">
                    <a:lumMod val="75000"/>
                  </a:schemeClr>
                </a:solidFill>
              </a:rPr>
              <a:t>қана</a:t>
            </a:r>
            <a:r>
              <a:rPr lang="ru-RU" sz="2800" b="1" dirty="0">
                <a:solidFill>
                  <a:schemeClr val="accent2">
                    <a:lumMod val="75000"/>
                  </a:schemeClr>
                </a:solidFill>
              </a:rPr>
              <a:t> </a:t>
            </a:r>
            <a:r>
              <a:rPr lang="ru-RU" sz="2800" b="1" dirty="0" err="1">
                <a:solidFill>
                  <a:schemeClr val="accent2">
                    <a:lumMod val="75000"/>
                  </a:schemeClr>
                </a:solidFill>
              </a:rPr>
              <a:t>жіберу</a:t>
            </a:r>
            <a:r>
              <a:rPr lang="ru-RU" sz="2800" b="1" dirty="0">
                <a:solidFill>
                  <a:schemeClr val="accent2">
                    <a:lumMod val="75000"/>
                  </a:schemeClr>
                </a:solidFill>
              </a:rPr>
              <a:t> </a:t>
            </a:r>
            <a:r>
              <a:rPr lang="ru-RU" sz="2800" b="1" dirty="0" err="1">
                <a:solidFill>
                  <a:schemeClr val="accent2">
                    <a:lumMod val="75000"/>
                  </a:schemeClr>
                </a:solidFill>
              </a:rPr>
              <a:t>қажет</a:t>
            </a:r>
            <a:r>
              <a:rPr lang="ru-RU" sz="2800" b="1" dirty="0">
                <a:solidFill>
                  <a:schemeClr val="accent2">
                    <a:lumMod val="75000"/>
                  </a:schemeClr>
                </a:solidFill>
              </a:rPr>
              <a:t>. </a:t>
            </a:r>
            <a:r>
              <a:rPr lang="ru-RU" sz="2800" b="1" dirty="0" err="1">
                <a:solidFill>
                  <a:schemeClr val="accent2">
                    <a:lumMod val="75000"/>
                  </a:schemeClr>
                </a:solidFill>
              </a:rPr>
              <a:t>Олай</a:t>
            </a:r>
            <a:r>
              <a:rPr lang="ru-RU" sz="2800" b="1" dirty="0">
                <a:solidFill>
                  <a:schemeClr val="accent2">
                    <a:lumMod val="75000"/>
                  </a:schemeClr>
                </a:solidFill>
              </a:rPr>
              <a:t> </a:t>
            </a:r>
            <a:r>
              <a:rPr lang="ru-RU" sz="2800" b="1" dirty="0" err="1">
                <a:solidFill>
                  <a:schemeClr val="accent2">
                    <a:lumMod val="75000"/>
                  </a:schemeClr>
                </a:solidFill>
              </a:rPr>
              <a:t>болмаған</a:t>
            </a:r>
            <a:r>
              <a:rPr lang="ru-RU" sz="2800" b="1" dirty="0">
                <a:solidFill>
                  <a:schemeClr val="accent2">
                    <a:lumMod val="75000"/>
                  </a:schemeClr>
                </a:solidFill>
              </a:rPr>
              <a:t> </a:t>
            </a:r>
            <a:r>
              <a:rPr lang="ru-RU" sz="2800" b="1" dirty="0" err="1">
                <a:solidFill>
                  <a:schemeClr val="accent2">
                    <a:lumMod val="75000"/>
                  </a:schemeClr>
                </a:solidFill>
              </a:rPr>
              <a:t>жағдайларда</a:t>
            </a:r>
            <a:r>
              <a:rPr lang="ru-RU" sz="2800" b="1" dirty="0">
                <a:solidFill>
                  <a:schemeClr val="accent2">
                    <a:lumMod val="75000"/>
                  </a:schemeClr>
                </a:solidFill>
              </a:rPr>
              <a:t>, </a:t>
            </a:r>
            <a:r>
              <a:rPr lang="ru-RU" sz="2800" b="1" dirty="0" err="1">
                <a:solidFill>
                  <a:schemeClr val="accent2">
                    <a:lumMod val="75000"/>
                  </a:schemeClr>
                </a:solidFill>
              </a:rPr>
              <a:t>әсіресе</a:t>
            </a:r>
            <a:r>
              <a:rPr lang="ru-RU" sz="2800" b="1" dirty="0">
                <a:solidFill>
                  <a:schemeClr val="accent2">
                    <a:lumMod val="75000"/>
                  </a:schemeClr>
                </a:solidFill>
              </a:rPr>
              <a:t>, </a:t>
            </a:r>
            <a:r>
              <a:rPr lang="ru-RU" sz="2800" b="1" dirty="0" err="1">
                <a:solidFill>
                  <a:schemeClr val="accent2">
                    <a:lumMod val="75000"/>
                  </a:schemeClr>
                </a:solidFill>
              </a:rPr>
              <a:t>еңісі</a:t>
            </a:r>
            <a:r>
              <a:rPr lang="ru-RU" sz="2800" b="1" dirty="0">
                <a:solidFill>
                  <a:schemeClr val="accent2">
                    <a:lumMod val="75000"/>
                  </a:schemeClr>
                </a:solidFill>
              </a:rPr>
              <a:t> </a:t>
            </a:r>
            <a:r>
              <a:rPr lang="ru-RU" sz="2800" b="1" dirty="0" err="1">
                <a:solidFill>
                  <a:schemeClr val="accent2">
                    <a:lumMod val="75000"/>
                  </a:schemeClr>
                </a:solidFill>
              </a:rPr>
              <a:t>тіктеу</a:t>
            </a:r>
            <a:r>
              <a:rPr lang="ru-RU" sz="2800" b="1" dirty="0">
                <a:solidFill>
                  <a:schemeClr val="accent2">
                    <a:lumMod val="75000"/>
                  </a:schemeClr>
                </a:solidFill>
              </a:rPr>
              <a:t> </a:t>
            </a:r>
            <a:r>
              <a:rPr lang="ru-RU" sz="2800" b="1" dirty="0" err="1">
                <a:solidFill>
                  <a:schemeClr val="accent2">
                    <a:lumMod val="75000"/>
                  </a:schemeClr>
                </a:solidFill>
              </a:rPr>
              <a:t>суарылмалы</a:t>
            </a:r>
            <a:r>
              <a:rPr lang="ru-RU" sz="2800" b="1" dirty="0">
                <a:solidFill>
                  <a:schemeClr val="accent2">
                    <a:lumMod val="75000"/>
                  </a:schemeClr>
                </a:solidFill>
              </a:rPr>
              <a:t> </a:t>
            </a:r>
            <a:r>
              <a:rPr lang="ru-RU" sz="2800" b="1" dirty="0" err="1">
                <a:solidFill>
                  <a:schemeClr val="accent2">
                    <a:lumMod val="75000"/>
                  </a:schemeClr>
                </a:solidFill>
              </a:rPr>
              <a:t>беткейлерде</a:t>
            </a:r>
            <a:r>
              <a:rPr lang="ru-RU" sz="2800" b="1" dirty="0">
                <a:solidFill>
                  <a:schemeClr val="accent2">
                    <a:lumMod val="75000"/>
                  </a:schemeClr>
                </a:solidFill>
              </a:rPr>
              <a:t> </a:t>
            </a:r>
            <a:r>
              <a:rPr lang="ru-RU" sz="2800" b="1" dirty="0" err="1">
                <a:solidFill>
                  <a:schemeClr val="accent2">
                    <a:lumMod val="75000"/>
                  </a:schemeClr>
                </a:solidFill>
              </a:rPr>
              <a:t>топырақтың</a:t>
            </a:r>
            <a:r>
              <a:rPr lang="ru-RU" sz="2800" b="1" dirty="0">
                <a:solidFill>
                  <a:schemeClr val="accent2">
                    <a:lumMod val="75000"/>
                  </a:schemeClr>
                </a:solidFill>
              </a:rPr>
              <a:t> </a:t>
            </a:r>
            <a:r>
              <a:rPr lang="ru-RU" sz="2800" b="1" dirty="0" err="1">
                <a:solidFill>
                  <a:schemeClr val="accent2">
                    <a:lumMod val="75000"/>
                  </a:schemeClr>
                </a:solidFill>
              </a:rPr>
              <a:t>ирригац</a:t>
            </a:r>
            <a:r>
              <a:rPr lang="ru-RU" sz="2800" b="1" dirty="0">
                <a:solidFill>
                  <a:schemeClr val="accent2">
                    <a:lumMod val="75000"/>
                  </a:schemeClr>
                </a:solidFill>
              </a:rPr>
              <a:t>. </a:t>
            </a:r>
            <a:r>
              <a:rPr lang="ru-RU" sz="2800" b="1" dirty="0" err="1">
                <a:solidFill>
                  <a:schemeClr val="accent2">
                    <a:lumMod val="75000"/>
                  </a:schemeClr>
                </a:solidFill>
              </a:rPr>
              <a:t>эрозиясы</a:t>
            </a:r>
            <a:r>
              <a:rPr lang="ru-RU" sz="2800" b="1" dirty="0">
                <a:solidFill>
                  <a:schemeClr val="accent2">
                    <a:lumMod val="75000"/>
                  </a:schemeClr>
                </a:solidFill>
              </a:rPr>
              <a:t> </a:t>
            </a:r>
            <a:r>
              <a:rPr lang="ru-RU" sz="2800" b="1" dirty="0" err="1">
                <a:solidFill>
                  <a:schemeClr val="accent2">
                    <a:lumMod val="75000"/>
                  </a:schemeClr>
                </a:solidFill>
              </a:rPr>
              <a:t>өріс</a:t>
            </a:r>
            <a:r>
              <a:rPr lang="ru-RU" sz="2800" b="1" dirty="0">
                <a:solidFill>
                  <a:schemeClr val="accent2">
                    <a:lumMod val="75000"/>
                  </a:schemeClr>
                </a:solidFill>
              </a:rPr>
              <a:t> </a:t>
            </a:r>
            <a:r>
              <a:rPr lang="ru-RU" sz="2800" b="1" dirty="0" err="1">
                <a:solidFill>
                  <a:schemeClr val="accent2">
                    <a:lumMod val="75000"/>
                  </a:schemeClr>
                </a:solidFill>
              </a:rPr>
              <a:t>алады</a:t>
            </a:r>
            <a:r>
              <a:rPr lang="ru-RU" sz="2800" b="1" dirty="0">
                <a:solidFill>
                  <a:schemeClr val="accent2">
                    <a:lumMod val="75000"/>
                  </a:schemeClr>
                </a:solidFill>
              </a:rPr>
              <a:t>. </a:t>
            </a:r>
            <a:r>
              <a:rPr lang="ru-RU" sz="2800" b="1" dirty="0" err="1">
                <a:solidFill>
                  <a:schemeClr val="accent2">
                    <a:lumMod val="75000"/>
                  </a:schemeClr>
                </a:solidFill>
              </a:rPr>
              <a:t>Эрозияның</a:t>
            </a:r>
            <a:r>
              <a:rPr lang="ru-RU" sz="2800" b="1" dirty="0">
                <a:solidFill>
                  <a:schemeClr val="accent2">
                    <a:lumMod val="75000"/>
                  </a:schemeClr>
                </a:solidFill>
              </a:rPr>
              <a:t> </a:t>
            </a:r>
            <a:r>
              <a:rPr lang="ru-RU" sz="2800" b="1" dirty="0" err="1">
                <a:solidFill>
                  <a:schemeClr val="accent2">
                    <a:lumMod val="75000"/>
                  </a:schemeClr>
                </a:solidFill>
              </a:rPr>
              <a:t>бұл</a:t>
            </a:r>
            <a:r>
              <a:rPr lang="ru-RU" sz="2800" b="1" dirty="0">
                <a:solidFill>
                  <a:schemeClr val="accent2">
                    <a:lumMod val="75000"/>
                  </a:schemeClr>
                </a:solidFill>
              </a:rPr>
              <a:t> </a:t>
            </a:r>
            <a:r>
              <a:rPr lang="ru-RU" sz="2800" b="1" dirty="0" err="1">
                <a:solidFill>
                  <a:schemeClr val="accent2">
                    <a:lumMod val="75000"/>
                  </a:schemeClr>
                </a:solidFill>
              </a:rPr>
              <a:t>түрі</a:t>
            </a:r>
            <a:r>
              <a:rPr lang="ru-RU" sz="2800" b="1" dirty="0">
                <a:solidFill>
                  <a:schemeClr val="accent2">
                    <a:lumMod val="75000"/>
                  </a:schemeClr>
                </a:solidFill>
              </a:rPr>
              <a:t> тек </a:t>
            </a:r>
            <a:r>
              <a:rPr lang="ru-RU" sz="2800" b="1" dirty="0" err="1">
                <a:solidFill>
                  <a:schemeClr val="accent2">
                    <a:lumMod val="75000"/>
                  </a:schemeClr>
                </a:solidFill>
              </a:rPr>
              <a:t>суармалы</a:t>
            </a:r>
            <a:r>
              <a:rPr lang="ru-RU" sz="2800" b="1" dirty="0">
                <a:solidFill>
                  <a:schemeClr val="accent2">
                    <a:lumMod val="75000"/>
                  </a:schemeClr>
                </a:solidFill>
              </a:rPr>
              <a:t> </a:t>
            </a:r>
            <a:r>
              <a:rPr lang="ru-RU" sz="2800" b="1" dirty="0" err="1">
                <a:solidFill>
                  <a:schemeClr val="accent2">
                    <a:lumMod val="75000"/>
                  </a:schemeClr>
                </a:solidFill>
              </a:rPr>
              <a:t>алқаптарда</a:t>
            </a:r>
            <a:r>
              <a:rPr lang="ru-RU" sz="2800" b="1" dirty="0">
                <a:solidFill>
                  <a:schemeClr val="accent2">
                    <a:lumMod val="75000"/>
                  </a:schemeClr>
                </a:solidFill>
              </a:rPr>
              <a:t> </a:t>
            </a:r>
            <a:r>
              <a:rPr lang="ru-RU" sz="2800" b="1" dirty="0" err="1">
                <a:solidFill>
                  <a:schemeClr val="accent2">
                    <a:lumMod val="75000"/>
                  </a:schemeClr>
                </a:solidFill>
              </a:rPr>
              <a:t>ғана</a:t>
            </a:r>
            <a:r>
              <a:rPr lang="ru-RU" sz="2800" b="1" dirty="0">
                <a:solidFill>
                  <a:schemeClr val="accent2">
                    <a:lumMod val="75000"/>
                  </a:schemeClr>
                </a:solidFill>
              </a:rPr>
              <a:t> </a:t>
            </a:r>
            <a:r>
              <a:rPr lang="ru-RU" sz="2800" b="1" dirty="0" err="1">
                <a:solidFill>
                  <a:schemeClr val="accent2">
                    <a:lumMod val="75000"/>
                  </a:schemeClr>
                </a:solidFill>
              </a:rPr>
              <a:t>емес</a:t>
            </a:r>
            <a:r>
              <a:rPr lang="ru-RU" sz="2800" b="1" dirty="0">
                <a:solidFill>
                  <a:schemeClr val="accent2">
                    <a:lumMod val="75000"/>
                  </a:schemeClr>
                </a:solidFill>
              </a:rPr>
              <a:t>, </a:t>
            </a:r>
            <a:r>
              <a:rPr lang="ru-RU" sz="2800" b="1" dirty="0" err="1">
                <a:solidFill>
                  <a:schemeClr val="accent2">
                    <a:lumMod val="75000"/>
                  </a:schemeClr>
                </a:solidFill>
              </a:rPr>
              <a:t>сол</a:t>
            </a:r>
            <a:r>
              <a:rPr lang="ru-RU" sz="2800" b="1" dirty="0">
                <a:solidFill>
                  <a:schemeClr val="accent2">
                    <a:lumMod val="75000"/>
                  </a:schemeClr>
                </a:solidFill>
              </a:rPr>
              <a:t> </a:t>
            </a:r>
            <a:r>
              <a:rPr lang="ru-RU" sz="2800" b="1" dirty="0" err="1">
                <a:solidFill>
                  <a:schemeClr val="accent2">
                    <a:lumMod val="75000"/>
                  </a:schemeClr>
                </a:solidFill>
              </a:rPr>
              <a:t>суармалы</a:t>
            </a:r>
            <a:r>
              <a:rPr lang="ru-RU" sz="2800" b="1" dirty="0">
                <a:solidFill>
                  <a:schemeClr val="accent2">
                    <a:lumMod val="75000"/>
                  </a:schemeClr>
                </a:solidFill>
              </a:rPr>
              <a:t> </a:t>
            </a:r>
            <a:r>
              <a:rPr lang="ru-RU" sz="2800" b="1" dirty="0" err="1">
                <a:solidFill>
                  <a:schemeClr val="accent2">
                    <a:lumMod val="75000"/>
                  </a:schemeClr>
                </a:solidFill>
              </a:rPr>
              <a:t>алқаптарға</a:t>
            </a:r>
            <a:r>
              <a:rPr lang="ru-RU" sz="2800" b="1" dirty="0">
                <a:solidFill>
                  <a:schemeClr val="accent2">
                    <a:lumMod val="75000"/>
                  </a:schemeClr>
                </a:solidFill>
              </a:rPr>
              <a:t> су </a:t>
            </a:r>
            <a:r>
              <a:rPr lang="ru-RU" sz="2800" b="1" dirty="0" err="1">
                <a:solidFill>
                  <a:schemeClr val="accent2">
                    <a:lumMod val="75000"/>
                  </a:schemeClr>
                </a:solidFill>
              </a:rPr>
              <a:t>әкелетін</a:t>
            </a:r>
            <a:r>
              <a:rPr lang="ru-RU" sz="2800" b="1" dirty="0">
                <a:solidFill>
                  <a:schemeClr val="accent2">
                    <a:lumMod val="75000"/>
                  </a:schemeClr>
                </a:solidFill>
              </a:rPr>
              <a:t> </a:t>
            </a:r>
            <a:r>
              <a:rPr lang="ru-RU" sz="2800" b="1" dirty="0" err="1">
                <a:solidFill>
                  <a:schemeClr val="accent2">
                    <a:lumMod val="75000"/>
                  </a:schemeClr>
                </a:solidFill>
              </a:rPr>
              <a:t>арықтар</a:t>
            </a:r>
            <a:r>
              <a:rPr lang="ru-RU" sz="2800" b="1" dirty="0">
                <a:solidFill>
                  <a:schemeClr val="accent2">
                    <a:lumMod val="75000"/>
                  </a:schemeClr>
                </a:solidFill>
              </a:rPr>
              <a:t> мен канал </a:t>
            </a:r>
            <a:r>
              <a:rPr lang="ru-RU" sz="2800" b="1" dirty="0" err="1">
                <a:solidFill>
                  <a:schemeClr val="accent2">
                    <a:lumMod val="75000"/>
                  </a:schemeClr>
                </a:solidFill>
              </a:rPr>
              <a:t>бойларында</a:t>
            </a:r>
            <a:r>
              <a:rPr lang="ru-RU" sz="2800" b="1" dirty="0">
                <a:solidFill>
                  <a:schemeClr val="accent2">
                    <a:lumMod val="75000"/>
                  </a:schemeClr>
                </a:solidFill>
              </a:rPr>
              <a:t>, </a:t>
            </a:r>
            <a:r>
              <a:rPr lang="ru-RU" sz="2800" b="1" dirty="0" err="1">
                <a:solidFill>
                  <a:schemeClr val="accent2">
                    <a:lumMod val="75000"/>
                  </a:schemeClr>
                </a:solidFill>
              </a:rPr>
              <a:t>өзен</a:t>
            </a:r>
            <a:r>
              <a:rPr lang="ru-RU" sz="2800" b="1" dirty="0">
                <a:solidFill>
                  <a:schemeClr val="accent2">
                    <a:lumMod val="75000"/>
                  </a:schemeClr>
                </a:solidFill>
              </a:rPr>
              <a:t> </a:t>
            </a:r>
            <a:r>
              <a:rPr lang="ru-RU" sz="2800" b="1" dirty="0" err="1">
                <a:solidFill>
                  <a:schemeClr val="accent2">
                    <a:lumMod val="75000"/>
                  </a:schemeClr>
                </a:solidFill>
              </a:rPr>
              <a:t>жағалауларында</a:t>
            </a:r>
            <a:r>
              <a:rPr lang="ru-RU" sz="2800" b="1" dirty="0">
                <a:solidFill>
                  <a:schemeClr val="accent2">
                    <a:lumMod val="75000"/>
                  </a:schemeClr>
                </a:solidFill>
              </a:rPr>
              <a:t> (</a:t>
            </a:r>
            <a:r>
              <a:rPr lang="ru-RU" sz="2800" b="1" dirty="0" err="1">
                <a:solidFill>
                  <a:schemeClr val="accent2">
                    <a:lumMod val="75000"/>
                  </a:schemeClr>
                </a:solidFill>
              </a:rPr>
              <a:t>жағалаулар</a:t>
            </a:r>
            <a:r>
              <a:rPr lang="ru-RU" sz="2800" b="1" dirty="0">
                <a:solidFill>
                  <a:schemeClr val="accent2">
                    <a:lumMod val="75000"/>
                  </a:schemeClr>
                </a:solidFill>
              </a:rPr>
              <a:t> су </a:t>
            </a:r>
            <a:r>
              <a:rPr lang="ru-RU" sz="2800" b="1" dirty="0" err="1">
                <a:solidFill>
                  <a:schemeClr val="accent2">
                    <a:lumMod val="75000"/>
                  </a:schemeClr>
                </a:solidFill>
              </a:rPr>
              <a:t>әрекетінен</a:t>
            </a:r>
            <a:r>
              <a:rPr lang="ru-RU" sz="2800" b="1" dirty="0">
                <a:solidFill>
                  <a:schemeClr val="accent2">
                    <a:lumMod val="75000"/>
                  </a:schemeClr>
                </a:solidFill>
              </a:rPr>
              <a:t> </a:t>
            </a:r>
            <a:r>
              <a:rPr lang="ru-RU" sz="2800" b="1" dirty="0" err="1">
                <a:solidFill>
                  <a:schemeClr val="accent2">
                    <a:lumMod val="75000"/>
                  </a:schemeClr>
                </a:solidFill>
              </a:rPr>
              <a:t>бұзылып</a:t>
            </a:r>
            <a:r>
              <a:rPr lang="ru-RU" sz="2800" b="1" dirty="0">
                <a:solidFill>
                  <a:schemeClr val="accent2">
                    <a:lumMod val="75000"/>
                  </a:schemeClr>
                </a:solidFill>
              </a:rPr>
              <a:t>, </a:t>
            </a:r>
            <a:r>
              <a:rPr lang="ru-RU" sz="2800" b="1" dirty="0" err="1">
                <a:solidFill>
                  <a:schemeClr val="accent2">
                    <a:lumMod val="75000"/>
                  </a:schemeClr>
                </a:solidFill>
              </a:rPr>
              <a:t>шайылады</a:t>
            </a:r>
            <a:r>
              <a:rPr lang="ru-RU" sz="2800" b="1" dirty="0">
                <a:solidFill>
                  <a:schemeClr val="accent2">
                    <a:lumMod val="75000"/>
                  </a:schemeClr>
                </a:solidFill>
              </a:rPr>
              <a:t>) да </a:t>
            </a:r>
            <a:r>
              <a:rPr lang="ru-RU" sz="2800" b="1" dirty="0" err="1">
                <a:solidFill>
                  <a:schemeClr val="accent2">
                    <a:lumMod val="75000"/>
                  </a:schemeClr>
                </a:solidFill>
              </a:rPr>
              <a:t>кездеседі</a:t>
            </a:r>
            <a:r>
              <a:rPr lang="ru-RU" sz="2800" b="1" dirty="0">
                <a:solidFill>
                  <a:schemeClr val="accent2">
                    <a:lumMod val="75000"/>
                  </a:schemeClr>
                </a:solidFill>
              </a:rPr>
              <a:t>.</a:t>
            </a:r>
          </a:p>
        </p:txBody>
      </p:sp>
      <p:sp>
        <p:nvSpPr>
          <p:cNvPr id="3" name="Нижний колонтитул 2"/>
          <p:cNvSpPr>
            <a:spLocks noGrp="1"/>
          </p:cNvSpPr>
          <p:nvPr>
            <p:ph type="ftr" sz="quarter" idx="11"/>
          </p:nvPr>
        </p:nvSpPr>
        <p:spPr/>
        <p:txBody>
          <a:bodyPr/>
          <a:lstStyle/>
          <a:p>
            <a:pPr>
              <a:defRPr/>
            </a:pPr>
            <a:r>
              <a:rPr lang="en-US" smtClean="0"/>
              <a:t>www.ZHARAR.com</a:t>
            </a:r>
            <a:endParaRPr lang="ru-RU"/>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C:\Users\fotech.one\Desktop\Топырак\-12-63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338" y="-1588"/>
            <a:ext cx="9177338" cy="689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Нижний колонтитул 1"/>
          <p:cNvSpPr>
            <a:spLocks noGrp="1"/>
          </p:cNvSpPr>
          <p:nvPr>
            <p:ph type="ftr" sz="quarter" idx="11"/>
          </p:nvPr>
        </p:nvSpPr>
        <p:spPr/>
        <p:txBody>
          <a:bodyPr/>
          <a:lstStyle/>
          <a:p>
            <a:pPr>
              <a:defRPr/>
            </a:pPr>
            <a:r>
              <a:rPr lang="en-US" smtClean="0"/>
              <a:t>www.ZHARAR.com</a:t>
            </a:r>
            <a:endParaRPr lang="ru-RU"/>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7950" y="333375"/>
            <a:ext cx="8928100" cy="1446213"/>
          </a:xfrm>
          <a:prstGeom prst="rect">
            <a:avLst/>
          </a:prstGeom>
          <a:noFill/>
        </p:spPr>
        <p:txBody>
          <a:bodyPr>
            <a:spAutoFit/>
          </a:bodyPr>
          <a:lstStyle/>
          <a:p>
            <a:pPr algn="ctr" fontAlgn="auto">
              <a:spcBef>
                <a:spcPts val="0"/>
              </a:spcBef>
              <a:spcAft>
                <a:spcPts val="0"/>
              </a:spcAft>
              <a:defRPr/>
            </a:pPr>
            <a:r>
              <a:rPr lang="kk-KZ" sz="4400" b="1" dirty="0">
                <a:solidFill>
                  <a:srgbClr val="C00000"/>
                </a:solidFill>
                <a:effectLst>
                  <a:outerShdw blurRad="38100" dist="38100" dir="2700000" algn="tl">
                    <a:srgbClr val="000000">
                      <a:alpha val="43137"/>
                    </a:srgbClr>
                  </a:outerShdw>
                </a:effectLst>
                <a:latin typeface="Bard.kz" pitchFamily="2" charset="-52"/>
                <a:cs typeface="+mn-cs"/>
              </a:rPr>
              <a:t>НАЗАРЛАРЫҢЫЗҒА РАХМЕТ!!!</a:t>
            </a:r>
            <a:endParaRPr lang="ru-RU" sz="4400" b="1" dirty="0">
              <a:solidFill>
                <a:srgbClr val="C00000"/>
              </a:solidFill>
              <a:effectLst>
                <a:outerShdw blurRad="38100" dist="38100" dir="2700000" algn="tl">
                  <a:srgbClr val="000000">
                    <a:alpha val="43137"/>
                  </a:srgbClr>
                </a:outerShdw>
              </a:effectLst>
              <a:latin typeface="Bard.kz" pitchFamily="2" charset="-52"/>
              <a:cs typeface="+mn-cs"/>
            </a:endParaRPr>
          </a:p>
        </p:txBody>
      </p:sp>
      <p:sp>
        <p:nvSpPr>
          <p:cNvPr id="2" name="Нижний колонтитул 1"/>
          <p:cNvSpPr>
            <a:spLocks noGrp="1"/>
          </p:cNvSpPr>
          <p:nvPr>
            <p:ph type="ftr" sz="quarter" idx="11"/>
          </p:nvPr>
        </p:nvSpPr>
        <p:spPr/>
        <p:txBody>
          <a:bodyPr/>
          <a:lstStyle/>
          <a:p>
            <a:pPr>
              <a:defRPr/>
            </a:pPr>
            <a:r>
              <a:rPr lang="en-US" smtClean="0"/>
              <a:t>www.ZHARAR.com</a:t>
            </a:r>
            <a:endParaRPr lang="ru-RU"/>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Твердый переплет">
  <a:themeElements>
    <a:clrScheme name="Твердый переплет">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Твердый переплет">
      <a:majorFont>
        <a:latin typeface="Book Antiqua"/>
        <a:ea typeface=""/>
        <a:cs typeface=""/>
        <a:font script="Grek" typeface="Times New Roman"/>
        <a:font script="Cyrl" typeface="Times New Roman"/>
        <a:font script="Jpan" typeface="HGS明朝E"/>
        <a:font script="Hang" typeface="궁서"/>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ook Antiqua"/>
        <a:ea typeface=""/>
        <a:cs typeface=""/>
        <a:font script="Grek" typeface="Times New Roman"/>
        <a:font script="Cyrl" typeface="Times New Roman"/>
        <a:font script="Jpan" typeface="HGS明朝E"/>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Твердый переплет">
      <a:fillStyleLst>
        <a:solidFill>
          <a:schemeClr val="phClr"/>
        </a:solidFill>
        <a:solidFill>
          <a:schemeClr val="phClr">
            <a:tint val="68000"/>
            <a:shade val="94000"/>
            <a:satMod val="300000"/>
            <a:lumMod val="110000"/>
          </a:schemeClr>
        </a:solidFill>
        <a:gradFill rotWithShape="1">
          <a:gsLst>
            <a:gs pos="0">
              <a:schemeClr val="phClr">
                <a:tint val="94000"/>
                <a:satMod val="180000"/>
                <a:lumMod val="98000"/>
              </a:schemeClr>
            </a:gs>
            <a:gs pos="100000">
              <a:schemeClr val="phClr">
                <a:satMod val="130000"/>
              </a:schemeClr>
            </a:gs>
          </a:gsLst>
          <a:lin ang="5160000" scaled="0"/>
        </a:gradFill>
      </a:fillStyleLst>
      <a:lnStyleLst>
        <a:ln w="12700" cap="flat" cmpd="sng" algn="ctr">
          <a:solidFill>
            <a:schemeClr val="phClr">
              <a:shade val="90000"/>
              <a:lumMod val="90000"/>
            </a:schemeClr>
          </a:solidFill>
          <a:prstDash val="solid"/>
        </a:ln>
        <a:ln w="19050" cap="flat" cmpd="sng" algn="ctr">
          <a:solidFill>
            <a:schemeClr val="phClr">
              <a:shade val="75000"/>
              <a:lumMod val="90000"/>
            </a:schemeClr>
          </a:solidFill>
          <a:prstDash val="solid"/>
        </a:ln>
        <a:ln w="25400" cap="flat" cmpd="sng" algn="ctr">
          <a:solidFill>
            <a:schemeClr val="phClr"/>
          </a:solidFill>
          <a:prstDash val="solid"/>
        </a:ln>
      </a:lnStyleLst>
      <a:effectStyleLst>
        <a:effectStyle>
          <a:effectLst>
            <a:outerShdw blurRad="38100" dist="12700" dir="5400000" rotWithShape="0">
              <a:srgbClr val="000000">
                <a:alpha val="15000"/>
              </a:srgbClr>
            </a:outerShdw>
          </a:effectLst>
        </a:effectStyle>
        <a:effectStyle>
          <a:effectLst>
            <a:outerShdw blurRad="50800" dist="25400" dir="5400000" rotWithShape="0">
              <a:srgbClr val="000000">
                <a:alpha val="46000"/>
              </a:srgbClr>
            </a:outerShdw>
          </a:effectLst>
        </a:effectStyle>
        <a:effectStyle>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a:effectStyle>
      </a:effectStyleLst>
      <a:bgFillStyleLst>
        <a:solidFill>
          <a:schemeClr val="phClr">
            <a:tint val="96000"/>
            <a:lumMod val="110000"/>
          </a:schemeClr>
        </a:solidFill>
        <a:blipFill rotWithShape="1">
          <a:blip xmlns:r="http://schemas.openxmlformats.org/officeDocument/2006/relationships" r:embed="rId1">
            <a:duotone>
              <a:schemeClr val="phClr">
                <a:tint val="93000"/>
                <a:shade val="20000"/>
              </a:schemeClr>
              <a:schemeClr val="phClr">
                <a:tint val="90000"/>
                <a:shade val="85000"/>
                <a:satMod val="115000"/>
              </a:schemeClr>
            </a:duotone>
          </a:blip>
          <a:tile tx="0" ty="0" sx="60000" sy="60000" flip="none" algn="tl"/>
        </a:blipFill>
        <a:blipFill rotWithShape="1">
          <a:blip xmlns:r="http://schemas.openxmlformats.org/officeDocument/2006/relationships" r:embed="rId2">
            <a:duotone>
              <a:schemeClr val="phClr">
                <a:shade val="50000"/>
                <a:satMod val="340000"/>
                <a:lumMod val="40000"/>
              </a:schemeClr>
              <a:schemeClr val="phClr">
                <a:tint val="92000"/>
                <a:shade val="94000"/>
                <a:hueMod val="110000"/>
                <a:satMod val="236000"/>
                <a:lumMod val="120000"/>
              </a:schemeClr>
            </a:duotone>
          </a:blip>
          <a:stretch/>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Твердый переплет">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themeOverride>
</file>

<file path=docProps/app.xml><?xml version="1.0" encoding="utf-8"?>
<Properties xmlns="http://schemas.openxmlformats.org/officeDocument/2006/extended-properties" xmlns:vt="http://schemas.openxmlformats.org/officeDocument/2006/docPropsVTypes">
  <Template>Hardcover</Template>
  <TotalTime>26</TotalTime>
  <Words>340</Words>
  <Application>Microsoft Office PowerPoint</Application>
  <PresentationFormat>Экран (4:3)</PresentationFormat>
  <Paragraphs>18</Paragraphs>
  <Slides>10</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10</vt:i4>
      </vt:variant>
    </vt:vector>
  </HeadingPairs>
  <TitlesOfParts>
    <vt:vector size="17" baseType="lpstr">
      <vt:lpstr>Times New Roman</vt:lpstr>
      <vt:lpstr>Arial</vt:lpstr>
      <vt:lpstr>Wingdings</vt:lpstr>
      <vt:lpstr>Calibri</vt:lpstr>
      <vt:lpstr>Book Antiqua</vt:lpstr>
      <vt:lpstr>Bard.kz</vt:lpstr>
      <vt:lpstr>Твердый переплет</vt:lpstr>
      <vt:lpstr>Топырақ эрозиясы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Топырақ эрозиясы</dc:title>
  <dc:creator>fotech.one</dc:creator>
  <cp:lastModifiedBy>.tec-user</cp:lastModifiedBy>
  <cp:revision>5</cp:revision>
  <dcterms:created xsi:type="dcterms:W3CDTF">2014-11-30T04:05:45Z</dcterms:created>
  <dcterms:modified xsi:type="dcterms:W3CDTF">2016-02-03T17:34:36Z</dcterms:modified>
</cp:coreProperties>
</file>