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0" r:id="rId4"/>
    <p:sldId id="269" r:id="rId5"/>
    <p:sldId id="270" r:id="rId6"/>
    <p:sldId id="257" r:id="rId7"/>
    <p:sldId id="263" r:id="rId8"/>
    <p:sldId id="264" r:id="rId9"/>
    <p:sldId id="259" r:id="rId10"/>
    <p:sldId id="267" r:id="rId11"/>
    <p:sldId id="266" r:id="rId12"/>
    <p:sldId id="268" r:id="rId13"/>
    <p:sldId id="271" r:id="rId14"/>
    <p:sldId id="272" r:id="rId15"/>
    <p:sldId id="275" r:id="rId16"/>
    <p:sldId id="273" r:id="rId17"/>
    <p:sldId id="274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78695"/>
          </a:xfrm>
        </p:spPr>
        <p:txBody>
          <a:bodyPr>
            <a:normAutofit/>
          </a:bodyPr>
          <a:lstStyle/>
          <a:p>
            <a:r>
              <a:rPr lang="kk-KZ" b="1" dirty="0"/>
              <a:t>Гидросфера, оның қорларын қолдану және ластануы, қорғау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5848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1620700"/>
            <a:ext cx="2376263" cy="195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366" y="3676257"/>
            <a:ext cx="228600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37" y="1620700"/>
            <a:ext cx="2779787" cy="201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76257"/>
            <a:ext cx="2736304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676257"/>
            <a:ext cx="3024336" cy="2160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476" y="1782352"/>
            <a:ext cx="2695575" cy="1790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769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96752"/>
            <a:ext cx="8143875" cy="53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066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err="1"/>
              <a:t>Биосфераның</a:t>
            </a:r>
            <a:r>
              <a:rPr lang="ru-RU" dirty="0"/>
              <a:t> гидросфера </a:t>
            </a:r>
            <a:r>
              <a:rPr lang="ru-RU" dirty="0" err="1"/>
              <a:t>қабаты</a:t>
            </a:r>
            <a:r>
              <a:rPr lang="ru-RU" dirty="0"/>
              <a:t> –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шарының</a:t>
            </a:r>
            <a:r>
              <a:rPr lang="ru-RU" dirty="0"/>
              <a:t> 3/2 </a:t>
            </a:r>
            <a:r>
              <a:rPr lang="ru-RU" dirty="0" err="1"/>
              <a:t>бөлігін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жатыр</a:t>
            </a:r>
            <a:r>
              <a:rPr lang="ru-RU" dirty="0"/>
              <a:t>. Су </a:t>
            </a:r>
            <a:r>
              <a:rPr lang="ru-RU" dirty="0" err="1"/>
              <a:t>әлемінде</a:t>
            </a:r>
            <a:r>
              <a:rPr lang="ru-RU" dirty="0"/>
              <a:t> </a:t>
            </a:r>
            <a:r>
              <a:rPr lang="ru-RU" dirty="0" err="1"/>
              <a:t>алғашқы</a:t>
            </a:r>
            <a:r>
              <a:rPr lang="ru-RU" dirty="0"/>
              <a:t> </a:t>
            </a:r>
            <a:r>
              <a:rPr lang="ru-RU" dirty="0" err="1"/>
              <a:t>тіршілік</a:t>
            </a:r>
            <a:r>
              <a:rPr lang="ru-RU" dirty="0"/>
              <a:t> </a:t>
            </a:r>
            <a:r>
              <a:rPr lang="ru-RU" dirty="0" err="1"/>
              <a:t>нышаны</a:t>
            </a:r>
            <a:r>
              <a:rPr lang="ru-RU" dirty="0"/>
              <a:t> </a:t>
            </a:r>
            <a:r>
              <a:rPr lang="ru-RU" dirty="0" err="1"/>
              <a:t>байқалғаннана</a:t>
            </a:r>
            <a:r>
              <a:rPr lang="ru-RU" dirty="0"/>
              <a:t> </a:t>
            </a:r>
            <a:r>
              <a:rPr lang="ru-RU" dirty="0" err="1"/>
              <a:t>бері</a:t>
            </a:r>
            <a:r>
              <a:rPr lang="ru-RU" dirty="0"/>
              <a:t> – гидросфера </a:t>
            </a:r>
            <a:r>
              <a:rPr lang="ru-RU" dirty="0" err="1"/>
              <a:t>қабығы</a:t>
            </a:r>
            <a:r>
              <a:rPr lang="ru-RU" dirty="0"/>
              <a:t> </a:t>
            </a:r>
            <a:r>
              <a:rPr lang="ru-RU" dirty="0" err="1"/>
              <a:t>планетаның</a:t>
            </a:r>
            <a:r>
              <a:rPr lang="ru-RU" dirty="0"/>
              <a:t> </a:t>
            </a:r>
            <a:r>
              <a:rPr lang="ru-RU" dirty="0" err="1"/>
              <a:t>бүкіл</a:t>
            </a:r>
            <a:r>
              <a:rPr lang="ru-RU" dirty="0"/>
              <a:t> </a:t>
            </a:r>
            <a:r>
              <a:rPr lang="ru-RU" dirty="0" err="1"/>
              <a:t>тыныс-тіршілігін</a:t>
            </a:r>
            <a:r>
              <a:rPr lang="ru-RU" dirty="0"/>
              <a:t> </a:t>
            </a:r>
            <a:r>
              <a:rPr lang="ru-RU" dirty="0" err="1"/>
              <a:t>реттеуде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рөл</a:t>
            </a:r>
            <a:r>
              <a:rPr lang="ru-RU" dirty="0"/>
              <a:t> </a:t>
            </a:r>
            <a:r>
              <a:rPr lang="ru-RU" dirty="0" err="1"/>
              <a:t>атқарып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.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 суда </a:t>
            </a:r>
            <a:r>
              <a:rPr lang="ru-RU" dirty="0" err="1"/>
              <a:t>еріген</a:t>
            </a:r>
            <a:r>
              <a:rPr lang="ru-RU" dirty="0"/>
              <a:t> </a:t>
            </a:r>
            <a:r>
              <a:rPr lang="ru-RU" dirty="0" err="1"/>
              <a:t>күйінде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кіші</a:t>
            </a:r>
            <a:r>
              <a:rPr lang="ru-RU" dirty="0"/>
              <a:t> </a:t>
            </a:r>
            <a:r>
              <a:rPr lang="ru-RU" dirty="0" err="1"/>
              <a:t>айналымы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зат</a:t>
            </a:r>
            <a:r>
              <a:rPr lang="ru-RU" dirty="0"/>
              <a:t> </a:t>
            </a:r>
            <a:r>
              <a:rPr lang="ru-RU" dirty="0" err="1"/>
              <a:t>алмасу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/>
              <a:t>  </a:t>
            </a:r>
            <a:r>
              <a:rPr lang="ru-RU" dirty="0" err="1"/>
              <a:t>тұрақты</a:t>
            </a:r>
            <a:r>
              <a:rPr lang="ru-RU" dirty="0"/>
              <a:t> </a:t>
            </a:r>
            <a:r>
              <a:rPr lang="ru-RU" dirty="0" err="1"/>
              <a:t>жүреді</a:t>
            </a:r>
            <a:r>
              <a:rPr lang="ru-RU" dirty="0"/>
              <a:t> де,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әрі</a:t>
            </a:r>
            <a:r>
              <a:rPr lang="ru-RU" dirty="0"/>
              <a:t> биосфера </a:t>
            </a:r>
            <a:r>
              <a:rPr lang="ru-RU" dirty="0" err="1"/>
              <a:t>шегіндегі</a:t>
            </a:r>
            <a:r>
              <a:rPr lang="ru-RU" dirty="0"/>
              <a:t> </a:t>
            </a:r>
            <a:r>
              <a:rPr lang="ru-RU" dirty="0" err="1"/>
              <a:t>биохимиялық</a:t>
            </a:r>
            <a:r>
              <a:rPr lang="ru-RU" dirty="0"/>
              <a:t> </a:t>
            </a:r>
            <a:r>
              <a:rPr lang="ru-RU" dirty="0" err="1"/>
              <a:t>айналымға</a:t>
            </a:r>
            <a:r>
              <a:rPr lang="ru-RU" dirty="0"/>
              <a:t> </a:t>
            </a:r>
            <a:r>
              <a:rPr lang="ru-RU" dirty="0" err="1"/>
              <a:t>ұласуда</a:t>
            </a:r>
            <a:r>
              <a:rPr lang="ru-RU" dirty="0"/>
              <a:t>. </a:t>
            </a:r>
            <a:r>
              <a:rPr lang="ru-RU" dirty="0" err="1"/>
              <a:t>Нәтижесінде</a:t>
            </a:r>
            <a:r>
              <a:rPr lang="ru-RU" dirty="0"/>
              <a:t>,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шарындағы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судың</a:t>
            </a:r>
            <a:r>
              <a:rPr lang="ru-RU" dirty="0"/>
              <a:t> 94 </a:t>
            </a:r>
            <a:r>
              <a:rPr lang="ru-RU" dirty="0" err="1"/>
              <a:t>пайызы</a:t>
            </a:r>
            <a:r>
              <a:rPr lang="ru-RU" dirty="0"/>
              <a:t> </a:t>
            </a:r>
            <a:r>
              <a:rPr lang="ru-RU" dirty="0" err="1"/>
              <a:t>мұхиттар</a:t>
            </a:r>
            <a:r>
              <a:rPr lang="ru-RU" dirty="0"/>
              <a:t> мен </a:t>
            </a:r>
            <a:r>
              <a:rPr lang="ru-RU" dirty="0" err="1"/>
              <a:t>теңіздердің</a:t>
            </a:r>
            <a:r>
              <a:rPr lang="ru-RU" dirty="0"/>
              <a:t>, ал </a:t>
            </a:r>
            <a:r>
              <a:rPr lang="ru-RU" dirty="0" err="1"/>
              <a:t>қалған</a:t>
            </a:r>
            <a:r>
              <a:rPr lang="ru-RU" dirty="0"/>
              <a:t> 6 </a:t>
            </a:r>
            <a:r>
              <a:rPr lang="ru-RU" dirty="0" err="1"/>
              <a:t>пайызы</a:t>
            </a:r>
            <a:r>
              <a:rPr lang="ru-RU" dirty="0"/>
              <a:t> </a:t>
            </a:r>
            <a:r>
              <a:rPr lang="ru-RU" dirty="0" err="1"/>
              <a:t>өзен</a:t>
            </a:r>
            <a:r>
              <a:rPr lang="ru-RU" dirty="0"/>
              <a:t>, </a:t>
            </a:r>
            <a:r>
              <a:rPr lang="ru-RU" dirty="0" err="1"/>
              <a:t>көлдер</a:t>
            </a:r>
            <a:r>
              <a:rPr lang="ru-RU" dirty="0"/>
              <a:t>, </a:t>
            </a:r>
            <a:r>
              <a:rPr lang="ru-RU" dirty="0" err="1"/>
              <a:t>жерасты</a:t>
            </a:r>
            <a:r>
              <a:rPr lang="ru-RU" dirty="0"/>
              <a:t> </a:t>
            </a:r>
            <a:r>
              <a:rPr lang="ru-RU" dirty="0" err="1"/>
              <a:t>сулары</a:t>
            </a:r>
            <a:r>
              <a:rPr lang="ru-RU" dirty="0"/>
              <a:t>, </a:t>
            </a:r>
            <a:r>
              <a:rPr lang="ru-RU" dirty="0" err="1"/>
              <a:t>мұздақтардың</a:t>
            </a:r>
            <a:r>
              <a:rPr lang="ru-RU" dirty="0"/>
              <a:t> </a:t>
            </a:r>
            <a:r>
              <a:rPr lang="ru-RU" dirty="0" err="1"/>
              <a:t>үлесіне</a:t>
            </a:r>
            <a:r>
              <a:rPr lang="ru-RU" dirty="0"/>
              <a:t> </a:t>
            </a:r>
            <a:r>
              <a:rPr lang="ru-RU" dirty="0" err="1"/>
              <a:t>тиіп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сарқылмайтын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қор</a:t>
            </a:r>
            <a:r>
              <a:rPr lang="ru-RU" dirty="0"/>
              <a:t> </a:t>
            </a:r>
            <a:r>
              <a:rPr lang="ru-RU" dirty="0" err="1"/>
              <a:t>екені</a:t>
            </a:r>
            <a:r>
              <a:rPr lang="ru-RU" dirty="0"/>
              <a:t> </a:t>
            </a:r>
            <a:r>
              <a:rPr lang="ru-RU" dirty="0" err="1"/>
              <a:t>адамзаттың</a:t>
            </a:r>
            <a:r>
              <a:rPr lang="ru-RU" dirty="0"/>
              <a:t> </a:t>
            </a:r>
            <a:r>
              <a:rPr lang="ru-RU" dirty="0" err="1"/>
              <a:t>болашаққа</a:t>
            </a:r>
            <a:r>
              <a:rPr lang="ru-RU" dirty="0"/>
              <a:t> </a:t>
            </a:r>
            <a:r>
              <a:rPr lang="ru-RU" dirty="0" err="1"/>
              <a:t>деген</a:t>
            </a:r>
            <a:r>
              <a:rPr lang="ru-RU" dirty="0"/>
              <a:t> </a:t>
            </a:r>
            <a:r>
              <a:rPr lang="ru-RU" dirty="0" err="1"/>
              <a:t>сенімін</a:t>
            </a:r>
            <a:r>
              <a:rPr lang="ru-RU" dirty="0"/>
              <a:t> </a:t>
            </a:r>
            <a:r>
              <a:rPr lang="ru-RU" dirty="0" err="1"/>
              <a:t>мәңгілік</a:t>
            </a:r>
            <a:r>
              <a:rPr lang="ru-RU" dirty="0"/>
              <a:t> </a:t>
            </a:r>
            <a:r>
              <a:rPr lang="ru-RU" dirty="0" err="1"/>
              <a:t>етуде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4017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Су – </a:t>
            </a:r>
            <a:r>
              <a:rPr lang="ru-RU" dirty="0" err="1"/>
              <a:t>атмосфераның</a:t>
            </a:r>
            <a:r>
              <a:rPr lang="ru-RU" dirty="0"/>
              <a:t> </a:t>
            </a:r>
            <a:r>
              <a:rPr lang="ru-RU" dirty="0" err="1"/>
              <a:t>оттегімен</a:t>
            </a:r>
            <a:r>
              <a:rPr lang="ru-RU" dirty="0"/>
              <a:t> </a:t>
            </a:r>
            <a:r>
              <a:rPr lang="ru-RU" dirty="0" err="1"/>
              <a:t>толығуының</a:t>
            </a:r>
            <a:r>
              <a:rPr lang="ru-RU" dirty="0"/>
              <a:t> (фотосинтез </a:t>
            </a:r>
            <a:r>
              <a:rPr lang="ru-RU" dirty="0" err="1"/>
              <a:t>процесінде</a:t>
            </a:r>
            <a:r>
              <a:rPr lang="ru-RU" dirty="0"/>
              <a:t>) </a:t>
            </a:r>
            <a:r>
              <a:rPr lang="ru-RU" dirty="0" err="1"/>
              <a:t>бірден-бір</a:t>
            </a:r>
            <a:r>
              <a:rPr lang="ru-RU" dirty="0"/>
              <a:t> </a:t>
            </a:r>
            <a:r>
              <a:rPr lang="ru-RU" dirty="0" err="1"/>
              <a:t>көзі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геологиялық</a:t>
            </a:r>
            <a:r>
              <a:rPr lang="ru-RU" dirty="0"/>
              <a:t> (</a:t>
            </a:r>
            <a:r>
              <a:rPr lang="ru-RU" dirty="0" err="1"/>
              <a:t>үлкен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биологиялық</a:t>
            </a:r>
            <a:r>
              <a:rPr lang="ru-RU" dirty="0"/>
              <a:t> (</a:t>
            </a:r>
            <a:r>
              <a:rPr lang="ru-RU" dirty="0" err="1"/>
              <a:t>кіші</a:t>
            </a:r>
            <a:r>
              <a:rPr lang="ru-RU" dirty="0"/>
              <a:t>) </a:t>
            </a:r>
            <a:r>
              <a:rPr lang="ru-RU" dirty="0" err="1"/>
              <a:t>зат</a:t>
            </a:r>
            <a:r>
              <a:rPr lang="ru-RU" dirty="0"/>
              <a:t> </a:t>
            </a:r>
            <a:r>
              <a:rPr lang="ru-RU" dirty="0" err="1"/>
              <a:t>айналымдардағы</a:t>
            </a:r>
            <a:r>
              <a:rPr lang="ru-RU" dirty="0"/>
              <a:t> </a:t>
            </a:r>
            <a:r>
              <a:rPr lang="ru-RU" dirty="0" err="1"/>
              <a:t>химилық</a:t>
            </a:r>
            <a:r>
              <a:rPr lang="ru-RU" dirty="0"/>
              <a:t> </a:t>
            </a:r>
            <a:r>
              <a:rPr lang="ru-RU" dirty="0" err="1"/>
              <a:t>элементтер</a:t>
            </a:r>
            <a:r>
              <a:rPr lang="ru-RU" dirty="0"/>
              <a:t> мен </a:t>
            </a:r>
            <a:r>
              <a:rPr lang="ru-RU" dirty="0" err="1"/>
              <a:t>қосылыстардың</a:t>
            </a:r>
            <a:r>
              <a:rPr lang="ru-RU" dirty="0"/>
              <a:t> </a:t>
            </a:r>
            <a:r>
              <a:rPr lang="ru-RU" dirty="0" err="1"/>
              <a:t>миграциясының</a:t>
            </a:r>
            <a:r>
              <a:rPr lang="ru-RU" dirty="0"/>
              <a:t> </a:t>
            </a:r>
            <a:r>
              <a:rPr lang="ru-RU" dirty="0" err="1"/>
              <a:t>шарты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63233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08912" cy="462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656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764704"/>
            <a:ext cx="8343900" cy="583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684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352928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2204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787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err="1"/>
              <a:t>Ағзаның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судың</a:t>
            </a:r>
            <a:r>
              <a:rPr lang="ru-RU" dirty="0"/>
              <a:t> </a:t>
            </a:r>
            <a:r>
              <a:rPr lang="ru-RU" dirty="0" err="1"/>
              <a:t>қышқылдығы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сілтілігі</a:t>
            </a:r>
            <a:r>
              <a:rPr lang="ru-RU" dirty="0"/>
              <a:t> – рН </a:t>
            </a:r>
            <a:r>
              <a:rPr lang="ru-RU" dirty="0" err="1"/>
              <a:t>шкаласына</a:t>
            </a:r>
            <a:r>
              <a:rPr lang="ru-RU" dirty="0"/>
              <a:t> </a:t>
            </a:r>
            <a:r>
              <a:rPr lang="ru-RU" dirty="0" err="1"/>
              <a:t>негізделген</a:t>
            </a:r>
            <a:r>
              <a:rPr lang="ru-RU" dirty="0"/>
              <a:t>. </a:t>
            </a:r>
            <a:r>
              <a:rPr lang="ru-RU" dirty="0" err="1"/>
              <a:t>Сондықтан</a:t>
            </a:r>
            <a:r>
              <a:rPr lang="ru-RU" dirty="0"/>
              <a:t> рН </a:t>
            </a:r>
            <a:r>
              <a:rPr lang="ru-RU" dirty="0" err="1"/>
              <a:t>дегеніміз</a:t>
            </a:r>
            <a:r>
              <a:rPr lang="ru-RU" dirty="0"/>
              <a:t> не </a:t>
            </a:r>
            <a:r>
              <a:rPr lang="ru-RU" dirty="0" err="1"/>
              <a:t>екенін</a:t>
            </a:r>
            <a:r>
              <a:rPr lang="ru-RU" dirty="0"/>
              <a:t> </a:t>
            </a:r>
            <a:r>
              <a:rPr lang="ru-RU" dirty="0" err="1"/>
              <a:t>базалық</a:t>
            </a:r>
            <a:r>
              <a:rPr lang="ru-RU" dirty="0"/>
              <a:t> </a:t>
            </a:r>
            <a:r>
              <a:rPr lang="ru-RU" dirty="0" err="1"/>
              <a:t>түсіну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. </a:t>
            </a:r>
            <a:r>
              <a:rPr lang="en-US" dirty="0"/>
              <a:t>pH-</a:t>
            </a:r>
            <a:r>
              <a:rPr lang="ru-RU" dirty="0" err="1"/>
              <a:t>сутегі</a:t>
            </a:r>
            <a:r>
              <a:rPr lang="ru-RU" dirty="0"/>
              <a:t> </a:t>
            </a:r>
            <a:r>
              <a:rPr lang="ru-RU" dirty="0" err="1"/>
              <a:t>иондарының</a:t>
            </a:r>
            <a:r>
              <a:rPr lang="ru-RU" dirty="0"/>
              <a:t> </a:t>
            </a:r>
            <a:r>
              <a:rPr lang="ru-RU" dirty="0" err="1"/>
              <a:t>шоғырлану</a:t>
            </a:r>
            <a:r>
              <a:rPr lang="ru-RU" dirty="0"/>
              <a:t> </a:t>
            </a:r>
            <a:r>
              <a:rPr lang="ru-RU" dirty="0" err="1"/>
              <a:t>өлшемі</a:t>
            </a:r>
            <a:r>
              <a:rPr lang="ru-RU" dirty="0"/>
              <a:t>. "РН" </a:t>
            </a:r>
            <a:r>
              <a:rPr lang="ru-RU" dirty="0" err="1"/>
              <a:t>қысқаруы</a:t>
            </a:r>
            <a:r>
              <a:rPr lang="ru-RU" dirty="0"/>
              <a:t> "</a:t>
            </a:r>
            <a:r>
              <a:rPr lang="ru-RU" dirty="0" err="1"/>
              <a:t>сутегінің</a:t>
            </a:r>
            <a:r>
              <a:rPr lang="ru-RU" dirty="0"/>
              <a:t> </a:t>
            </a:r>
            <a:r>
              <a:rPr lang="ru-RU" dirty="0" err="1"/>
              <a:t>көрсеткіші"дегенді</a:t>
            </a:r>
            <a:r>
              <a:rPr lang="ru-RU" dirty="0"/>
              <a:t> </a:t>
            </a:r>
            <a:r>
              <a:rPr lang="ru-RU" dirty="0" err="1"/>
              <a:t>білдіреді</a:t>
            </a:r>
            <a:r>
              <a:rPr lang="ru-RU" dirty="0"/>
              <a:t>. </a:t>
            </a:r>
            <a:r>
              <a:rPr lang="ru-RU" dirty="0" err="1"/>
              <a:t>Сұйықтықтың</a:t>
            </a:r>
            <a:r>
              <a:rPr lang="ru-RU" dirty="0"/>
              <a:t> рН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сутегінің</a:t>
            </a:r>
            <a:r>
              <a:rPr lang="ru-RU" dirty="0"/>
              <a:t> бос </a:t>
            </a:r>
            <a:r>
              <a:rPr lang="ru-RU" dirty="0" err="1"/>
              <a:t>иондары</a:t>
            </a:r>
            <a:r>
              <a:rPr lang="ru-RU" dirty="0"/>
              <a:t> аз </a:t>
            </a:r>
            <a:r>
              <a:rPr lang="ru-RU" dirty="0" err="1"/>
              <a:t>болады</a:t>
            </a:r>
            <a:r>
              <a:rPr lang="ru-RU" dirty="0"/>
              <a:t>; рН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сутегінің</a:t>
            </a:r>
            <a:r>
              <a:rPr lang="ru-RU" dirty="0"/>
              <a:t> бос </a:t>
            </a:r>
            <a:r>
              <a:rPr lang="ru-RU" dirty="0" err="1"/>
              <a:t>иондары</a:t>
            </a:r>
            <a:r>
              <a:rPr lang="ru-RU" dirty="0"/>
              <a:t> </a:t>
            </a:r>
            <a:r>
              <a:rPr lang="ru-RU" dirty="0" err="1"/>
              <a:t>соғұрлым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РН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бірлігі</a:t>
            </a:r>
            <a:r>
              <a:rPr lang="ru-RU" dirty="0"/>
              <a:t> </a:t>
            </a:r>
            <a:r>
              <a:rPr lang="ru-RU" dirty="0" err="1"/>
              <a:t>иондардың</a:t>
            </a:r>
            <a:r>
              <a:rPr lang="ru-RU" dirty="0"/>
              <a:t> </a:t>
            </a:r>
            <a:r>
              <a:rPr lang="ru-RU" dirty="0" err="1"/>
              <a:t>шоғырлануының</a:t>
            </a:r>
            <a:r>
              <a:rPr lang="ru-RU" dirty="0"/>
              <a:t> он </a:t>
            </a:r>
            <a:r>
              <a:rPr lang="ru-RU" dirty="0" err="1"/>
              <a:t>есе</a:t>
            </a:r>
            <a:r>
              <a:rPr lang="ru-RU" dirty="0"/>
              <a:t> </a:t>
            </a:r>
            <a:r>
              <a:rPr lang="ru-RU" dirty="0" err="1"/>
              <a:t>өзгеруін</a:t>
            </a:r>
            <a:r>
              <a:rPr lang="ru-RU" dirty="0"/>
              <a:t> </a:t>
            </a:r>
            <a:r>
              <a:rPr lang="ru-RU" dirty="0" err="1"/>
              <a:t>көрсетеді</a:t>
            </a:r>
            <a:r>
              <a:rPr lang="ru-RU" dirty="0"/>
              <a:t> – </a:t>
            </a:r>
            <a:r>
              <a:rPr lang="ru-RU" dirty="0" err="1"/>
              <a:t>мысалы</a:t>
            </a:r>
            <a:r>
              <a:rPr lang="ru-RU" dirty="0"/>
              <a:t>, рН 7 </a:t>
            </a:r>
            <a:r>
              <a:rPr lang="ru-RU" dirty="0" err="1"/>
              <a:t>сутегі</a:t>
            </a:r>
            <a:r>
              <a:rPr lang="ru-RU" dirty="0"/>
              <a:t> </a:t>
            </a:r>
            <a:r>
              <a:rPr lang="ru-RU" dirty="0" err="1"/>
              <a:t>иондары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рН 8-ге </a:t>
            </a:r>
            <a:r>
              <a:rPr lang="ru-RU" dirty="0" err="1"/>
              <a:t>қарағанда</a:t>
            </a:r>
            <a:r>
              <a:rPr lang="ru-RU" dirty="0"/>
              <a:t> он </a:t>
            </a:r>
            <a:r>
              <a:rPr lang="ru-RU" dirty="0" err="1"/>
              <a:t>есе</a:t>
            </a:r>
            <a:r>
              <a:rPr lang="ru-RU" dirty="0"/>
              <a:t> </a:t>
            </a:r>
            <a:r>
              <a:rPr lang="ru-RU" dirty="0" err="1"/>
              <a:t>артық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2169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704856" cy="4543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991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Виды доступной вам воды</a:t>
            </a:r>
          </a:p>
          <a:p>
            <a:r>
              <a:rPr lang="ru-RU" dirty="0"/>
              <a:t>Очищенная вода – это вода, которая обработана физически, чтобы удалить примеси (например, с помощью дистилляции, </a:t>
            </a:r>
            <a:r>
              <a:rPr lang="ru-RU" dirty="0" err="1"/>
              <a:t>деионизации</a:t>
            </a:r>
            <a:r>
              <a:rPr lang="ru-RU" dirty="0"/>
              <a:t>, обратного осмоса, углеродной фильтрации и т.п.)</a:t>
            </a:r>
          </a:p>
          <a:p>
            <a:r>
              <a:rPr lang="ru-RU" dirty="0"/>
              <a:t>Дистиллированная вода – воду кипятят и выпаривают от растворенных минералов, а затем конденсируют испарения.</a:t>
            </a:r>
          </a:p>
          <a:p>
            <a:r>
              <a:rPr lang="ru-RU" dirty="0"/>
              <a:t>Бутилированная вода. Как правило, в бутылки разливают воду из родника или прошедшую процесс обратного осмоса. Тем не менее, некоторые бренды просто разливают в бутылки водопроводную воду, причем неизвестно, подвергалась ли она какой-либо дополнительной фильтрации.</a:t>
            </a:r>
          </a:p>
          <a:p>
            <a:r>
              <a:rPr lang="ru-RU" dirty="0"/>
              <a:t>Щелочная вода – это вода, разделенная на щелочные и кислотные фракции с помощью электролиза. При этом в индустрии питьевой воды используются естественные электрические заряды ионов кальция и магния.</a:t>
            </a:r>
          </a:p>
          <a:p>
            <a:r>
              <a:rPr lang="ru-RU" dirty="0" err="1"/>
              <a:t>Деионизированная</a:t>
            </a:r>
            <a:r>
              <a:rPr lang="ru-RU" dirty="0"/>
              <a:t> или деминерализованная вода – это вода, из которой удалены ионы минералов (например, соли натрия, кальция, железа, меди, хлориды и бромиды) с помощью воздействия на нее электрически заряженных смол, которые притягивают и связывают соли.</a:t>
            </a:r>
          </a:p>
          <a:p>
            <a:r>
              <a:rPr lang="ru-RU" dirty="0"/>
              <a:t>Жесткая и мягкая вода: жесткая вода – это любая вода, содержащая заметное количество растворенных минералов; мягкая вода – это обработанная вода, в которой единственным катионом (положительно заряженным ионом) является натрий.</a:t>
            </a:r>
          </a:p>
        </p:txBody>
      </p:sp>
    </p:spTree>
    <p:extLst>
      <p:ext uri="{BB962C8B-B14F-4D97-AF65-F5344CB8AC3E}">
        <p14:creationId xmlns:p14="http://schemas.microsoft.com/office/powerpoint/2010/main" val="2455840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Су </a:t>
            </a:r>
            <a:r>
              <a:rPr lang="ru-RU" dirty="0" err="1" smtClean="0"/>
              <a:t>ластанулары</a:t>
            </a:r>
            <a:r>
              <a:rPr lang="ru-RU" dirty="0" smtClean="0"/>
              <a:t>: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	</a:t>
            </a:r>
            <a:r>
              <a:rPr lang="ru-RU" dirty="0" err="1"/>
              <a:t>биологиялық</a:t>
            </a:r>
            <a:r>
              <a:rPr lang="ru-RU" dirty="0"/>
              <a:t> </a:t>
            </a:r>
            <a:r>
              <a:rPr lang="ru-RU" dirty="0" err="1"/>
              <a:t>ластану</a:t>
            </a:r>
            <a:r>
              <a:rPr lang="ru-RU" dirty="0"/>
              <a:t>: </a:t>
            </a:r>
            <a:r>
              <a:rPr lang="ru-RU" dirty="0" err="1"/>
              <a:t>өсімдік</a:t>
            </a:r>
            <a:r>
              <a:rPr lang="ru-RU" dirty="0"/>
              <a:t>, </a:t>
            </a:r>
            <a:r>
              <a:rPr lang="ru-RU" dirty="0" err="1"/>
              <a:t>жануар</a:t>
            </a:r>
            <a:r>
              <a:rPr lang="ru-RU" dirty="0"/>
              <a:t>, </a:t>
            </a:r>
            <a:r>
              <a:rPr lang="ru-RU" dirty="0" err="1"/>
              <a:t>микроағзалар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аш</a:t>
            </a:r>
            <a:r>
              <a:rPr lang="ru-RU" dirty="0"/>
              <a:t>  </a:t>
            </a:r>
            <a:r>
              <a:rPr lang="ru-RU" dirty="0" err="1"/>
              <a:t>бейімді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	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ластану</a:t>
            </a:r>
            <a:r>
              <a:rPr lang="ru-RU" dirty="0"/>
              <a:t>: </a:t>
            </a:r>
            <a:r>
              <a:rPr lang="ru-RU" dirty="0" err="1"/>
              <a:t>уытты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су </a:t>
            </a:r>
            <a:r>
              <a:rPr lang="ru-RU" dirty="0" err="1"/>
              <a:t>ортасының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құрамын</a:t>
            </a:r>
            <a:r>
              <a:rPr lang="ru-RU" dirty="0"/>
              <a:t> </a:t>
            </a:r>
            <a:r>
              <a:rPr lang="ru-RU" dirty="0" err="1"/>
              <a:t>бүлдіретіндер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	</a:t>
            </a:r>
            <a:r>
              <a:rPr lang="ru-RU" dirty="0" err="1"/>
              <a:t>физикалық</a:t>
            </a:r>
            <a:r>
              <a:rPr lang="ru-RU" dirty="0"/>
              <a:t> </a:t>
            </a:r>
            <a:r>
              <a:rPr lang="ru-RU" dirty="0" err="1"/>
              <a:t>ластану</a:t>
            </a:r>
            <a:r>
              <a:rPr lang="ru-RU" dirty="0"/>
              <a:t>: </a:t>
            </a:r>
            <a:r>
              <a:rPr lang="ru-RU" dirty="0" err="1"/>
              <a:t>жылу-қызу</a:t>
            </a:r>
            <a:r>
              <a:rPr lang="ru-RU" dirty="0"/>
              <a:t>, </a:t>
            </a:r>
            <a:r>
              <a:rPr lang="ru-RU" dirty="0" err="1"/>
              <a:t>электромагнитті</a:t>
            </a:r>
            <a:r>
              <a:rPr lang="ru-RU" dirty="0"/>
              <a:t> </a:t>
            </a:r>
            <a:r>
              <a:rPr lang="ru-RU" dirty="0" err="1"/>
              <a:t>өріс</a:t>
            </a:r>
            <a:r>
              <a:rPr lang="ru-RU" dirty="0"/>
              <a:t>, </a:t>
            </a:r>
            <a:r>
              <a:rPr lang="ru-RU" dirty="0" err="1"/>
              <a:t>радиоактивті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0266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Судың</a:t>
            </a:r>
            <a:r>
              <a:rPr lang="ru-RU" dirty="0"/>
              <a:t> </a:t>
            </a:r>
            <a:r>
              <a:rPr lang="ru-RU" dirty="0" err="1"/>
              <a:t>сапасы</a:t>
            </a:r>
            <a:r>
              <a:rPr lang="ru-RU" dirty="0"/>
              <a:t>, </a:t>
            </a:r>
            <a:r>
              <a:rPr lang="ru-RU" dirty="0" err="1"/>
              <a:t>ластану</a:t>
            </a:r>
            <a:r>
              <a:rPr lang="ru-RU" dirty="0"/>
              <a:t> </a:t>
            </a:r>
            <a:r>
              <a:rPr lang="ru-RU" dirty="0" err="1"/>
              <a:t>деңгейі</a:t>
            </a:r>
            <a:r>
              <a:rPr lang="ru-RU" dirty="0"/>
              <a:t> </a:t>
            </a:r>
            <a:r>
              <a:rPr lang="ru-RU" dirty="0" err="1"/>
              <a:t>үнемі</a:t>
            </a:r>
            <a:r>
              <a:rPr lang="ru-RU" dirty="0"/>
              <a:t> </a:t>
            </a:r>
            <a:r>
              <a:rPr lang="ru-RU" dirty="0" err="1"/>
              <a:t>бақылауға</a:t>
            </a:r>
            <a:r>
              <a:rPr lang="ru-RU" dirty="0"/>
              <a:t> </a:t>
            </a:r>
            <a:r>
              <a:rPr lang="ru-RU" dirty="0" err="1"/>
              <a:t>алынып</a:t>
            </a:r>
            <a:r>
              <a:rPr lang="ru-RU" dirty="0"/>
              <a:t> </a:t>
            </a:r>
            <a:r>
              <a:rPr lang="ru-RU" dirty="0" err="1"/>
              <a:t>отырылады</a:t>
            </a:r>
            <a:r>
              <a:rPr lang="ru-RU" dirty="0"/>
              <a:t>. ДДС </a:t>
            </a:r>
            <a:r>
              <a:rPr lang="ru-RU" dirty="0" err="1"/>
              <a:t>ұйымы</a:t>
            </a:r>
            <a:r>
              <a:rPr lang="ru-RU" dirty="0"/>
              <a:t> </a:t>
            </a:r>
            <a:r>
              <a:rPr lang="ru-RU" dirty="0" err="1"/>
              <a:t>ауыз</a:t>
            </a:r>
            <a:r>
              <a:rPr lang="ru-RU" dirty="0"/>
              <a:t> </a:t>
            </a:r>
            <a:r>
              <a:rPr lang="ru-RU" dirty="0" err="1"/>
              <a:t>судың</a:t>
            </a:r>
            <a:r>
              <a:rPr lang="ru-RU" dirty="0"/>
              <a:t> 100-ден </a:t>
            </a:r>
            <a:r>
              <a:rPr lang="ru-RU" dirty="0" err="1"/>
              <a:t>астам</a:t>
            </a:r>
            <a:r>
              <a:rPr lang="ru-RU" dirty="0"/>
              <a:t> </a:t>
            </a:r>
            <a:r>
              <a:rPr lang="ru-RU" dirty="0" err="1"/>
              <a:t>сапалық</a:t>
            </a:r>
            <a:r>
              <a:rPr lang="ru-RU" dirty="0"/>
              <a:t> </a:t>
            </a:r>
            <a:r>
              <a:rPr lang="ru-RU" dirty="0" err="1"/>
              <a:t>көрсеткішін</a:t>
            </a:r>
            <a:r>
              <a:rPr lang="ru-RU" dirty="0"/>
              <a:t> </a:t>
            </a:r>
            <a:r>
              <a:rPr lang="ru-RU" dirty="0" err="1"/>
              <a:t>ұсынған</a:t>
            </a:r>
            <a:r>
              <a:rPr lang="ru-RU" dirty="0"/>
              <a:t>. Ал </a:t>
            </a:r>
            <a:r>
              <a:rPr lang="ru-RU" dirty="0" err="1"/>
              <a:t>Қазақстанда</a:t>
            </a:r>
            <a:r>
              <a:rPr lang="ru-RU" dirty="0"/>
              <a:t> </a:t>
            </a:r>
            <a:r>
              <a:rPr lang="ru-RU" dirty="0" err="1"/>
              <a:t>ауыз</a:t>
            </a:r>
            <a:r>
              <a:rPr lang="ru-RU" dirty="0"/>
              <a:t> су </a:t>
            </a:r>
            <a:r>
              <a:rPr lang="ru-RU" dirty="0" err="1"/>
              <a:t>сапасы</a:t>
            </a:r>
            <a:r>
              <a:rPr lang="ru-RU" dirty="0"/>
              <a:t> </a:t>
            </a:r>
            <a:r>
              <a:rPr lang="ru-RU" dirty="0" err="1"/>
              <a:t>МемСТ</a:t>
            </a:r>
            <a:r>
              <a:rPr lang="ru-RU" dirty="0"/>
              <a:t>. 287482 </a:t>
            </a:r>
            <a:r>
              <a:rPr lang="ru-RU" dirty="0" err="1"/>
              <a:t>бойынша</a:t>
            </a:r>
            <a:r>
              <a:rPr lang="ru-RU" dirty="0"/>
              <a:t> 30 </a:t>
            </a:r>
            <a:r>
              <a:rPr lang="ru-RU" dirty="0" err="1"/>
              <a:t>міндетті</a:t>
            </a:r>
            <a:r>
              <a:rPr lang="ru-RU" dirty="0"/>
              <a:t> </a:t>
            </a:r>
            <a:r>
              <a:rPr lang="ru-RU" dirty="0" err="1"/>
              <a:t>көрсеткіштері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67352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1411"/>
            <a:ext cx="7704856" cy="56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385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k-KZ" dirty="0" smtClean="0"/>
              <a:t>Мөлдірлігі</a:t>
            </a:r>
          </a:p>
          <a:p>
            <a:r>
              <a:rPr lang="kk-KZ" dirty="0" smtClean="0"/>
              <a:t>Иіссіз</a:t>
            </a:r>
          </a:p>
          <a:p>
            <a:r>
              <a:rPr lang="kk-KZ" dirty="0" smtClean="0"/>
              <a:t>Түссіз </a:t>
            </a:r>
          </a:p>
          <a:p>
            <a:r>
              <a:rPr lang="kk-KZ" dirty="0" smtClean="0"/>
              <a:t>Дәмі</a:t>
            </a:r>
          </a:p>
          <a:p>
            <a:r>
              <a:rPr lang="ru-RU" dirty="0" smtClean="0"/>
              <a:t>Коли титр</a:t>
            </a:r>
          </a:p>
          <a:p>
            <a:r>
              <a:rPr lang="ru-RU" dirty="0" smtClean="0"/>
              <a:t>рН</a:t>
            </a:r>
          </a:p>
          <a:p>
            <a:r>
              <a:rPr lang="kk-KZ" dirty="0" smtClean="0"/>
              <a:t>Қаттылығы </a:t>
            </a:r>
          </a:p>
          <a:p>
            <a:r>
              <a:rPr lang="kk-KZ" dirty="0" smtClean="0"/>
              <a:t>Ауыр металдар</a:t>
            </a:r>
          </a:p>
          <a:p>
            <a:r>
              <a:rPr lang="kk-KZ" dirty="0" smtClean="0"/>
              <a:t>Органикалық </a:t>
            </a:r>
          </a:p>
          <a:p>
            <a:r>
              <a:rPr lang="kk-KZ" dirty="0" smtClean="0"/>
              <a:t>Неорганикалық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73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Экологиялық</a:t>
            </a:r>
            <a:r>
              <a:rPr lang="ru-RU" dirty="0" smtClean="0"/>
              <a:t> Кодекс</a:t>
            </a:r>
          </a:p>
          <a:p>
            <a:r>
              <a:rPr lang="ru-RU" dirty="0" smtClean="0"/>
              <a:t>Су </a:t>
            </a:r>
            <a:r>
              <a:rPr lang="ru-RU" dirty="0" err="1" smtClean="0"/>
              <a:t>кодексі</a:t>
            </a:r>
            <a:endParaRPr lang="ru-RU" dirty="0" smtClean="0"/>
          </a:p>
          <a:p>
            <a:r>
              <a:rPr lang="ru-RU" dirty="0" smtClean="0"/>
              <a:t>Сапа </a:t>
            </a:r>
            <a:r>
              <a:rPr lang="ru-RU" dirty="0" err="1" smtClean="0"/>
              <a:t>Нормативтері</a:t>
            </a:r>
            <a:r>
              <a:rPr lang="ru-RU" dirty="0" smtClean="0"/>
              <a:t> </a:t>
            </a:r>
          </a:p>
          <a:p>
            <a:r>
              <a:rPr lang="ru-RU" dirty="0" smtClean="0"/>
              <a:t>Су </a:t>
            </a:r>
            <a:r>
              <a:rPr lang="ru-RU" dirty="0" err="1" smtClean="0"/>
              <a:t>қоймаларының</a:t>
            </a:r>
            <a:r>
              <a:rPr lang="ru-RU" dirty="0" smtClean="0"/>
              <a:t>  </a:t>
            </a:r>
            <a:r>
              <a:rPr lang="ru-RU" dirty="0" err="1" smtClean="0"/>
              <a:t>жағалаулық</a:t>
            </a:r>
            <a:r>
              <a:rPr lang="ru-RU" dirty="0" smtClean="0"/>
              <a:t> </a:t>
            </a:r>
            <a:r>
              <a:rPr lang="ru-RU" dirty="0" err="1" smtClean="0"/>
              <a:t>шекаралар</a:t>
            </a:r>
            <a:endParaRPr lang="ru-RU" dirty="0" smtClean="0"/>
          </a:p>
          <a:p>
            <a:r>
              <a:rPr lang="kk-KZ" dirty="0" smtClean="0"/>
              <a:t>Тазарту түрлері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8114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7684362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4548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487</Words>
  <Application>Microsoft Office PowerPoint</Application>
  <PresentationFormat>Экран (4:3)</PresentationFormat>
  <Paragraphs>31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Гидросфера, оның қорларын қолдану және ластануы, қорғау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Гидросфера, оның қорларын қолдану және ластануы, қорғау </dc:title>
  <dc:creator>Альмира Букунова</dc:creator>
  <cp:lastModifiedBy>Альмира Букунова(Заведущий кафедрой БЖиООС)</cp:lastModifiedBy>
  <cp:revision>9</cp:revision>
  <dcterms:created xsi:type="dcterms:W3CDTF">2019-11-01T06:03:38Z</dcterms:created>
  <dcterms:modified xsi:type="dcterms:W3CDTF">2019-11-01T07:02:40Z</dcterms:modified>
</cp:coreProperties>
</file>