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Оператор </a:t>
            </a:r>
            <a:r>
              <a:rPr lang="kk-KZ" dirty="0" smtClean="0"/>
              <a:t>жұмыс орнының эргономикалық көрсеткіштері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25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4464496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7"/>
            <a:ext cx="4176464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84984"/>
            <a:ext cx="403244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53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Ер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дене</a:t>
            </a:r>
            <a:r>
              <a:rPr lang="ru-RU" dirty="0"/>
              <a:t> </a:t>
            </a:r>
            <a:r>
              <a:rPr lang="ru-RU" dirty="0" err="1"/>
              <a:t>мөлшері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/>
              <a:t>кестеде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281050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46085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883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Әйел</a:t>
            </a:r>
            <a:r>
              <a:rPr lang="ru-RU" dirty="0"/>
              <a:t>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дене</a:t>
            </a:r>
            <a:r>
              <a:rPr lang="ru-RU" dirty="0"/>
              <a:t> </a:t>
            </a:r>
            <a:r>
              <a:rPr lang="ru-RU" dirty="0" err="1"/>
              <a:t>мөлшері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238442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379834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79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Кестелерге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mtClean="0"/>
              <a:t>Әр студент өз </a:t>
            </a:r>
            <a:r>
              <a:rPr lang="kk-KZ" smtClean="0"/>
              <a:t>өлшемдерін </a:t>
            </a:r>
            <a:r>
              <a:rPr lang="kk-KZ" smtClean="0"/>
              <a:t>толтырады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1954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Оператор жұмыс орнының эргономикалық көрсеткіштері</vt:lpstr>
      <vt:lpstr>Презентация PowerPoint</vt:lpstr>
      <vt:lpstr>Ер адамның дене мөлшері. Оның мәні  кестеде көрсетілген</vt:lpstr>
      <vt:lpstr>Әйел адамның дене мөлшері</vt:lpstr>
      <vt:lpstr>Кестелерге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Оператор жұмыс орнының эргономикалық көрсеткіштері</dc:title>
  <dc:creator>Альмира Букунова</dc:creator>
  <cp:lastModifiedBy>Альмира Букунова(Заведущий кафедрой БЖиООС)</cp:lastModifiedBy>
  <cp:revision>4</cp:revision>
  <dcterms:created xsi:type="dcterms:W3CDTF">2020-08-24T08:31:44Z</dcterms:created>
  <dcterms:modified xsi:type="dcterms:W3CDTF">2020-08-24T08:40:00Z</dcterms:modified>
</cp:coreProperties>
</file>