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8" r:id="rId5"/>
    <p:sldId id="259" r:id="rId6"/>
    <p:sldId id="260" r:id="rId7"/>
    <p:sldId id="261" r:id="rId8"/>
    <p:sldId id="262" r:id="rId9"/>
    <p:sldId id="263" r:id="rId10"/>
    <p:sldId id="264" r:id="rId11"/>
    <p:sldId id="265" r:id="rId12"/>
    <p:sldId id="267" r:id="rId13"/>
    <p:sldId id="266"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22.08.2020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22.08.2020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22.08.2020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22.08.2020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22.08.2020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0"/>
            <a:ext cx="7772400" cy="3672407"/>
          </a:xfrm>
        </p:spPr>
        <p:txBody>
          <a:bodyPr/>
          <a:lstStyle/>
          <a:p>
            <a:r>
              <a:rPr lang="kk-KZ" dirty="0"/>
              <a:t>Өндірістік шаңдар</a:t>
            </a:r>
            <a:br>
              <a:rPr lang="kk-KZ" dirty="0"/>
            </a:br>
            <a:br>
              <a:rPr lang="kk-KZ" dirty="0"/>
            </a:br>
            <a:br>
              <a:rPr lang="kk-KZ" dirty="0"/>
            </a:br>
            <a:br>
              <a:rPr lang="kk-KZ" dirty="0"/>
            </a:br>
            <a:endParaRPr lang="ru-RU" dirty="0"/>
          </a:p>
        </p:txBody>
      </p:sp>
      <p:sp>
        <p:nvSpPr>
          <p:cNvPr id="3" name="Подзаголовок 2"/>
          <p:cNvSpPr>
            <a:spLocks noGrp="1"/>
          </p:cNvSpPr>
          <p:nvPr>
            <p:ph type="subTitle" idx="1"/>
          </p:nvPr>
        </p:nvSpPr>
        <p:spPr>
          <a:xfrm>
            <a:off x="1475656" y="4509120"/>
            <a:ext cx="6400800" cy="1752600"/>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1700808"/>
            <a:ext cx="45720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4865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363272" cy="5736282"/>
          </a:xfrm>
        </p:spPr>
        <p:txBody>
          <a:bodyPr/>
          <a:lstStyle/>
          <a:p>
            <a:pPr algn="just"/>
            <a:r>
              <a:rPr lang="kk-KZ" dirty="0"/>
              <a:t>Өндірістік шаң - әртүрлі өндірістік процесстер кезінде пайда болып, ауада ұзақ уақыт бола алатын жұқа дисперсті бөлшектер.</a:t>
            </a:r>
          </a:p>
          <a:p>
            <a:pPr algn="just"/>
            <a:r>
              <a:rPr lang="ru-RU" dirty="0" err="1"/>
              <a:t>Шаң</a:t>
            </a:r>
            <a:r>
              <a:rPr lang="ru-RU" dirty="0"/>
              <a:t> аэрозоль – </a:t>
            </a:r>
            <a:r>
              <a:rPr lang="ru-RU" dirty="0" err="1"/>
              <a:t>яғни</a:t>
            </a:r>
            <a:r>
              <a:rPr lang="ru-RU" dirty="0"/>
              <a:t> </a:t>
            </a:r>
            <a:r>
              <a:rPr lang="ru-RU" dirty="0" err="1"/>
              <a:t>дисперсті</a:t>
            </a:r>
            <a:r>
              <a:rPr lang="ru-RU" dirty="0"/>
              <a:t> </a:t>
            </a:r>
            <a:r>
              <a:rPr lang="ru-RU" dirty="0" err="1"/>
              <a:t>жүйе</a:t>
            </a:r>
            <a:r>
              <a:rPr lang="ru-RU" dirty="0"/>
              <a:t>, </a:t>
            </a:r>
            <a:r>
              <a:rPr lang="ru-RU" dirty="0" err="1"/>
              <a:t>дисперсті</a:t>
            </a:r>
            <a:r>
              <a:rPr lang="ru-RU" dirty="0"/>
              <a:t> фаза – </a:t>
            </a:r>
            <a:r>
              <a:rPr lang="ru-RU" dirty="0" err="1"/>
              <a:t>қатты</a:t>
            </a:r>
            <a:r>
              <a:rPr lang="ru-RU" dirty="0"/>
              <a:t> </a:t>
            </a:r>
            <a:r>
              <a:rPr lang="ru-RU" dirty="0" err="1"/>
              <a:t>бөлшектер</a:t>
            </a:r>
            <a:r>
              <a:rPr lang="ru-RU" dirty="0"/>
              <a:t>, ал </a:t>
            </a:r>
            <a:r>
              <a:rPr lang="ru-RU" dirty="0" err="1"/>
              <a:t>дисперсионды</a:t>
            </a:r>
            <a:r>
              <a:rPr lang="ru-RU" dirty="0"/>
              <a:t> орта – </a:t>
            </a:r>
            <a:r>
              <a:rPr lang="ru-RU" dirty="0" err="1"/>
              <a:t>ауа</a:t>
            </a:r>
            <a:r>
              <a:rPr lang="ru-RU" dirty="0"/>
              <a:t>.</a:t>
            </a:r>
          </a:p>
          <a:p>
            <a:pPr algn="just"/>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509120"/>
            <a:ext cx="338012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963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280919"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634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just"/>
            <a:r>
              <a:rPr lang="kk-KZ" dirty="0"/>
              <a:t>Өндірістік шаңды әртүрлі белгілеріне қарап жіктейді: шығу тегіне байланысты, жасалу, пайда болу әдісіне, адам ағзасына әсер етуіне, дисперстілігінің дәрежесіне байланысты, фракциялық және химиялық құрамына, электрлік және магниттік қасиетіне, өрт және жарылыс қауіптілігіне т.б. байланысты.</a:t>
            </a:r>
            <a:endParaRPr lang="ru-RU" dirty="0"/>
          </a:p>
        </p:txBody>
      </p:sp>
    </p:spTree>
    <p:extLst>
      <p:ext uri="{BB962C8B-B14F-4D97-AF65-F5344CB8AC3E}">
        <p14:creationId xmlns:p14="http://schemas.microsoft.com/office/powerpoint/2010/main" val="260918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kk-KZ" i="1" dirty="0"/>
              <a:t>Жасалу әдісіне байланысты: дезинтеграция, конденсация шаңы деп бөлінеді.</a:t>
            </a:r>
            <a:endParaRPr lang="kk-KZ" dirty="0"/>
          </a:p>
          <a:p>
            <a:r>
              <a:rPr lang="kk-KZ" u="sng" dirty="0"/>
              <a:t>Дезинтеграция шаңы </a:t>
            </a:r>
            <a:r>
              <a:rPr lang="kk-KZ" dirty="0"/>
              <a:t> - ұсақтау, ұнтақтау, ұрғырау, кесу тағы басқа механикалық процесстер кезінде пайда болады. Олар </a:t>
            </a:r>
            <a:r>
              <a:rPr lang="kk-KZ" u="sng" dirty="0"/>
              <a:t>полидисперстілігімен </a:t>
            </a:r>
            <a:r>
              <a:rPr lang="kk-KZ" dirty="0"/>
              <a:t>сипатталады, шаң бөлшектерінің </a:t>
            </a:r>
            <a:r>
              <a:rPr lang="kk-KZ" u="sng" dirty="0"/>
              <a:t>формасы пішіні дұрыс емес </a:t>
            </a:r>
            <a:r>
              <a:rPr lang="kk-KZ" dirty="0"/>
              <a:t>яғни біркелкі емес болады.</a:t>
            </a:r>
          </a:p>
          <a:p>
            <a:endParaRPr lang="kk-KZ" dirty="0"/>
          </a:p>
          <a:p>
            <a:endParaRPr lang="ru-RU" dirty="0"/>
          </a:p>
        </p:txBody>
      </p:sp>
      <p:sp>
        <p:nvSpPr>
          <p:cNvPr id="2" name="Пятно 2 1"/>
          <p:cNvSpPr/>
          <p:nvPr/>
        </p:nvSpPr>
        <p:spPr>
          <a:xfrm flipV="1">
            <a:off x="6516216" y="5589240"/>
            <a:ext cx="432048" cy="18973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ятно 2 3"/>
          <p:cNvSpPr/>
          <p:nvPr/>
        </p:nvSpPr>
        <p:spPr>
          <a:xfrm>
            <a:off x="7308304" y="5589240"/>
            <a:ext cx="576064" cy="36004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5-конечная звезда 4"/>
          <p:cNvSpPr/>
          <p:nvPr/>
        </p:nvSpPr>
        <p:spPr>
          <a:xfrm>
            <a:off x="8100392" y="5589240"/>
            <a:ext cx="144016" cy="10801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462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just"/>
            <a:r>
              <a:rPr lang="ru-RU" u="sng" dirty="0"/>
              <a:t>Конденсация </a:t>
            </a:r>
            <a:r>
              <a:rPr lang="ru-RU" u="sng" dirty="0" err="1"/>
              <a:t>шаңы</a:t>
            </a:r>
            <a:r>
              <a:rPr lang="ru-RU" u="sng" dirty="0"/>
              <a:t> </a:t>
            </a:r>
            <a:r>
              <a:rPr lang="ru-RU" dirty="0"/>
              <a:t>– </a:t>
            </a:r>
            <a:r>
              <a:rPr lang="ru-RU" dirty="0" err="1"/>
              <a:t>балқытылған</a:t>
            </a:r>
            <a:r>
              <a:rPr lang="ru-RU" dirty="0"/>
              <a:t> </a:t>
            </a:r>
            <a:r>
              <a:rPr lang="ru-RU" dirty="0" err="1"/>
              <a:t>массаларды</a:t>
            </a:r>
            <a:r>
              <a:rPr lang="ru-RU" dirty="0"/>
              <a:t> (металл, </a:t>
            </a:r>
            <a:r>
              <a:rPr lang="ru-RU" dirty="0" err="1"/>
              <a:t>әйнек</a:t>
            </a:r>
            <a:r>
              <a:rPr lang="ru-RU" dirty="0"/>
              <a:t>, </a:t>
            </a:r>
            <a:r>
              <a:rPr lang="ru-RU" dirty="0" err="1"/>
              <a:t>тұздар</a:t>
            </a:r>
            <a:r>
              <a:rPr lang="ru-RU" dirty="0"/>
              <a:t>, </a:t>
            </a:r>
            <a:r>
              <a:rPr lang="ru-RU" dirty="0" err="1"/>
              <a:t>ерітінділер</a:t>
            </a:r>
            <a:r>
              <a:rPr lang="ru-RU" dirty="0"/>
              <a:t> </a:t>
            </a:r>
            <a:r>
              <a:rPr lang="ru-RU" dirty="0" err="1"/>
              <a:t>т.б</a:t>
            </a:r>
            <a:r>
              <a:rPr lang="ru-RU" dirty="0"/>
              <a:t>.) </a:t>
            </a:r>
            <a:r>
              <a:rPr lang="ru-RU" dirty="0" err="1"/>
              <a:t>салқындатқанда</a:t>
            </a:r>
            <a:r>
              <a:rPr lang="ru-RU" dirty="0"/>
              <a:t> </a:t>
            </a:r>
            <a:r>
              <a:rPr lang="ru-RU" dirty="0" err="1"/>
              <a:t>олардың</a:t>
            </a:r>
            <a:r>
              <a:rPr lang="ru-RU" dirty="0"/>
              <a:t> </a:t>
            </a:r>
            <a:r>
              <a:rPr lang="ru-RU" dirty="0" err="1"/>
              <a:t>буларының</a:t>
            </a:r>
            <a:r>
              <a:rPr lang="ru-RU" dirty="0"/>
              <a:t> </a:t>
            </a:r>
            <a:r>
              <a:rPr lang="ru-RU" dirty="0" err="1"/>
              <a:t>конденсациялануы</a:t>
            </a:r>
            <a:r>
              <a:rPr lang="ru-RU" dirty="0"/>
              <a:t> </a:t>
            </a:r>
            <a:r>
              <a:rPr lang="ru-RU" dirty="0" err="1"/>
              <a:t>нәтижесінде</a:t>
            </a:r>
            <a:r>
              <a:rPr lang="ru-RU" dirty="0"/>
              <a:t> </a:t>
            </a:r>
            <a:r>
              <a:rPr lang="ru-RU" dirty="0" err="1"/>
              <a:t>пайда</a:t>
            </a:r>
            <a:r>
              <a:rPr lang="ru-RU" dirty="0"/>
              <a:t> </a:t>
            </a:r>
            <a:r>
              <a:rPr lang="ru-RU" dirty="0" err="1"/>
              <a:t>болады</a:t>
            </a:r>
            <a:r>
              <a:rPr lang="ru-RU" dirty="0"/>
              <a:t>. </a:t>
            </a:r>
            <a:r>
              <a:rPr lang="ru-RU" dirty="0" err="1"/>
              <a:t>Шаңның</a:t>
            </a:r>
            <a:r>
              <a:rPr lang="ru-RU" dirty="0"/>
              <a:t> </a:t>
            </a:r>
            <a:r>
              <a:rPr lang="ru-RU" dirty="0" err="1"/>
              <a:t>бөлшектері</a:t>
            </a:r>
            <a:r>
              <a:rPr lang="ru-RU" dirty="0"/>
              <a:t> </a:t>
            </a:r>
            <a:r>
              <a:rPr lang="ru-RU" u="sng" dirty="0" err="1"/>
              <a:t>дөңгелек</a:t>
            </a:r>
            <a:r>
              <a:rPr lang="ru-RU" u="sng" dirty="0"/>
              <a:t>, </a:t>
            </a:r>
            <a:r>
              <a:rPr lang="ru-RU" u="sng" dirty="0" err="1"/>
              <a:t>овальді</a:t>
            </a:r>
            <a:r>
              <a:rPr lang="ru-RU" u="sng" dirty="0"/>
              <a:t> </a:t>
            </a:r>
            <a:r>
              <a:rPr lang="ru-RU" u="sng" dirty="0" err="1"/>
              <a:t>формалы</a:t>
            </a:r>
            <a:r>
              <a:rPr lang="ru-RU" u="sng" dirty="0"/>
              <a:t> </a:t>
            </a:r>
            <a:r>
              <a:rPr lang="ru-RU" dirty="0" err="1"/>
              <a:t>болады</a:t>
            </a:r>
            <a:r>
              <a:rPr lang="ru-RU" dirty="0"/>
              <a:t>. </a:t>
            </a:r>
            <a:r>
              <a:rPr lang="ru-RU" dirty="0" err="1"/>
              <a:t>Олар</a:t>
            </a:r>
            <a:r>
              <a:rPr lang="ru-RU" dirty="0"/>
              <a:t> </a:t>
            </a:r>
            <a:r>
              <a:rPr lang="ru-RU" dirty="0" err="1"/>
              <a:t>жоғары</a:t>
            </a:r>
            <a:r>
              <a:rPr lang="ru-RU" dirty="0"/>
              <a:t> </a:t>
            </a:r>
            <a:r>
              <a:rPr lang="ru-RU" dirty="0" err="1"/>
              <a:t>дисперстілігімен</a:t>
            </a:r>
            <a:r>
              <a:rPr lang="ru-RU" dirty="0"/>
              <a:t> </a:t>
            </a:r>
            <a:r>
              <a:rPr lang="ru-RU" dirty="0" err="1"/>
              <a:t>сипатталады</a:t>
            </a:r>
            <a:r>
              <a:rPr lang="ru-RU" dirty="0"/>
              <a:t>.</a:t>
            </a:r>
          </a:p>
        </p:txBody>
      </p:sp>
      <p:sp>
        <p:nvSpPr>
          <p:cNvPr id="2" name="Овал 1"/>
          <p:cNvSpPr/>
          <p:nvPr/>
        </p:nvSpPr>
        <p:spPr>
          <a:xfrm>
            <a:off x="7812360" y="5157192"/>
            <a:ext cx="144016"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Блок-схема: узел 3"/>
          <p:cNvSpPr/>
          <p:nvPr/>
        </p:nvSpPr>
        <p:spPr>
          <a:xfrm>
            <a:off x="7452320" y="5373216"/>
            <a:ext cx="45719" cy="720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53411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r>
              <a:rPr lang="kk-KZ" dirty="0"/>
              <a:t>Дезинтеграция аэрозольдернің мөлшері заттың қаттылығына байланысты, қаттылығы неғұрлым жоғары болса, дисперстілік дәрежесі соғұрлым жоғарырақ, аэрозольдердің көлем бірлігінде бөлшектер көбірек болады, ауада су аэрозольдері болса талшық формалы шаңдар тез үлкейеді.</a:t>
            </a:r>
          </a:p>
          <a:p>
            <a:r>
              <a:rPr lang="kk-KZ" dirty="0"/>
              <a:t>Металлургиялық процесстер кезінде пайда болған, ферросплавтарды балқыту кезінде, шойынды конверторлы құйғанда пайда болады. конденсация аэрозольдері флокуляцияға тез беріледі немесе тез флокуцляцияланады, дезинтеграция аэрозольдеріне қарағанда.</a:t>
            </a:r>
          </a:p>
          <a:p>
            <a:endParaRPr lang="ru-RU" dirty="0"/>
          </a:p>
        </p:txBody>
      </p:sp>
    </p:spTree>
    <p:extLst>
      <p:ext uri="{BB962C8B-B14F-4D97-AF65-F5344CB8AC3E}">
        <p14:creationId xmlns:p14="http://schemas.microsoft.com/office/powerpoint/2010/main" val="750800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dirty="0" err="1"/>
              <a:t>Дисперстілігіне</a:t>
            </a:r>
            <a:r>
              <a:rPr lang="ru-RU" dirty="0"/>
              <a:t> </a:t>
            </a:r>
            <a:r>
              <a:rPr lang="ru-RU" dirty="0" err="1"/>
              <a:t>байланысты</a:t>
            </a:r>
            <a:r>
              <a:rPr lang="ru-RU" dirty="0"/>
              <a:t>: </a:t>
            </a:r>
          </a:p>
          <a:p>
            <a:r>
              <a:rPr lang="ru-RU" dirty="0" err="1"/>
              <a:t>көзге</a:t>
            </a:r>
            <a:r>
              <a:rPr lang="ru-RU" dirty="0"/>
              <a:t> </a:t>
            </a:r>
            <a:r>
              <a:rPr lang="ru-RU" dirty="0" err="1"/>
              <a:t>көрінетін</a:t>
            </a:r>
            <a:r>
              <a:rPr lang="ru-RU" dirty="0"/>
              <a:t> </a:t>
            </a:r>
            <a:r>
              <a:rPr lang="ru-RU" dirty="0" err="1"/>
              <a:t>шаң</a:t>
            </a:r>
            <a:r>
              <a:rPr lang="ru-RU" dirty="0"/>
              <a:t> – </a:t>
            </a:r>
            <a:r>
              <a:rPr lang="ru-RU" dirty="0" err="1"/>
              <a:t>мөлшері</a:t>
            </a:r>
            <a:r>
              <a:rPr lang="ru-RU" dirty="0"/>
              <a:t> 10 мкм </a:t>
            </a:r>
            <a:r>
              <a:rPr lang="ru-RU" dirty="0" err="1"/>
              <a:t>жоғары</a:t>
            </a:r>
            <a:r>
              <a:rPr lang="ru-RU" dirty="0"/>
              <a:t>; </a:t>
            </a:r>
          </a:p>
          <a:p>
            <a:r>
              <a:rPr lang="ru-RU" dirty="0" err="1"/>
              <a:t>микроскопиялық</a:t>
            </a:r>
            <a:r>
              <a:rPr lang="ru-RU" dirty="0"/>
              <a:t> – </a:t>
            </a:r>
            <a:r>
              <a:rPr lang="ru-RU" dirty="0" err="1"/>
              <a:t>мөлшері</a:t>
            </a:r>
            <a:r>
              <a:rPr lang="ru-RU" dirty="0"/>
              <a:t> 0,25-10мккм; </a:t>
            </a:r>
          </a:p>
          <a:p>
            <a:r>
              <a:rPr lang="ru-RU" dirty="0" err="1"/>
              <a:t>ультрамикроскопиялық</a:t>
            </a:r>
            <a:r>
              <a:rPr lang="ru-RU" dirty="0"/>
              <a:t> – </a:t>
            </a:r>
            <a:r>
              <a:rPr lang="ru-RU" dirty="0" err="1"/>
              <a:t>мөлшері</a:t>
            </a:r>
            <a:r>
              <a:rPr lang="ru-RU" dirty="0"/>
              <a:t> 0,25 мкм-</a:t>
            </a:r>
            <a:r>
              <a:rPr lang="ru-RU" dirty="0" err="1"/>
              <a:t>ден</a:t>
            </a:r>
            <a:r>
              <a:rPr lang="ru-RU" dirty="0"/>
              <a:t> аз </a:t>
            </a:r>
            <a:r>
              <a:rPr lang="ru-RU" dirty="0" err="1"/>
              <a:t>болып</a:t>
            </a:r>
            <a:r>
              <a:rPr lang="ru-RU" dirty="0"/>
              <a:t> </a:t>
            </a:r>
            <a:r>
              <a:rPr lang="ru-RU" dirty="0" err="1"/>
              <a:t>бөлінеді</a:t>
            </a:r>
            <a:endParaRPr lang="ru-RU" dirty="0"/>
          </a:p>
        </p:txBody>
      </p:sp>
    </p:spTree>
    <p:extLst>
      <p:ext uri="{BB962C8B-B14F-4D97-AF65-F5344CB8AC3E}">
        <p14:creationId xmlns:p14="http://schemas.microsoft.com/office/powerpoint/2010/main" val="188395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0000" lnSpcReduction="20000"/>
          </a:bodyPr>
          <a:lstStyle/>
          <a:p>
            <a:pPr algn="just"/>
            <a:r>
              <a:rPr lang="kk-KZ" dirty="0"/>
              <a:t>Шаңның электрмен зарядталуы. Ауада шаң бөлшектері әртүрлі технологиялық процесстер барысында электрлік зарядпен байланысады. Шаң бөлшектері машина бөлшектерінің бетімен жанасу, үйкелу нәтижесінде зарядталады (М. Вальцовый диірмен). Заряд заттың табиғатына байланысты әртүрлі болады. Теріс зарядты – металл шаңдары мен негізгі тотықтар. Оң зарядты – металл емес шаң және қышқыл тотықтары. Әртүрлі зарядты бөлшектер тез конгломерацияланады да тез шөгеді. Ал аттас зарядтар керісінше аэрозоль тұрақтылығын жоғарылатады. Өкпеде зарядты бөлшектер, нейтральдіге қарағанда көбірек ұсталынады.</a:t>
            </a:r>
          </a:p>
          <a:p>
            <a:pPr algn="just"/>
            <a:r>
              <a:rPr lang="kk-KZ" dirty="0"/>
              <a:t>Сонымен қатар шаң микробтардың, грибок (саңрауқұлақтардың), кене, гельминттердің тасымалдаушысы да болуы мүмкін. Сібір жарасының жұмысшыларда өкпелік формасы анықталған.</a:t>
            </a:r>
          </a:p>
          <a:p>
            <a:endParaRPr lang="ru-RU" dirty="0"/>
          </a:p>
        </p:txBody>
      </p:sp>
    </p:spTree>
    <p:extLst>
      <p:ext uri="{BB962C8B-B14F-4D97-AF65-F5344CB8AC3E}">
        <p14:creationId xmlns:p14="http://schemas.microsoft.com/office/powerpoint/2010/main" val="125076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algn="just"/>
            <a:r>
              <a:rPr lang="ru-RU" dirty="0" err="1"/>
              <a:t>Радиоактивті</a:t>
            </a:r>
            <a:r>
              <a:rPr lang="ru-RU" dirty="0"/>
              <a:t> </a:t>
            </a:r>
            <a:r>
              <a:rPr lang="ru-RU" dirty="0" err="1"/>
              <a:t>шаң</a:t>
            </a:r>
            <a:r>
              <a:rPr lang="ru-RU" dirty="0"/>
              <a:t> – </a:t>
            </a:r>
            <a:r>
              <a:rPr lang="ru-RU" dirty="0" err="1"/>
              <a:t>радиоактивтілік</a:t>
            </a:r>
            <a:r>
              <a:rPr lang="ru-RU" dirty="0"/>
              <a:t> </a:t>
            </a:r>
            <a:r>
              <a:rPr lang="ru-RU" dirty="0" err="1"/>
              <a:t>қасиеті</a:t>
            </a:r>
            <a:r>
              <a:rPr lang="ru-RU" dirty="0"/>
              <a:t> бар – </a:t>
            </a:r>
            <a:r>
              <a:rPr lang="ru-RU" dirty="0" err="1"/>
              <a:t>газды</a:t>
            </a:r>
            <a:r>
              <a:rPr lang="ru-RU" dirty="0"/>
              <a:t> </a:t>
            </a:r>
            <a:r>
              <a:rPr lang="ru-RU" dirty="0" err="1"/>
              <a:t>дисперсті</a:t>
            </a:r>
            <a:r>
              <a:rPr lang="ru-RU" dirty="0"/>
              <a:t> орта мен </a:t>
            </a:r>
            <a:r>
              <a:rPr lang="ru-RU" dirty="0" err="1"/>
              <a:t>қатты</a:t>
            </a:r>
            <a:r>
              <a:rPr lang="ru-RU" dirty="0"/>
              <a:t> </a:t>
            </a:r>
            <a:r>
              <a:rPr lang="ru-RU" dirty="0" err="1"/>
              <a:t>дисперсті</a:t>
            </a:r>
            <a:r>
              <a:rPr lang="ru-RU" dirty="0"/>
              <a:t> </a:t>
            </a:r>
            <a:r>
              <a:rPr lang="ru-RU" dirty="0" err="1"/>
              <a:t>фазасы</a:t>
            </a:r>
            <a:r>
              <a:rPr lang="ru-RU" dirty="0"/>
              <a:t> бар </a:t>
            </a:r>
            <a:r>
              <a:rPr lang="ru-RU" dirty="0" err="1"/>
              <a:t>аэродисперсті</a:t>
            </a:r>
            <a:r>
              <a:rPr lang="ru-RU" dirty="0"/>
              <a:t> </a:t>
            </a:r>
            <a:r>
              <a:rPr lang="ru-RU" dirty="0" err="1"/>
              <a:t>жүйе</a:t>
            </a:r>
            <a:r>
              <a:rPr lang="ru-RU" dirty="0"/>
              <a:t>. </a:t>
            </a:r>
            <a:r>
              <a:rPr lang="ru-RU" dirty="0" err="1"/>
              <a:t>Шығу</a:t>
            </a:r>
            <a:r>
              <a:rPr lang="ru-RU" dirty="0"/>
              <a:t> </a:t>
            </a:r>
            <a:r>
              <a:rPr lang="ru-RU" dirty="0" err="1"/>
              <a:t>тегіне</a:t>
            </a:r>
            <a:r>
              <a:rPr lang="ru-RU" dirty="0"/>
              <a:t> </a:t>
            </a:r>
            <a:r>
              <a:rPr lang="ru-RU" dirty="0" err="1"/>
              <a:t>байланысты</a:t>
            </a:r>
            <a:r>
              <a:rPr lang="ru-RU" dirty="0"/>
              <a:t> </a:t>
            </a:r>
            <a:r>
              <a:rPr lang="ru-RU" dirty="0" err="1"/>
              <a:t>радиоактивті</a:t>
            </a:r>
            <a:r>
              <a:rPr lang="ru-RU" dirty="0"/>
              <a:t> </a:t>
            </a:r>
            <a:r>
              <a:rPr lang="ru-RU" dirty="0" err="1"/>
              <a:t>аэрозольдер</a:t>
            </a:r>
            <a:r>
              <a:rPr lang="ru-RU" dirty="0"/>
              <a:t> – </a:t>
            </a:r>
            <a:r>
              <a:rPr lang="ru-RU" dirty="0" err="1"/>
              <a:t>табиғи</a:t>
            </a:r>
            <a:r>
              <a:rPr lang="ru-RU" dirty="0"/>
              <a:t>, </a:t>
            </a:r>
            <a:r>
              <a:rPr lang="ru-RU" dirty="0" err="1"/>
              <a:t>жасанды</a:t>
            </a:r>
            <a:r>
              <a:rPr lang="ru-RU" dirty="0"/>
              <a:t> </a:t>
            </a:r>
            <a:r>
              <a:rPr lang="ru-RU" dirty="0" err="1"/>
              <a:t>болып</a:t>
            </a:r>
            <a:r>
              <a:rPr lang="ru-RU" dirty="0"/>
              <a:t> </a:t>
            </a:r>
            <a:r>
              <a:rPr lang="ru-RU" dirty="0" err="1"/>
              <a:t>бөлінеді</a:t>
            </a:r>
            <a:r>
              <a:rPr lang="ru-RU" dirty="0"/>
              <a:t>. Уран, торий </a:t>
            </a:r>
            <a:r>
              <a:rPr lang="ru-RU" dirty="0" err="1"/>
              <a:t>т.б</a:t>
            </a:r>
            <a:r>
              <a:rPr lang="ru-RU" dirty="0"/>
              <a:t>. </a:t>
            </a:r>
            <a:r>
              <a:rPr lang="ru-RU" dirty="0" err="1"/>
              <a:t>радиоактивті</a:t>
            </a:r>
            <a:r>
              <a:rPr lang="ru-RU" dirty="0"/>
              <a:t> </a:t>
            </a:r>
            <a:r>
              <a:rPr lang="ru-RU" dirty="0" err="1"/>
              <a:t>кендерді</a:t>
            </a:r>
            <a:r>
              <a:rPr lang="ru-RU" dirty="0"/>
              <a:t> </a:t>
            </a:r>
            <a:r>
              <a:rPr lang="ru-RU" dirty="0" err="1"/>
              <a:t>алу</a:t>
            </a:r>
            <a:r>
              <a:rPr lang="ru-RU" dirty="0"/>
              <a:t> </a:t>
            </a:r>
            <a:r>
              <a:rPr lang="ru-RU" dirty="0" err="1"/>
              <a:t>кезінде</a:t>
            </a:r>
            <a:r>
              <a:rPr lang="ru-RU" dirty="0"/>
              <a:t> </a:t>
            </a:r>
            <a:r>
              <a:rPr lang="ru-RU" dirty="0" err="1"/>
              <a:t>табиғи</a:t>
            </a:r>
            <a:r>
              <a:rPr lang="ru-RU" dirty="0"/>
              <a:t> </a:t>
            </a:r>
            <a:r>
              <a:rPr lang="ru-RU" dirty="0" err="1"/>
              <a:t>радиоактивті</a:t>
            </a:r>
            <a:r>
              <a:rPr lang="ru-RU" dirty="0"/>
              <a:t> </a:t>
            </a:r>
            <a:r>
              <a:rPr lang="ru-RU" dirty="0" err="1"/>
              <a:t>аэрозольдер</a:t>
            </a:r>
            <a:r>
              <a:rPr lang="ru-RU" dirty="0"/>
              <a:t> </a:t>
            </a:r>
            <a:r>
              <a:rPr lang="ru-RU" dirty="0" err="1"/>
              <a:t>пайда</a:t>
            </a:r>
            <a:r>
              <a:rPr lang="ru-RU" dirty="0"/>
              <a:t> </a:t>
            </a:r>
            <a:r>
              <a:rPr lang="ru-RU" dirty="0" err="1"/>
              <a:t>болады</a:t>
            </a:r>
            <a:r>
              <a:rPr lang="ru-RU" dirty="0"/>
              <a:t> </a:t>
            </a:r>
            <a:r>
              <a:rPr lang="ru-RU" dirty="0" err="1"/>
              <a:t>мөлшерлері</a:t>
            </a:r>
            <a:r>
              <a:rPr lang="ru-RU" dirty="0"/>
              <a:t> 0,001-10 мкм. </a:t>
            </a:r>
            <a:r>
              <a:rPr lang="ru-RU" dirty="0" err="1"/>
              <a:t>Жасанды</a:t>
            </a:r>
            <a:r>
              <a:rPr lang="ru-RU" dirty="0"/>
              <a:t> </a:t>
            </a:r>
            <a:r>
              <a:rPr lang="ru-RU" dirty="0" err="1"/>
              <a:t>радиоактивті</a:t>
            </a:r>
            <a:r>
              <a:rPr lang="ru-RU" dirty="0"/>
              <a:t> </a:t>
            </a:r>
            <a:r>
              <a:rPr lang="ru-RU" dirty="0" err="1"/>
              <a:t>аэрозольдер</a:t>
            </a:r>
            <a:r>
              <a:rPr lang="ru-RU" dirty="0"/>
              <a:t> – </a:t>
            </a:r>
            <a:r>
              <a:rPr lang="ru-RU" dirty="0" err="1"/>
              <a:t>ядролық</a:t>
            </a:r>
            <a:r>
              <a:rPr lang="ru-RU" dirty="0"/>
              <a:t> </a:t>
            </a:r>
            <a:r>
              <a:rPr lang="ru-RU" dirty="0" err="1"/>
              <a:t>жарылыс</a:t>
            </a:r>
            <a:r>
              <a:rPr lang="ru-RU" dirty="0"/>
              <a:t>, атом </a:t>
            </a:r>
            <a:r>
              <a:rPr lang="ru-RU" dirty="0" err="1"/>
              <a:t>өндірісіндегі</a:t>
            </a:r>
            <a:r>
              <a:rPr lang="ru-RU" dirty="0"/>
              <a:t> </a:t>
            </a:r>
            <a:r>
              <a:rPr lang="ru-RU" dirty="0" err="1"/>
              <a:t>технологиялық</a:t>
            </a:r>
            <a:r>
              <a:rPr lang="ru-RU" dirty="0"/>
              <a:t> </a:t>
            </a:r>
            <a:r>
              <a:rPr lang="ru-RU" dirty="0" err="1"/>
              <a:t>және</a:t>
            </a:r>
            <a:r>
              <a:rPr lang="ru-RU" dirty="0"/>
              <a:t> </a:t>
            </a:r>
            <a:r>
              <a:rPr lang="ru-RU" dirty="0" err="1"/>
              <a:t>апаттық</a:t>
            </a:r>
            <a:r>
              <a:rPr lang="ru-RU" dirty="0"/>
              <a:t> </a:t>
            </a:r>
            <a:r>
              <a:rPr lang="ru-RU" dirty="0" err="1"/>
              <a:t>қалдықтар</a:t>
            </a:r>
            <a:r>
              <a:rPr lang="ru-RU" dirty="0"/>
              <a:t> </a:t>
            </a:r>
            <a:r>
              <a:rPr lang="ru-RU" dirty="0" err="1"/>
              <a:t>шығару</a:t>
            </a:r>
            <a:r>
              <a:rPr lang="ru-RU" dirty="0"/>
              <a:t> </a:t>
            </a:r>
            <a:r>
              <a:rPr lang="ru-RU" dirty="0" err="1"/>
              <a:t>кезінде</a:t>
            </a:r>
            <a:r>
              <a:rPr lang="ru-RU" dirty="0"/>
              <a:t> </a:t>
            </a:r>
            <a:r>
              <a:rPr lang="ru-RU" dirty="0" err="1"/>
              <a:t>пайда</a:t>
            </a:r>
            <a:r>
              <a:rPr lang="ru-RU" dirty="0"/>
              <a:t> </a:t>
            </a:r>
            <a:r>
              <a:rPr lang="ru-RU" dirty="0" err="1"/>
              <a:t>болады</a:t>
            </a:r>
            <a:r>
              <a:rPr lang="ru-RU" dirty="0"/>
              <a:t>. </a:t>
            </a:r>
            <a:r>
              <a:rPr lang="ru-RU" dirty="0" err="1"/>
              <a:t>Теріге</a:t>
            </a:r>
            <a:r>
              <a:rPr lang="ru-RU" dirty="0"/>
              <a:t> </a:t>
            </a:r>
            <a:r>
              <a:rPr lang="ru-RU" dirty="0" err="1"/>
              <a:t>түскенде</a:t>
            </a:r>
            <a:r>
              <a:rPr lang="ru-RU" dirty="0"/>
              <a:t> </a:t>
            </a:r>
            <a:r>
              <a:rPr lang="ru-RU" dirty="0" err="1"/>
              <a:t>сәулелік</a:t>
            </a:r>
            <a:r>
              <a:rPr lang="ru-RU" dirty="0"/>
              <a:t> </a:t>
            </a:r>
            <a:r>
              <a:rPr lang="ru-RU" dirty="0" err="1"/>
              <a:t>күйіктер</a:t>
            </a:r>
            <a:r>
              <a:rPr lang="ru-RU" dirty="0"/>
              <a:t> </a:t>
            </a:r>
            <a:r>
              <a:rPr lang="ru-RU" dirty="0" err="1"/>
              <a:t>пайда</a:t>
            </a:r>
            <a:r>
              <a:rPr lang="ru-RU" dirty="0"/>
              <a:t> </a:t>
            </a:r>
            <a:r>
              <a:rPr lang="ru-RU" dirty="0" err="1"/>
              <a:t>болады</a:t>
            </a:r>
            <a:r>
              <a:rPr lang="ru-RU" dirty="0"/>
              <a:t>. </a:t>
            </a:r>
            <a:r>
              <a:rPr lang="ru-RU" dirty="0" err="1"/>
              <a:t>Нашар</a:t>
            </a:r>
            <a:r>
              <a:rPr lang="ru-RU" dirty="0"/>
              <a:t> </a:t>
            </a:r>
            <a:r>
              <a:rPr lang="ru-RU" dirty="0" err="1"/>
              <a:t>еритін</a:t>
            </a:r>
            <a:r>
              <a:rPr lang="ru-RU" dirty="0"/>
              <a:t> </a:t>
            </a:r>
            <a:r>
              <a:rPr lang="ru-RU" dirty="0" err="1"/>
              <a:t>радиоактивті</a:t>
            </a:r>
            <a:r>
              <a:rPr lang="ru-RU" dirty="0"/>
              <a:t> </a:t>
            </a:r>
            <a:r>
              <a:rPr lang="ru-RU" dirty="0" err="1"/>
              <a:t>аэрозольдер</a:t>
            </a:r>
            <a:r>
              <a:rPr lang="ru-RU" dirty="0"/>
              <a:t> </a:t>
            </a:r>
            <a:r>
              <a:rPr lang="ru-RU" dirty="0" err="1"/>
              <a:t>өкпеде</a:t>
            </a:r>
            <a:r>
              <a:rPr lang="ru-RU" dirty="0"/>
              <a:t>, лимфа </a:t>
            </a:r>
            <a:r>
              <a:rPr lang="ru-RU" dirty="0" err="1"/>
              <a:t>түйіндерінде</a:t>
            </a:r>
            <a:r>
              <a:rPr lang="ru-RU" dirty="0"/>
              <a:t> </a:t>
            </a:r>
            <a:r>
              <a:rPr lang="ru-RU" dirty="0" err="1"/>
              <a:t>ұзақ</a:t>
            </a:r>
            <a:r>
              <a:rPr lang="ru-RU" dirty="0"/>
              <a:t> </a:t>
            </a:r>
            <a:r>
              <a:rPr lang="ru-RU" dirty="0" err="1"/>
              <a:t>уақыт</a:t>
            </a:r>
            <a:r>
              <a:rPr lang="ru-RU" dirty="0"/>
              <a:t> </a:t>
            </a:r>
            <a:r>
              <a:rPr lang="ru-RU" dirty="0" err="1"/>
              <a:t>болып</a:t>
            </a:r>
            <a:r>
              <a:rPr lang="ru-RU" dirty="0"/>
              <a:t> </a:t>
            </a:r>
            <a:r>
              <a:rPr lang="ru-RU" dirty="0" err="1"/>
              <a:t>сәулелендіреді</a:t>
            </a:r>
            <a:r>
              <a:rPr lang="ru-RU" dirty="0"/>
              <a:t>, </a:t>
            </a:r>
            <a:r>
              <a:rPr lang="ru-RU" dirty="0" err="1"/>
              <a:t>зақымдайды</a:t>
            </a:r>
            <a:r>
              <a:rPr lang="ru-RU" dirty="0"/>
              <a:t>. Тез </a:t>
            </a:r>
            <a:r>
              <a:rPr lang="ru-RU" dirty="0" err="1"/>
              <a:t>еритіндері</a:t>
            </a:r>
            <a:r>
              <a:rPr lang="ru-RU" dirty="0"/>
              <a:t> </a:t>
            </a:r>
            <a:r>
              <a:rPr lang="ru-RU" dirty="0" err="1"/>
              <a:t>қанға</a:t>
            </a:r>
            <a:r>
              <a:rPr lang="ru-RU" dirty="0"/>
              <a:t> </a:t>
            </a:r>
            <a:r>
              <a:rPr lang="ru-RU" dirty="0" err="1"/>
              <a:t>өтіп</a:t>
            </a:r>
            <a:r>
              <a:rPr lang="ru-RU" dirty="0"/>
              <a:t>, </a:t>
            </a:r>
            <a:r>
              <a:rPr lang="ru-RU" dirty="0" err="1"/>
              <a:t>басқа</a:t>
            </a:r>
            <a:r>
              <a:rPr lang="ru-RU" dirty="0"/>
              <a:t> </a:t>
            </a:r>
            <a:r>
              <a:rPr lang="ru-RU" dirty="0" err="1"/>
              <a:t>ткандерді</a:t>
            </a:r>
            <a:r>
              <a:rPr lang="ru-RU" dirty="0"/>
              <a:t> </a:t>
            </a:r>
            <a:r>
              <a:rPr lang="ru-RU" dirty="0" err="1"/>
              <a:t>іштен</a:t>
            </a:r>
            <a:r>
              <a:rPr lang="ru-RU" dirty="0"/>
              <a:t> </a:t>
            </a:r>
            <a:r>
              <a:rPr lang="ru-RU" dirty="0" err="1"/>
              <a:t>зақымдайды</a:t>
            </a:r>
            <a:r>
              <a:rPr lang="ru-RU" dirty="0"/>
              <a:t>. </a:t>
            </a:r>
            <a:r>
              <a:rPr lang="ru-RU" dirty="0" err="1"/>
              <a:t>Ұзақ</a:t>
            </a:r>
            <a:r>
              <a:rPr lang="ru-RU" dirty="0"/>
              <a:t> </a:t>
            </a:r>
            <a:r>
              <a:rPr lang="ru-RU" dirty="0" err="1"/>
              <a:t>сақталатын</a:t>
            </a:r>
            <a:r>
              <a:rPr lang="ru-RU" dirty="0"/>
              <a:t> </a:t>
            </a:r>
            <a:r>
              <a:rPr lang="ru-RU" dirty="0" err="1"/>
              <a:t>изотоптар</a:t>
            </a:r>
            <a:r>
              <a:rPr lang="ru-RU" dirty="0"/>
              <a:t> </a:t>
            </a:r>
            <a:r>
              <a:rPr lang="ru-RU" dirty="0" err="1"/>
              <a:t>өте</a:t>
            </a:r>
            <a:r>
              <a:rPr lang="ru-RU" dirty="0"/>
              <a:t> </a:t>
            </a:r>
            <a:r>
              <a:rPr lang="ru-RU" dirty="0" err="1"/>
              <a:t>қауіпті</a:t>
            </a:r>
            <a:r>
              <a:rPr lang="ru-RU" dirty="0"/>
              <a:t> </a:t>
            </a:r>
            <a:r>
              <a:rPr lang="ru-RU" dirty="0" err="1"/>
              <a:t>олар</a:t>
            </a:r>
            <a:r>
              <a:rPr lang="ru-RU" dirty="0"/>
              <a:t> </a:t>
            </a:r>
            <a:r>
              <a:rPr lang="ru-RU" dirty="0" err="1"/>
              <a:t>ағзада</a:t>
            </a:r>
            <a:r>
              <a:rPr lang="ru-RU" dirty="0"/>
              <a:t> </a:t>
            </a:r>
            <a:r>
              <a:rPr lang="ru-RU" dirty="0" err="1"/>
              <a:t>өмір</a:t>
            </a:r>
            <a:r>
              <a:rPr lang="ru-RU" dirty="0"/>
              <a:t> </a:t>
            </a:r>
            <a:r>
              <a:rPr lang="ru-RU" dirty="0" err="1"/>
              <a:t>бойы</a:t>
            </a:r>
            <a:r>
              <a:rPr lang="ru-RU" dirty="0"/>
              <a:t> </a:t>
            </a:r>
            <a:r>
              <a:rPr lang="ru-RU" dirty="0" err="1"/>
              <a:t>болып</a:t>
            </a:r>
            <a:r>
              <a:rPr lang="ru-RU" dirty="0"/>
              <a:t> </a:t>
            </a:r>
            <a:r>
              <a:rPr lang="ru-RU" dirty="0" err="1"/>
              <a:t>зақымдайды</a:t>
            </a:r>
            <a:r>
              <a:rPr lang="ru-RU" dirty="0"/>
              <a:t>.</a:t>
            </a:r>
          </a:p>
        </p:txBody>
      </p:sp>
    </p:spTree>
    <p:extLst>
      <p:ext uri="{BB962C8B-B14F-4D97-AF65-F5344CB8AC3E}">
        <p14:creationId xmlns:p14="http://schemas.microsoft.com/office/powerpoint/2010/main" val="108126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10000"/>
          </a:bodyPr>
          <a:lstStyle/>
          <a:p>
            <a:r>
              <a:rPr lang="kk-KZ" u="sng" dirty="0"/>
              <a:t>Шаңның ағзаға әсері. Шаң </a:t>
            </a:r>
            <a:r>
              <a:rPr lang="kk-KZ" dirty="0"/>
              <a:t>фиброгенді, токсикалық немесе улы, тітіркендіргіш, аллергенді, канцерогенді, радиоактивті, фотосенсибилизациялық әсерлер беруі мүмкін.</a:t>
            </a:r>
          </a:p>
          <a:p>
            <a:r>
              <a:rPr lang="kk-KZ" dirty="0"/>
              <a:t>Өкпенің шаңға байланысты кәсіби аурулары – кәсіби аурулардың ішіндегі ең ауыр, әрі кең таралғандарының бірі. Негізгілері: пневмоканиоздар, созылмалы бронхит, жоғарғы тыныс жолдарының жедел және созылмалы аурулары. Сирек кездесетіні – тыныс ағзаларының қатерлі ісігі.</a:t>
            </a:r>
          </a:p>
          <a:p>
            <a:endParaRPr lang="ru-RU" dirty="0"/>
          </a:p>
        </p:txBody>
      </p:sp>
    </p:spTree>
    <p:extLst>
      <p:ext uri="{BB962C8B-B14F-4D97-AF65-F5344CB8AC3E}">
        <p14:creationId xmlns:p14="http://schemas.microsoft.com/office/powerpoint/2010/main" val="2065217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5937523"/>
          </a:xfrm>
        </p:spPr>
        <p:txBody>
          <a:bodyPr/>
          <a:lstStyle/>
          <a:p>
            <a:pPr marL="0" indent="0">
              <a:buNone/>
            </a:pP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18340"/>
            <a:ext cx="3672408" cy="3426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2657"/>
            <a:ext cx="2571750" cy="2483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780928"/>
            <a:ext cx="3168352"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2725" y="1942365"/>
            <a:ext cx="258127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2399" y="218340"/>
            <a:ext cx="2647950"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3928" y="3714015"/>
            <a:ext cx="4824536" cy="252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4476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Autofit/>
          </a:bodyPr>
          <a:lstStyle/>
          <a:p>
            <a:br>
              <a:rPr lang="ru-RU" sz="2800" dirty="0"/>
            </a:br>
            <a:r>
              <a:rPr lang="ru-RU" sz="2800" dirty="0" err="1"/>
              <a:t>Шаңның</a:t>
            </a:r>
            <a:r>
              <a:rPr lang="ru-RU" sz="2800" dirty="0"/>
              <a:t> </a:t>
            </a:r>
            <a:r>
              <a:rPr lang="ru-RU" sz="2800" dirty="0" err="1"/>
              <a:t>ағзаға</a:t>
            </a:r>
            <a:r>
              <a:rPr lang="ru-RU" sz="2800" dirty="0"/>
              <a:t> </a:t>
            </a:r>
            <a:r>
              <a:rPr lang="ru-RU" sz="2800" dirty="0" err="1"/>
              <a:t>зиянды</a:t>
            </a:r>
            <a:r>
              <a:rPr lang="ru-RU" sz="2800" dirty="0"/>
              <a:t> </a:t>
            </a:r>
            <a:r>
              <a:rPr lang="ru-RU" sz="2800" dirty="0" err="1"/>
              <a:t>әсерінің</a:t>
            </a:r>
            <a:r>
              <a:rPr lang="ru-RU" sz="2800" dirty="0"/>
              <a:t> </a:t>
            </a:r>
            <a:r>
              <a:rPr lang="ru-RU" sz="2800" dirty="0" err="1"/>
              <a:t>алдың</a:t>
            </a:r>
            <a:r>
              <a:rPr lang="ru-RU" sz="2800" dirty="0"/>
              <a:t> </a:t>
            </a:r>
            <a:r>
              <a:rPr lang="ru-RU" sz="2800" dirty="0" err="1"/>
              <a:t>алу</a:t>
            </a:r>
            <a:r>
              <a:rPr lang="ru-RU" sz="2800" dirty="0"/>
              <a:t> </a:t>
            </a:r>
            <a:r>
              <a:rPr lang="ru-RU" sz="2800" dirty="0" err="1"/>
              <a:t>шаралары</a:t>
            </a:r>
            <a:r>
              <a:rPr lang="ru-RU" sz="2800" dirty="0"/>
              <a:t>.</a:t>
            </a:r>
            <a:br>
              <a:rPr lang="ru-RU" sz="2800" dirty="0"/>
            </a:br>
            <a:endParaRPr lang="ru-RU" sz="2800" dirty="0"/>
          </a:p>
        </p:txBody>
      </p:sp>
      <p:sp>
        <p:nvSpPr>
          <p:cNvPr id="3" name="Объект 2"/>
          <p:cNvSpPr>
            <a:spLocks noGrp="1"/>
          </p:cNvSpPr>
          <p:nvPr>
            <p:ph idx="1"/>
          </p:nvPr>
        </p:nvSpPr>
        <p:spPr>
          <a:xfrm>
            <a:off x="323528" y="1052736"/>
            <a:ext cx="8229600" cy="5544616"/>
          </a:xfrm>
        </p:spPr>
        <p:txBody>
          <a:bodyPr>
            <a:normAutofit fontScale="62500" lnSpcReduction="20000"/>
          </a:bodyPr>
          <a:lstStyle/>
          <a:p>
            <a:pPr algn="just"/>
            <a:r>
              <a:rPr lang="ru-RU" dirty="0" err="1"/>
              <a:t>Гигиеналық</a:t>
            </a:r>
            <a:r>
              <a:rPr lang="ru-RU" dirty="0"/>
              <a:t> </a:t>
            </a:r>
            <a:r>
              <a:rPr lang="ru-RU" dirty="0" err="1"/>
              <a:t>нормалар</a:t>
            </a:r>
            <a:r>
              <a:rPr lang="ru-RU" dirty="0"/>
              <a:t> – </a:t>
            </a:r>
            <a:r>
              <a:rPr lang="ru-RU" dirty="0" err="1"/>
              <a:t>негізгі</a:t>
            </a:r>
            <a:r>
              <a:rPr lang="ru-RU" dirty="0"/>
              <a:t> </a:t>
            </a:r>
            <a:r>
              <a:rPr lang="ru-RU" dirty="0" err="1"/>
              <a:t>шараларға</a:t>
            </a:r>
            <a:r>
              <a:rPr lang="ru-RU" dirty="0"/>
              <a:t> </a:t>
            </a:r>
            <a:r>
              <a:rPr lang="ru-RU" dirty="0" err="1"/>
              <a:t>жатады</a:t>
            </a:r>
            <a:r>
              <a:rPr lang="ru-RU" dirty="0"/>
              <a:t>. </a:t>
            </a:r>
            <a:r>
              <a:rPr lang="ru-RU" dirty="0" err="1"/>
              <a:t>Санитарлық</a:t>
            </a:r>
            <a:r>
              <a:rPr lang="ru-RU" dirty="0"/>
              <a:t> </a:t>
            </a:r>
            <a:r>
              <a:rPr lang="ru-RU" dirty="0" err="1"/>
              <a:t>нормалар</a:t>
            </a:r>
            <a:r>
              <a:rPr lang="ru-RU" dirty="0"/>
              <a:t> </a:t>
            </a:r>
            <a:r>
              <a:rPr lang="ru-RU" dirty="0" err="1"/>
              <a:t>бойынша</a:t>
            </a:r>
            <a:r>
              <a:rPr lang="ru-RU" dirty="0"/>
              <a:t> </a:t>
            </a:r>
            <a:r>
              <a:rPr lang="ru-RU" dirty="0" err="1"/>
              <a:t>жұмыс</a:t>
            </a:r>
            <a:r>
              <a:rPr lang="ru-RU" dirty="0"/>
              <a:t> </a:t>
            </a:r>
            <a:r>
              <a:rPr lang="ru-RU" dirty="0" err="1"/>
              <a:t>бөлмесінің</a:t>
            </a:r>
            <a:r>
              <a:rPr lang="ru-RU" dirty="0"/>
              <a:t> </a:t>
            </a:r>
            <a:r>
              <a:rPr lang="ru-RU" dirty="0" err="1"/>
              <a:t>ауасындағы</a:t>
            </a:r>
            <a:r>
              <a:rPr lang="ru-RU" dirty="0"/>
              <a:t> </a:t>
            </a:r>
            <a:r>
              <a:rPr lang="ru-RU" dirty="0" err="1"/>
              <a:t>шаңдардың</a:t>
            </a:r>
            <a:r>
              <a:rPr lang="ru-RU" dirty="0"/>
              <a:t> </a:t>
            </a:r>
            <a:r>
              <a:rPr lang="ru-RU" dirty="0" err="1"/>
              <a:t>мөлшеріне</a:t>
            </a:r>
            <a:r>
              <a:rPr lang="ru-RU" dirty="0"/>
              <a:t> ШРК </a:t>
            </a:r>
            <a:r>
              <a:rPr lang="ru-RU" dirty="0" err="1"/>
              <a:t>белгіленген</a:t>
            </a:r>
            <a:r>
              <a:rPr lang="ru-RU" dirty="0"/>
              <a:t>, </a:t>
            </a:r>
            <a:r>
              <a:rPr lang="ru-RU" dirty="0" err="1"/>
              <a:t>яғни</a:t>
            </a:r>
            <a:r>
              <a:rPr lang="ru-RU" dirty="0"/>
              <a:t> </a:t>
            </a:r>
            <a:r>
              <a:rPr lang="ru-RU" dirty="0" err="1"/>
              <a:t>рұқсат</a:t>
            </a:r>
            <a:r>
              <a:rPr lang="ru-RU" dirty="0"/>
              <a:t> </a:t>
            </a:r>
            <a:r>
              <a:rPr lang="ru-RU" dirty="0" err="1"/>
              <a:t>етілетін</a:t>
            </a:r>
            <a:r>
              <a:rPr lang="ru-RU" dirty="0"/>
              <a:t> </a:t>
            </a:r>
            <a:r>
              <a:rPr lang="ru-RU" dirty="0" err="1"/>
              <a:t>мөлшер</a:t>
            </a:r>
            <a:r>
              <a:rPr lang="ru-RU" dirty="0"/>
              <a:t> </a:t>
            </a:r>
            <a:r>
              <a:rPr lang="ru-RU" dirty="0" err="1"/>
              <a:t>шектелген</a:t>
            </a:r>
            <a:r>
              <a:rPr lang="ru-RU" dirty="0"/>
              <a:t>. </a:t>
            </a:r>
            <a:r>
              <a:rPr lang="ru-RU" dirty="0" err="1"/>
              <a:t>Құрамында</a:t>
            </a:r>
            <a:r>
              <a:rPr lang="ru-RU" dirty="0"/>
              <a:t> </a:t>
            </a:r>
            <a:r>
              <a:rPr lang="ru-RU" dirty="0" err="1"/>
              <a:t>кремнийдің</a:t>
            </a:r>
            <a:r>
              <a:rPr lang="ru-RU" dirty="0"/>
              <a:t> бос </a:t>
            </a:r>
            <a:r>
              <a:rPr lang="ru-RU" dirty="0" err="1"/>
              <a:t>тотығы</a:t>
            </a:r>
            <a:r>
              <a:rPr lang="ru-RU" dirty="0"/>
              <a:t> бар </a:t>
            </a:r>
            <a:r>
              <a:rPr lang="ru-RU" dirty="0" err="1"/>
              <a:t>шаңның</a:t>
            </a:r>
            <a:r>
              <a:rPr lang="ru-RU" dirty="0"/>
              <a:t> </a:t>
            </a:r>
            <a:r>
              <a:rPr lang="ru-RU" dirty="0" err="1"/>
              <a:t>зиянды</a:t>
            </a:r>
            <a:r>
              <a:rPr lang="ru-RU" dirty="0"/>
              <a:t> </a:t>
            </a:r>
            <a:r>
              <a:rPr lang="ru-RU" dirty="0" err="1"/>
              <a:t>әсері</a:t>
            </a:r>
            <a:r>
              <a:rPr lang="ru-RU" dirty="0"/>
              <a:t> </a:t>
            </a:r>
            <a:r>
              <a:rPr lang="ru-RU" dirty="0" err="1"/>
              <a:t>жоғары</a:t>
            </a:r>
            <a:r>
              <a:rPr lang="ru-RU" dirty="0"/>
              <a:t> </a:t>
            </a:r>
            <a:r>
              <a:rPr lang="ru-RU" dirty="0" err="1"/>
              <a:t>болғандықтан</a:t>
            </a:r>
            <a:r>
              <a:rPr lang="ru-RU" dirty="0"/>
              <a:t> </a:t>
            </a:r>
            <a:r>
              <a:rPr lang="ru-RU" dirty="0" err="1"/>
              <a:t>өндіріс</a:t>
            </a:r>
            <a:r>
              <a:rPr lang="ru-RU" dirty="0"/>
              <a:t> </a:t>
            </a:r>
            <a:r>
              <a:rPr lang="ru-RU" dirty="0" err="1"/>
              <a:t>орындарында</a:t>
            </a:r>
            <a:r>
              <a:rPr lang="ru-RU" dirty="0"/>
              <a:t> </a:t>
            </a:r>
            <a:r>
              <a:rPr lang="ru-RU" dirty="0" err="1"/>
              <a:t>оның</a:t>
            </a:r>
            <a:r>
              <a:rPr lang="ru-RU" dirty="0"/>
              <a:t> ШРК – 1-2мг/м</a:t>
            </a:r>
            <a:r>
              <a:rPr lang="ru-RU" baseline="30000" dirty="0"/>
              <a:t>3</a:t>
            </a:r>
            <a:r>
              <a:rPr lang="ru-RU" dirty="0"/>
              <a:t>. </a:t>
            </a:r>
            <a:r>
              <a:rPr lang="ru-RU" dirty="0" err="1"/>
              <a:t>Шаңның</a:t>
            </a:r>
            <a:r>
              <a:rPr lang="ru-RU" dirty="0"/>
              <a:t> </a:t>
            </a:r>
            <a:r>
              <a:rPr lang="ru-RU" dirty="0" err="1"/>
              <a:t>басқа</a:t>
            </a:r>
            <a:r>
              <a:rPr lang="ru-RU" dirty="0"/>
              <a:t> </a:t>
            </a:r>
            <a:r>
              <a:rPr lang="ru-RU" dirty="0" err="1"/>
              <a:t>түрлеріне</a:t>
            </a:r>
            <a:r>
              <a:rPr lang="ru-RU" dirty="0"/>
              <a:t> </a:t>
            </a:r>
            <a:r>
              <a:rPr lang="ru-RU" dirty="0" err="1"/>
              <a:t>белгіленген</a:t>
            </a:r>
            <a:r>
              <a:rPr lang="ru-RU" dirty="0"/>
              <a:t> ШРК 2-10мг/м</a:t>
            </a:r>
            <a:r>
              <a:rPr lang="ru-RU" baseline="30000" dirty="0"/>
              <a:t>3</a:t>
            </a:r>
            <a:r>
              <a:rPr lang="ru-RU" dirty="0"/>
              <a:t>. </a:t>
            </a:r>
          </a:p>
          <a:p>
            <a:pPr algn="just"/>
            <a:r>
              <a:rPr lang="ru-RU" dirty="0" err="1"/>
              <a:t>Технологиялық</a:t>
            </a:r>
            <a:r>
              <a:rPr lang="ru-RU" dirty="0"/>
              <a:t> </a:t>
            </a:r>
            <a:r>
              <a:rPr lang="ru-RU" dirty="0" err="1"/>
              <a:t>шаралар</a:t>
            </a:r>
            <a:r>
              <a:rPr lang="ru-RU" dirty="0"/>
              <a:t> – </a:t>
            </a:r>
            <a:r>
              <a:rPr lang="ru-RU" dirty="0" err="1"/>
              <a:t>жұмыс</a:t>
            </a:r>
            <a:r>
              <a:rPr lang="ru-RU" dirty="0"/>
              <a:t> </a:t>
            </a:r>
            <a:r>
              <a:rPr lang="ru-RU" dirty="0" err="1"/>
              <a:t>орындарындағы</a:t>
            </a:r>
            <a:r>
              <a:rPr lang="ru-RU" dirty="0"/>
              <a:t> </a:t>
            </a:r>
            <a:r>
              <a:rPr lang="ru-RU" dirty="0" err="1"/>
              <a:t>шаңды</a:t>
            </a:r>
            <a:r>
              <a:rPr lang="ru-RU" dirty="0"/>
              <a:t> </a:t>
            </a:r>
            <a:r>
              <a:rPr lang="ru-RU" dirty="0" err="1"/>
              <a:t>өндіріс</a:t>
            </a:r>
            <a:r>
              <a:rPr lang="ru-RU" dirty="0"/>
              <a:t> </a:t>
            </a:r>
            <a:r>
              <a:rPr lang="ru-RU" dirty="0" err="1"/>
              <a:t>технологиясын</a:t>
            </a:r>
            <a:r>
              <a:rPr lang="ru-RU" dirty="0"/>
              <a:t> </a:t>
            </a:r>
            <a:r>
              <a:rPr lang="ru-RU" dirty="0" err="1"/>
              <a:t>өзгерту</a:t>
            </a:r>
            <a:r>
              <a:rPr lang="ru-RU" dirty="0"/>
              <a:t> </a:t>
            </a:r>
            <a:r>
              <a:rPr lang="ru-RU" dirty="0" err="1"/>
              <a:t>жолмын</a:t>
            </a:r>
            <a:r>
              <a:rPr lang="ru-RU" dirty="0"/>
              <a:t> </a:t>
            </a:r>
            <a:r>
              <a:rPr lang="ru-RU" dirty="0" err="1"/>
              <a:t>жою</a:t>
            </a:r>
            <a:r>
              <a:rPr lang="ru-RU" dirty="0"/>
              <a:t> </a:t>
            </a:r>
            <a:r>
              <a:rPr lang="ru-RU" dirty="0" err="1"/>
              <a:t>немесе</a:t>
            </a:r>
            <a:r>
              <a:rPr lang="ru-RU" dirty="0"/>
              <a:t> </a:t>
            </a:r>
            <a:r>
              <a:rPr lang="ru-RU" dirty="0" err="1"/>
              <a:t>азайту</a:t>
            </a:r>
            <a:r>
              <a:rPr lang="ru-RU" dirty="0"/>
              <a:t>. </a:t>
            </a:r>
            <a:r>
              <a:rPr lang="ru-RU" dirty="0" err="1"/>
              <a:t>Үздіксіз</a:t>
            </a:r>
            <a:r>
              <a:rPr lang="ru-RU" dirty="0"/>
              <a:t> технология </a:t>
            </a:r>
            <a:r>
              <a:rPr lang="ru-RU" dirty="0" err="1"/>
              <a:t>енгізу</a:t>
            </a:r>
            <a:r>
              <a:rPr lang="ru-RU" dirty="0"/>
              <a:t>, </a:t>
            </a:r>
            <a:r>
              <a:rPr lang="ru-RU" dirty="0" err="1"/>
              <a:t>автоматтандыру</a:t>
            </a:r>
            <a:r>
              <a:rPr lang="ru-RU" dirty="0"/>
              <a:t>, </a:t>
            </a:r>
            <a:r>
              <a:rPr lang="ru-RU" dirty="0" err="1"/>
              <a:t>механизациялау</a:t>
            </a:r>
            <a:r>
              <a:rPr lang="ru-RU" dirty="0"/>
              <a:t>, </a:t>
            </a:r>
            <a:r>
              <a:rPr lang="ru-RU" dirty="0" err="1"/>
              <a:t>қол</a:t>
            </a:r>
            <a:r>
              <a:rPr lang="ru-RU" dirty="0"/>
              <a:t> </a:t>
            </a:r>
            <a:r>
              <a:rPr lang="ru-RU" dirty="0" err="1"/>
              <a:t>еңбегін</a:t>
            </a:r>
            <a:r>
              <a:rPr lang="ru-RU" dirty="0"/>
              <a:t> </a:t>
            </a:r>
            <a:r>
              <a:rPr lang="ru-RU" dirty="0" err="1"/>
              <a:t>азайту</a:t>
            </a:r>
            <a:r>
              <a:rPr lang="ru-RU" dirty="0"/>
              <a:t>, </a:t>
            </a:r>
            <a:r>
              <a:rPr lang="ru-RU" dirty="0" err="1"/>
              <a:t>дистанционды</a:t>
            </a:r>
            <a:r>
              <a:rPr lang="ru-RU" dirty="0"/>
              <a:t> </a:t>
            </a:r>
            <a:r>
              <a:rPr lang="ru-RU" dirty="0" err="1"/>
              <a:t>басқару</a:t>
            </a:r>
            <a:r>
              <a:rPr lang="ru-RU" dirty="0"/>
              <a:t>. </a:t>
            </a:r>
            <a:r>
              <a:rPr lang="ru-RU" dirty="0" err="1"/>
              <a:t>Жаңа</a:t>
            </a:r>
            <a:r>
              <a:rPr lang="ru-RU" dirty="0"/>
              <a:t> </a:t>
            </a:r>
            <a:r>
              <a:rPr lang="ru-RU" dirty="0" err="1"/>
              <a:t>технологияларды</a:t>
            </a:r>
            <a:r>
              <a:rPr lang="ru-RU" dirty="0"/>
              <a:t> </a:t>
            </a:r>
            <a:r>
              <a:rPr lang="ru-RU" dirty="0" err="1"/>
              <a:t>қолдану</a:t>
            </a:r>
            <a:r>
              <a:rPr lang="ru-RU" dirty="0"/>
              <a:t>: </a:t>
            </a:r>
          </a:p>
          <a:p>
            <a:pPr algn="just"/>
            <a:r>
              <a:rPr lang="ru-RU" dirty="0" err="1"/>
              <a:t>Санитарлық-техникалық</a:t>
            </a:r>
            <a:r>
              <a:rPr lang="ru-RU" dirty="0"/>
              <a:t> </a:t>
            </a:r>
            <a:r>
              <a:rPr lang="ru-RU" dirty="0" err="1"/>
              <a:t>шаралар</a:t>
            </a:r>
            <a:r>
              <a:rPr lang="ru-RU" dirty="0"/>
              <a:t> – </a:t>
            </a:r>
            <a:r>
              <a:rPr lang="ru-RU" dirty="0" err="1"/>
              <a:t>шаңды</a:t>
            </a:r>
            <a:r>
              <a:rPr lang="ru-RU" dirty="0"/>
              <a:t> </a:t>
            </a:r>
            <a:r>
              <a:rPr lang="ru-RU" dirty="0" err="1"/>
              <a:t>көп</a:t>
            </a:r>
            <a:r>
              <a:rPr lang="ru-RU" dirty="0"/>
              <a:t> </a:t>
            </a:r>
            <a:r>
              <a:rPr lang="ru-RU" dirty="0" err="1"/>
              <a:t>шығаратын</a:t>
            </a:r>
            <a:r>
              <a:rPr lang="ru-RU" dirty="0"/>
              <a:t> </a:t>
            </a:r>
            <a:r>
              <a:rPr lang="ru-RU" dirty="0" err="1"/>
              <a:t>қондырғыларды</a:t>
            </a:r>
            <a:r>
              <a:rPr lang="ru-RU" dirty="0"/>
              <a:t> жабу, </a:t>
            </a:r>
            <a:r>
              <a:rPr lang="ru-RU" dirty="0" err="1"/>
              <a:t>шаң</a:t>
            </a:r>
            <a:r>
              <a:rPr lang="ru-RU" dirty="0"/>
              <a:t> </a:t>
            </a:r>
            <a:r>
              <a:rPr lang="ru-RU" dirty="0" err="1"/>
              <a:t>өткізбейтін</a:t>
            </a:r>
            <a:r>
              <a:rPr lang="ru-RU" dirty="0"/>
              <a:t> </a:t>
            </a:r>
            <a:r>
              <a:rPr lang="ru-RU" dirty="0" err="1"/>
              <a:t>материалмен</a:t>
            </a:r>
            <a:r>
              <a:rPr lang="ru-RU" dirty="0"/>
              <a:t> </a:t>
            </a:r>
            <a:r>
              <a:rPr lang="ru-RU" dirty="0" err="1"/>
              <a:t>герметизациялау</a:t>
            </a:r>
            <a:r>
              <a:rPr lang="ru-RU" dirty="0"/>
              <a:t>, </a:t>
            </a:r>
            <a:r>
              <a:rPr lang="ru-RU" dirty="0" err="1"/>
              <a:t>жергілікті</a:t>
            </a:r>
            <a:r>
              <a:rPr lang="ru-RU" dirty="0"/>
              <a:t> </a:t>
            </a:r>
            <a:r>
              <a:rPr lang="ru-RU" dirty="0" err="1"/>
              <a:t>вентиляцияны</a:t>
            </a:r>
            <a:r>
              <a:rPr lang="ru-RU" dirty="0"/>
              <a:t> </a:t>
            </a:r>
            <a:r>
              <a:rPr lang="ru-RU" dirty="0" err="1"/>
              <a:t>пайдалану</a:t>
            </a:r>
            <a:r>
              <a:rPr lang="ru-RU" dirty="0"/>
              <a:t> </a:t>
            </a:r>
            <a:r>
              <a:rPr lang="ru-RU" dirty="0" err="1"/>
              <a:t>т.б</a:t>
            </a:r>
            <a:r>
              <a:rPr lang="ru-RU" dirty="0"/>
              <a:t>.</a:t>
            </a:r>
          </a:p>
          <a:p>
            <a:pPr algn="just"/>
            <a:r>
              <a:rPr lang="ru-RU" dirty="0"/>
              <a:t>Жеке </a:t>
            </a:r>
            <a:r>
              <a:rPr lang="ru-RU" dirty="0" err="1"/>
              <a:t>қорғану</a:t>
            </a:r>
            <a:r>
              <a:rPr lang="ru-RU" dirty="0"/>
              <a:t> </a:t>
            </a:r>
            <a:r>
              <a:rPr lang="ru-RU" dirty="0" err="1"/>
              <a:t>заттары</a:t>
            </a:r>
            <a:r>
              <a:rPr lang="ru-RU" dirty="0"/>
              <a:t> – </a:t>
            </a:r>
            <a:r>
              <a:rPr lang="ru-RU" dirty="0" err="1"/>
              <a:t>шаңға</a:t>
            </a:r>
            <a:r>
              <a:rPr lang="ru-RU" dirty="0"/>
              <a:t> </a:t>
            </a:r>
            <a:r>
              <a:rPr lang="ru-RU" dirty="0" err="1"/>
              <a:t>қарсы</a:t>
            </a:r>
            <a:r>
              <a:rPr lang="ru-RU" dirty="0"/>
              <a:t> </a:t>
            </a:r>
            <a:r>
              <a:rPr lang="ru-RU" dirty="0" err="1"/>
              <a:t>респираторлар</a:t>
            </a:r>
            <a:r>
              <a:rPr lang="ru-RU" dirty="0"/>
              <a:t>, </a:t>
            </a:r>
            <a:r>
              <a:rPr lang="ru-RU" dirty="0" err="1"/>
              <a:t>қорғаныс</a:t>
            </a:r>
            <a:r>
              <a:rPr lang="ru-RU" dirty="0"/>
              <a:t> </a:t>
            </a:r>
            <a:r>
              <a:rPr lang="ru-RU" dirty="0" err="1"/>
              <a:t>көзілдіріктері</a:t>
            </a:r>
            <a:r>
              <a:rPr lang="ru-RU" dirty="0"/>
              <a:t>, </a:t>
            </a:r>
            <a:r>
              <a:rPr lang="ru-RU" dirty="0" err="1"/>
              <a:t>арнайы</a:t>
            </a:r>
            <a:r>
              <a:rPr lang="ru-RU" dirty="0"/>
              <a:t> </a:t>
            </a:r>
            <a:r>
              <a:rPr lang="ru-RU" dirty="0" err="1"/>
              <a:t>шаңға</a:t>
            </a:r>
            <a:r>
              <a:rPr lang="ru-RU" dirty="0"/>
              <a:t> </a:t>
            </a:r>
            <a:r>
              <a:rPr lang="ru-RU" dirty="0" err="1"/>
              <a:t>қарсы</a:t>
            </a:r>
            <a:r>
              <a:rPr lang="ru-RU" dirty="0"/>
              <a:t> </a:t>
            </a:r>
            <a:r>
              <a:rPr lang="ru-RU" dirty="0" err="1"/>
              <a:t>киім</a:t>
            </a:r>
            <a:r>
              <a:rPr lang="ru-RU" dirty="0"/>
              <a:t>. </a:t>
            </a:r>
            <a:r>
              <a:rPr lang="ru-RU" dirty="0" err="1"/>
              <a:t>Тыныс</a:t>
            </a:r>
            <a:r>
              <a:rPr lang="ru-RU" dirty="0"/>
              <a:t> </a:t>
            </a:r>
            <a:r>
              <a:rPr lang="ru-RU" dirty="0" err="1"/>
              <a:t>жолдарын</a:t>
            </a:r>
            <a:r>
              <a:rPr lang="ru-RU" dirty="0"/>
              <a:t> </a:t>
            </a:r>
            <a:r>
              <a:rPr lang="ru-RU" dirty="0" err="1"/>
              <a:t>қорғауға</a:t>
            </a:r>
            <a:r>
              <a:rPr lang="ru-RU" dirty="0"/>
              <a:t> </a:t>
            </a:r>
            <a:r>
              <a:rPr lang="ru-RU" dirty="0" err="1"/>
              <a:t>Мемлекеттік</a:t>
            </a:r>
            <a:r>
              <a:rPr lang="ru-RU" dirty="0"/>
              <a:t> </a:t>
            </a:r>
            <a:r>
              <a:rPr lang="ru-RU" dirty="0" err="1"/>
              <a:t>стандартқа</a:t>
            </a:r>
            <a:r>
              <a:rPr lang="ru-RU" dirty="0"/>
              <a:t> </a:t>
            </a:r>
            <a:r>
              <a:rPr lang="ru-RU" dirty="0" err="1"/>
              <a:t>сәйкес</a:t>
            </a:r>
            <a:r>
              <a:rPr lang="ru-RU" dirty="0"/>
              <a:t> </a:t>
            </a:r>
            <a:r>
              <a:rPr lang="ru-RU" dirty="0" err="1"/>
              <a:t>зиянды</a:t>
            </a:r>
            <a:r>
              <a:rPr lang="ru-RU" dirty="0"/>
              <a:t> </a:t>
            </a:r>
            <a:r>
              <a:rPr lang="ru-RU" dirty="0" err="1"/>
              <a:t>затқа</a:t>
            </a:r>
            <a:r>
              <a:rPr lang="ru-RU" dirty="0"/>
              <a:t> </a:t>
            </a:r>
            <a:r>
              <a:rPr lang="ru-RU" dirty="0" err="1"/>
              <a:t>оның</a:t>
            </a:r>
            <a:r>
              <a:rPr lang="ru-RU" dirty="0"/>
              <a:t> </a:t>
            </a:r>
            <a:r>
              <a:rPr lang="ru-RU" dirty="0" err="1"/>
              <a:t>концентрациясына</a:t>
            </a:r>
            <a:r>
              <a:rPr lang="ru-RU" dirty="0"/>
              <a:t> </a:t>
            </a:r>
            <a:r>
              <a:rPr lang="ru-RU" dirty="0" err="1"/>
              <a:t>байланысты</a:t>
            </a:r>
            <a:r>
              <a:rPr lang="ru-RU" dirty="0"/>
              <a:t> </a:t>
            </a:r>
            <a:r>
              <a:rPr lang="ru-RU" dirty="0" err="1"/>
              <a:t>таңдалынады</a:t>
            </a:r>
            <a:r>
              <a:rPr lang="ru-RU" dirty="0"/>
              <a:t>. </a:t>
            </a:r>
            <a:r>
              <a:rPr lang="ru-RU" dirty="0" err="1"/>
              <a:t>Тыныс</a:t>
            </a:r>
            <a:r>
              <a:rPr lang="ru-RU" dirty="0"/>
              <a:t> </a:t>
            </a:r>
            <a:r>
              <a:rPr lang="ru-RU" dirty="0" err="1"/>
              <a:t>жолдарын</a:t>
            </a:r>
            <a:r>
              <a:rPr lang="ru-RU" dirty="0"/>
              <a:t> </a:t>
            </a:r>
            <a:r>
              <a:rPr lang="ru-RU" dirty="0" err="1"/>
              <a:t>фильтрлеуші</a:t>
            </a:r>
            <a:r>
              <a:rPr lang="ru-RU" dirty="0"/>
              <a:t>, </a:t>
            </a:r>
            <a:r>
              <a:rPr lang="ru-RU" dirty="0" err="1"/>
              <a:t>изолирлеуші</a:t>
            </a:r>
            <a:r>
              <a:rPr lang="ru-RU" dirty="0"/>
              <a:t> </a:t>
            </a:r>
            <a:r>
              <a:rPr lang="ru-RU" dirty="0" err="1"/>
              <a:t>аспаппен</a:t>
            </a:r>
            <a:r>
              <a:rPr lang="ru-RU" dirty="0"/>
              <a:t> </a:t>
            </a:r>
            <a:r>
              <a:rPr lang="ru-RU" dirty="0" err="1"/>
              <a:t>қорғайды</a:t>
            </a:r>
            <a:r>
              <a:rPr lang="ru-RU" dirty="0"/>
              <a:t>, </a:t>
            </a:r>
            <a:r>
              <a:rPr lang="ru-RU" dirty="0" err="1"/>
              <a:t>өндірісте</a:t>
            </a:r>
            <a:r>
              <a:rPr lang="ru-RU" dirty="0"/>
              <a:t>  </a:t>
            </a:r>
            <a:r>
              <a:rPr lang="ru-RU" dirty="0" err="1"/>
              <a:t>кеңінен</a:t>
            </a:r>
            <a:r>
              <a:rPr lang="ru-RU" dirty="0"/>
              <a:t> </a:t>
            </a:r>
            <a:r>
              <a:rPr lang="ru-RU" dirty="0" err="1"/>
              <a:t>қолданылатыны</a:t>
            </a:r>
            <a:r>
              <a:rPr lang="ru-RU" dirty="0"/>
              <a:t> «Лепесток».</a:t>
            </a:r>
          </a:p>
          <a:p>
            <a:pPr algn="just"/>
            <a:r>
              <a:rPr lang="ru-RU" dirty="0" err="1"/>
              <a:t>Емдік</a:t>
            </a:r>
            <a:r>
              <a:rPr lang="ru-RU" dirty="0"/>
              <a:t> </a:t>
            </a:r>
            <a:r>
              <a:rPr lang="ru-RU" dirty="0" err="1"/>
              <a:t>профилактикалық</a:t>
            </a:r>
            <a:r>
              <a:rPr lang="ru-RU" dirty="0"/>
              <a:t> </a:t>
            </a:r>
            <a:r>
              <a:rPr lang="ru-RU" dirty="0" err="1"/>
              <a:t>шаралар</a:t>
            </a:r>
            <a:r>
              <a:rPr lang="ru-RU" dirty="0"/>
              <a:t>: </a:t>
            </a:r>
            <a:r>
              <a:rPr lang="ru-RU" dirty="0" err="1"/>
              <a:t>Міндетті</a:t>
            </a:r>
            <a:r>
              <a:rPr lang="ru-RU" dirty="0"/>
              <a:t> </a:t>
            </a:r>
            <a:r>
              <a:rPr lang="ru-RU" dirty="0" err="1"/>
              <a:t>түрде</a:t>
            </a:r>
            <a:r>
              <a:rPr lang="ru-RU" dirty="0"/>
              <a:t> </a:t>
            </a:r>
            <a:r>
              <a:rPr lang="ru-RU" dirty="0" err="1"/>
              <a:t>алдын</a:t>
            </a:r>
            <a:r>
              <a:rPr lang="ru-RU" dirty="0"/>
              <a:t> ала </a:t>
            </a:r>
            <a:r>
              <a:rPr lang="ru-RU" dirty="0" err="1"/>
              <a:t>және</a:t>
            </a:r>
            <a:r>
              <a:rPr lang="ru-RU" dirty="0"/>
              <a:t> </a:t>
            </a:r>
            <a:r>
              <a:rPr lang="ru-RU" dirty="0" err="1"/>
              <a:t>кезеңді</a:t>
            </a:r>
            <a:r>
              <a:rPr lang="ru-RU" dirty="0"/>
              <a:t> </a:t>
            </a:r>
            <a:r>
              <a:rPr lang="ru-RU" dirty="0" err="1"/>
              <a:t>медициналық</a:t>
            </a:r>
            <a:r>
              <a:rPr lang="ru-RU" dirty="0"/>
              <a:t> </a:t>
            </a:r>
            <a:r>
              <a:rPr lang="ru-RU" dirty="0" err="1"/>
              <a:t>тексеруден</a:t>
            </a:r>
            <a:r>
              <a:rPr lang="ru-RU" dirty="0"/>
              <a:t> </a:t>
            </a:r>
            <a:r>
              <a:rPr lang="ru-RU" dirty="0" err="1"/>
              <a:t>өткізу</a:t>
            </a:r>
            <a:endParaRPr lang="ru-RU" dirty="0"/>
          </a:p>
        </p:txBody>
      </p:sp>
    </p:spTree>
    <p:extLst>
      <p:ext uri="{BB962C8B-B14F-4D97-AF65-F5344CB8AC3E}">
        <p14:creationId xmlns:p14="http://schemas.microsoft.com/office/powerpoint/2010/main" val="9747207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436</Words>
  <Application>Microsoft Office PowerPoint</Application>
  <PresentationFormat>Экран (4:3)</PresentationFormat>
  <Paragraphs>24</Paragraphs>
  <Slides>13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13</vt:i4>
      </vt:variant>
    </vt:vector>
  </HeadingPairs>
  <TitlesOfParts>
    <vt:vector size="16" baseType="lpstr">
      <vt:lpstr>Arial</vt:lpstr>
      <vt:lpstr>Calibri</vt:lpstr>
      <vt:lpstr>Тема Office</vt:lpstr>
      <vt:lpstr>Өндірістік шаңдар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Шаңның ағзаға зиянды әсерінің алдың алу шаралары.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Өндірістік шаңдар</dc:title>
  <dc:creator>User</dc:creator>
  <cp:lastModifiedBy>User</cp:lastModifiedBy>
  <cp:revision>9</cp:revision>
  <dcterms:created xsi:type="dcterms:W3CDTF">2020-03-19T14:29:06Z</dcterms:created>
  <dcterms:modified xsi:type="dcterms:W3CDTF">2020-08-22T10:22:46Z</dcterms:modified>
</cp:coreProperties>
</file>