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1D9424-5614-42C9-9CD9-593F8F5F33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CDAAFA2-B844-4844-9E46-56F03C0AB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424EE7-A686-4777-B7B3-8AEEC17F9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310C-F2DB-4C69-92CD-76B9FF024238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1F1E4-A5E8-4BB5-B82B-0D23F668A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8B31DE-361C-49AF-8884-8FF4D138A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DC84-7E35-40F8-AF45-684968077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583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CCF1DE-BDC5-402D-B73C-28962A448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551FFF-4CC1-42DE-91C0-39A53A378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303354-D99A-44D1-8D0C-4A61944C2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310C-F2DB-4C69-92CD-76B9FF024238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789D32-02EF-439C-8FF1-F5635F246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6F3818-3D98-4BFE-9AAB-1383BB7E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DC84-7E35-40F8-AF45-684968077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92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1C89D5-A8C5-425E-B313-10249230D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A78909-BADC-4407-B99B-9BE0F938D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04714B-0CF9-4EAD-BF60-C9476EE9D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310C-F2DB-4C69-92CD-76B9FF024238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3733B4-767C-49CF-984B-EA63A8976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E87F6B-BED9-4F37-A891-B59022E83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DC84-7E35-40F8-AF45-684968077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262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77E4C1-5CF6-45DC-A999-01FB71E2E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0C550E-61B0-4307-80D5-B1ECCEAC4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EADD59-1992-4E21-8DB1-F37C9703C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718D34-51C4-4D3C-BE88-61DDB41C2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310C-F2DB-4C69-92CD-76B9FF024238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D8BFFD-D389-4084-8720-4CF58A016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46E72A-841D-425B-B21D-91F34863A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DC84-7E35-40F8-AF45-684968077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382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AAB8E1-8B36-421A-9884-9E9266108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DB6D6A-1020-4450-9990-5A6BE54C0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916DE9-6D46-46C5-B695-49A45B91C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80EC9ED-4F0C-49E7-AAE1-22F76218DE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707A76C-32C2-44CA-BE70-4F6118A372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D39AF8D-E08C-40AF-B552-494C186B2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310C-F2DB-4C69-92CD-76B9FF024238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5428D0D-01B1-4220-A80D-5612DA52E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A44ABB1-EB3F-40CB-BEB4-E42153029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DC84-7E35-40F8-AF45-684968077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619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D224C6-5F07-4468-A437-E5974A4E9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C9D849C-C3C3-4B76-8F93-3A9BA3E80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310C-F2DB-4C69-92CD-76B9FF024238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05D0719-96FA-47D0-BB86-06FCFA72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F46278D-3555-4224-9CF6-9FF756925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DC84-7E35-40F8-AF45-684968077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842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E403C8F-099F-480F-96AE-E7618C38C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310C-F2DB-4C69-92CD-76B9FF024238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F77DF57-ADDA-43A1-9218-C91F733D2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1B4BDE-F499-4E9D-947A-B834BC39F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DC84-7E35-40F8-AF45-684968077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337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1B7CD9-BCDF-4ED0-BC8B-DB7DCC4B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41B5A1-3180-4316-BB8D-F171F6A04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AA9145-727A-4295-82A2-E582201B31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E9B582-92E7-4533-8521-801844F8C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310C-F2DB-4C69-92CD-76B9FF024238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7D32F48-6451-4A94-B2FA-7188516A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30AB6D-AF92-410C-AA2C-11B29359C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DC84-7E35-40F8-AF45-684968077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165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5E474B-1993-463C-8CAF-3C3957F5F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026D3AA-EFF1-4B77-8B5D-DDBBB37325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8E4308-A781-4AEC-A78F-39F8B6B3B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4CBB11-C7AD-4F40-A833-486D0A688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310C-F2DB-4C69-92CD-76B9FF024238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92E0F5-DA1B-497B-971B-22C68E91E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B25D46-C5B6-4895-B1B6-32415BDBC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DC84-7E35-40F8-AF45-684968077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1F3A3-26E2-4729-B1BA-7CBE6DF91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AEBB65-12F0-4FF7-9A5E-15E038B28E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1FEB74-CFAE-4647-AB0D-ED2F08654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310C-F2DB-4C69-92CD-76B9FF024238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857E5E-6362-4978-8BC2-41B4C5C08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3F74BD-1423-409C-A433-E7B45CA75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DC84-7E35-40F8-AF45-684968077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59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FBC03BC-A490-4587-9094-2180A14157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0B6572-120A-4A7F-AAA0-67A638ABA6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B476AE-5FB5-4489-9E1A-C7DD384A5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310C-F2DB-4C69-92CD-76B9FF024238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1097FA-045F-4DDC-91EA-11FC63978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530D17-48FA-4F96-9E99-BF57DDD0D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DC84-7E35-40F8-AF45-684968077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363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640F73-EC7D-4DBD-9EC5-2E8A8A2E7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60CAFD-0194-4E25-A54D-A563C4186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FD0212-2249-44E1-9347-9CA8860CE1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6310C-F2DB-4C69-92CD-76B9FF024238}" type="datetimeFigureOut">
              <a:rPr lang="ru-RU" smtClean="0"/>
              <a:t>18.08.2020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8F403F-CBAA-49E2-869C-14EDDFD42B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870165-9C17-4819-B32F-6CB898CB8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4DC84-7E35-40F8-AF45-684968077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711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0E9B12-5546-4E53-8653-5C52314844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/>
              <a:t>Еңбек жағдайына инфографика</a:t>
            </a:r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2339E57-C053-4967-8EE9-0ED98A54F5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266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4848D6-1DA5-4723-B367-D3ED04FD2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Условия труда офисных работников в инфографике">
            <a:extLst>
              <a:ext uri="{FF2B5EF4-FFF2-40B4-BE49-F238E27FC236}">
                <a16:creationId xmlns:a16="http://schemas.microsoft.com/office/drawing/2014/main" id="{36E35787-EB97-4D5F-AEE5-5689AB0C61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41" y="503853"/>
            <a:ext cx="11532637" cy="571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7919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Широкоэкранный</PresentationFormat>
  <Paragraphs>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Еңбек жағдайына инфографика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Еңбек жағдайына инфографика</dc:title>
  <dc:creator>User</dc:creator>
  <cp:lastModifiedBy>User</cp:lastModifiedBy>
  <cp:revision>1</cp:revision>
  <dcterms:created xsi:type="dcterms:W3CDTF">2020-08-18T10:12:58Z</dcterms:created>
  <dcterms:modified xsi:type="dcterms:W3CDTF">2020-08-18T10:13:43Z</dcterms:modified>
</cp:coreProperties>
</file>