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59" r:id="rId5"/>
    <p:sldId id="257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18.08.2020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18.08.2020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18.08.2020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18.08.2020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k-KZ" dirty="0"/>
              <a:t>Өндірістік </a:t>
            </a:r>
            <a:r>
              <a:rPr lang="ru-RU" dirty="0"/>
              <a:t>микроклимат</a:t>
            </a:r>
          </a:p>
        </p:txBody>
      </p:sp>
    </p:spTree>
    <p:extLst>
      <p:ext uri="{BB962C8B-B14F-4D97-AF65-F5344CB8AC3E}">
        <p14:creationId xmlns:p14="http://schemas.microsoft.com/office/powerpoint/2010/main" val="11960430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DD97B227-A1EC-45E8-A68C-B6EDD8E4B5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50757" y="1600200"/>
            <a:ext cx="6042485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6883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55FACE-09FD-48E9-B25F-B1103157A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Өндірістік микроклиматты сипаттайтын көрсеткіштер, оларды ...">
            <a:extLst>
              <a:ext uri="{FF2B5EF4-FFF2-40B4-BE49-F238E27FC236}">
                <a16:creationId xmlns:a16="http://schemas.microsoft.com/office/drawing/2014/main" id="{8C5AFD26-8B99-4A3F-AF9A-228E20375CA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0757" y="1600200"/>
            <a:ext cx="6042485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33982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Өндірістік микроклиматты сипаттайтын көрсеткіштер, оларды ...">
            <a:extLst>
              <a:ext uri="{FF2B5EF4-FFF2-40B4-BE49-F238E27FC236}">
                <a16:creationId xmlns:a16="http://schemas.microsoft.com/office/drawing/2014/main" id="{B0E5E2EB-014C-4D26-B02C-DA5B56F04B3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0757" y="1600200"/>
            <a:ext cx="6042485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38689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51640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Қ И С А Т Б А Е">
            <a:extLst>
              <a:ext uri="{FF2B5EF4-FFF2-40B4-BE49-F238E27FC236}">
                <a16:creationId xmlns:a16="http://schemas.microsoft.com/office/drawing/2014/main" id="{A0A1F49F-C142-4001-ACBE-262716EB826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555156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2</Words>
  <Application>Microsoft Office PowerPoint</Application>
  <PresentationFormat>Экран (4:3)</PresentationFormat>
  <Paragraphs>1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9" baseType="lpstr">
      <vt:lpstr>Arial</vt:lpstr>
      <vt:lpstr>Calibri</vt:lpstr>
      <vt:lpstr>Тема Office</vt:lpstr>
      <vt:lpstr>Өндірістік микроклимат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Альмира Букунова</dc:creator>
  <cp:lastModifiedBy>User</cp:lastModifiedBy>
  <cp:revision>2</cp:revision>
  <dcterms:created xsi:type="dcterms:W3CDTF">2020-08-17T10:54:48Z</dcterms:created>
  <dcterms:modified xsi:type="dcterms:W3CDTF">2020-08-18T09:52:31Z</dcterms:modified>
</cp:coreProperties>
</file>