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7" r:id="rId2"/>
    <p:sldId id="348" r:id="rId3"/>
    <p:sldId id="350" r:id="rId4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542ECA-2482-47F0-9051-A34EF7586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4A9C48-5D20-4803-BEC1-0D1BD7EEF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F6E986-E03A-4D0C-BF04-ED8DA143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209BAB-036F-4BBB-99FB-E60A697EB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3A7983-9A3E-46B0-8AE6-158D8917F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2964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EFCC50-BEE6-4100-A34B-E8FB456E4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86B1AD-107F-4288-BF06-D75956669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36F006-D1C4-4266-80E1-DD6324698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DFEF47-7696-4661-A0A6-C9E4DFBEE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B401A0-A68D-44F4-B0CC-B532C8C62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8301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74578-36ED-4A93-A78F-40FBC363F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92A578-EFCF-4241-9FE0-C6D7BE5B7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B351B8-6510-41C5-A4BC-2FD0C968C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29CEBE-D9EB-44EA-9379-1A98EB894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77D23B-71B7-410C-865A-0B357A03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62150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3AE19-4831-4190-9BCF-9E725C680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EFB39B-091B-4DDD-BBA4-F2D83A17BF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126484-7C7A-4D3F-8E45-11C4C65C8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01B8DE-A6BE-4BE4-9070-F24115EC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8B8A41-BE0F-4170-8D94-0539017D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C1676A-CF71-411E-A7F4-F477064A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03211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AA3C66-8631-4C66-B1AD-0C9596F9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942B2-7848-4DB3-8F1C-A41BE397A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7D4899-C9FA-48B9-90DF-5A82FDE1D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1FA4D93-6D15-4CC4-99E6-1CC61BEB9B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12B7E7-49BD-45A7-88E3-56216E26E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E1DB757-6433-44B9-B1BC-512553BE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911F7F4-9DCA-4A49-943C-DFCBB8BC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C890192-44D7-4CBB-9333-197E7AF4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6433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54990-BB61-4E31-A434-DAEACF217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89D8D5-B651-4592-B98A-EC9DE7D78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DFDBA1-AB5F-48D4-970B-11B7E64A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F8F0266-31A7-4733-8902-A77A59A05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1212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7A55A9-CF2B-47EF-A0F8-D3815AFA3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2473F5-A11C-4588-B71F-256EAE444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F5F1E9-22AF-4398-AF52-CA9945BA6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6767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C08700-55C5-44C0-B9EB-63B6E57E6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C559F9-431E-4E94-97F6-46684C22C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F9BD57-C299-481A-8476-4921BDAAE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00782A-BE67-4723-B137-6CBDE33BC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ED8C59-5B32-4A54-87D4-5334C45C3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9CC163-57F5-4DA1-A5E5-B02E19AD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4056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130FC-A98E-4874-9C84-1BE18AB29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0249C96-F6B3-4784-B3F8-F29CF278C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7F5D9E-553E-436E-B316-2DC926FD9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08C15E-C166-497C-9664-89B3A5F5B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943528-C7DF-4316-AF1F-F0E281578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3C3EA2-D63C-4EA0-8529-62DB2F7EA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8989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E684A-F8A3-4635-887D-D82E56602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D1C89F-02C1-4E10-990A-701F7EF0B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D332AD-7D5F-453D-A2C2-E3C3715B7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6EBDB1-B31B-48F4-A63D-880B82F7A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90EC5B-7E42-4890-9637-464970EA9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6846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625D61-5B5F-4A42-BFFD-15E6381FC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1D017E-0A33-4FF2-A105-B28C9A432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0486C9-A2A0-4755-9618-266BD4226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1514A3-B3F6-4393-984D-EE1E76C41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F2D82-7FCD-4831-986F-C7578C673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02553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EFAF3F-4B6D-4C9A-8BF3-C8177B6C53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CFAC6D-19B5-41EF-ABF1-CCDB057FD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D4C652-6032-46D3-9B7B-460AF7E0B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B0E21-F6B5-4D14-ACE2-BEFFEE4E011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28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CD39B2-C83B-45AD-8BD0-8231BDEE1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75DB29-3178-4CBF-9D0F-7747FAF5F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F22D20-3039-4575-AE37-5F38CC727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AAF81-0534-4C08-8BF9-672180D863DE}" type="datetimeFigureOut">
              <a:rPr lang="ru-KZ" smtClean="0"/>
              <a:t>10.03.2020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57D702-EA4D-44D8-BCD5-3176C1780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F1B20-713E-4615-8384-576282EA2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3D56D-061E-416C-A838-F24C6783EF1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93328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Нижний колонтитул 4">
            <a:extLst>
              <a:ext uri="{FF2B5EF4-FFF2-40B4-BE49-F238E27FC236}">
                <a16:creationId xmlns:a16="http://schemas.microsoft.com/office/drawing/2014/main" id="{4015FD63-1C43-40B5-8888-3CDA52D75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/>
              <a:t>Кәсіпкерліктің заңды аспектілері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7CC12087-D430-48CE-B21E-E7BF0C2B57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>
                <a:solidFill>
                  <a:srgbClr val="FF3300"/>
                </a:solidFill>
              </a:rPr>
              <a:t>Келісімшарт</a:t>
            </a:r>
          </a:p>
        </p:txBody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8C2DB89A-5922-4BE6-A16C-16A8002CF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1" y="2852738"/>
            <a:ext cx="7777163" cy="576262"/>
          </a:xfrm>
          <a:prstGeom prst="rect">
            <a:avLst/>
          </a:prstGeom>
          <a:solidFill>
            <a:srgbClr val="66FF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Verdana" panose="020B0604030504040204" pitchFamily="34" charset="0"/>
              </a:rPr>
              <a:t>КЕЛІСІМШАРТТАР</a:t>
            </a:r>
          </a:p>
        </p:txBody>
      </p:sp>
      <p:sp>
        <p:nvSpPr>
          <p:cNvPr id="60421" name="AutoShape 4">
            <a:extLst>
              <a:ext uri="{FF2B5EF4-FFF2-40B4-BE49-F238E27FC236}">
                <a16:creationId xmlns:a16="http://schemas.microsoft.com/office/drawing/2014/main" id="{B7FB9F57-12F0-49EF-B1E8-5BD26B4A7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1" y="3573464"/>
            <a:ext cx="3311525" cy="2232025"/>
          </a:xfrm>
          <a:prstGeom prst="upArrowCallout">
            <a:avLst>
              <a:gd name="adj1" fmla="val 37091"/>
              <a:gd name="adj2" fmla="val 37091"/>
              <a:gd name="adj3" fmla="val 16667"/>
              <a:gd name="adj4" fmla="val 6666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latin typeface="Verdana" panose="020B0604030504040204" pitchFamily="34" charset="0"/>
              </a:rPr>
              <a:t>АҚЫЛЫ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>
                <a:latin typeface="Verdana" panose="020B0604030504040204" pitchFamily="34" charset="0"/>
              </a:rPr>
              <a:t>(тараптың бірі жұмысты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>
                <a:latin typeface="Verdana" panose="020B0604030504040204" pitchFamily="34" charset="0"/>
              </a:rPr>
              <a:t>орындайды,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>
                <a:latin typeface="Verdana" panose="020B0604030504040204" pitchFamily="34" charset="0"/>
              </a:rPr>
              <a:t>екіншісі ақысын төлейді)</a:t>
            </a:r>
          </a:p>
        </p:txBody>
      </p:sp>
      <p:sp>
        <p:nvSpPr>
          <p:cNvPr id="60422" name="AutoShape 5">
            <a:extLst>
              <a:ext uri="{FF2B5EF4-FFF2-40B4-BE49-F238E27FC236}">
                <a16:creationId xmlns:a16="http://schemas.microsoft.com/office/drawing/2014/main" id="{55E1AB51-CC4F-4B96-83FE-DB3D03FC8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6" y="3573464"/>
            <a:ext cx="3529013" cy="2232025"/>
          </a:xfrm>
          <a:prstGeom prst="upArrowCallout">
            <a:avLst>
              <a:gd name="adj1" fmla="val 39527"/>
              <a:gd name="adj2" fmla="val 39527"/>
              <a:gd name="adj3" fmla="val 16667"/>
              <a:gd name="adj4" fmla="val 6666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latin typeface="Verdana" panose="020B0604030504040204" pitchFamily="34" charset="0"/>
              </a:rPr>
              <a:t>АҚЫСЫЗ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>
                <a:latin typeface="Verdana" panose="020B0604030504040204" pitchFamily="34" charset="0"/>
              </a:rPr>
              <a:t>(қайырымдылық көмек,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>
                <a:latin typeface="Verdana" panose="020B0604030504040204" pitchFamily="34" charset="0"/>
              </a:rPr>
              <a:t>демеушілік,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>
                <a:latin typeface="Verdana" panose="020B0604030504040204" pitchFamily="34" charset="0"/>
              </a:rPr>
              <a:t>гуманитарлық көмек)</a:t>
            </a:r>
            <a:endParaRPr lang="ru-RU" altLang="ru-RU" sz="1600" u="sng">
              <a:latin typeface="Verdana" panose="020B0604030504040204" pitchFamily="34" charset="0"/>
            </a:endParaRPr>
          </a:p>
        </p:txBody>
      </p:sp>
      <p:sp>
        <p:nvSpPr>
          <p:cNvPr id="60423" name="Rectangle 6">
            <a:extLst>
              <a:ext uri="{FF2B5EF4-FFF2-40B4-BE49-F238E27FC236}">
                <a16:creationId xmlns:a16="http://schemas.microsoft.com/office/drawing/2014/main" id="{1A9F3863-A3C1-492A-8538-54FD705D3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0" y="1341439"/>
            <a:ext cx="7848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Екі немесе одан көп адамның азаматтық құқықтар мен міндеттерді белгілеу, өзгерту немесе тоқтату туралы келісімі келісімшарт деп танылады</a:t>
            </a:r>
            <a:endParaRPr lang="ru-RU" altLang="ru-RU" sz="1600"/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kk-KZ" altLang="ru-RU" sz="1600" i="1"/>
              <a:t>ҚР Азаматтық кодексі</a:t>
            </a:r>
            <a:endParaRPr lang="ru-RU" altLang="ru-RU" sz="1600" i="1"/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600" i="1"/>
              <a:t>378-бап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Нижний колонтитул 4">
            <a:extLst>
              <a:ext uri="{FF2B5EF4-FFF2-40B4-BE49-F238E27FC236}">
                <a16:creationId xmlns:a16="http://schemas.microsoft.com/office/drawing/2014/main" id="{34DD131D-1E3D-4D36-951D-9EB057016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/>
              <a:t>Кәсіпкерліктің заңды аспектілері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4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08394416-8368-466B-9183-39D9DB1CB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>
                <a:solidFill>
                  <a:srgbClr val="FF3300"/>
                </a:solidFill>
              </a:rPr>
              <a:t>Келісімшарттың құрылымы</a:t>
            </a:r>
          </a:p>
        </p:txBody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F1DD0384-9386-4EDC-9156-012BC2DBE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келісімшарттың атауы, оған қол қойылған күні, жасалған жері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кіріспе (келісімшарттың тараптарын сипаттау)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келісімшарттың тақырыбы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келісімшарттың бағасы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тараптардың құқықтары мен міндеттері 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төлеу тәртібі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міндеттемелерді орындау мерзімі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келісімшарт бойынша міндеттемелерін орындамағаны үшін жауапкершілігі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форс мажор (еңсерілмейтін күш жағдайлары)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келісімшарттың күшін сақтау мерзімі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даулар мен кереғарлықтар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келісімшартты өзгерту, уақытша тоқтату және тоқтату шарттары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i="1"/>
              <a:t>тараптардың заңды мекенжайлары мен қол қою үлгілері</a:t>
            </a:r>
          </a:p>
          <a:p>
            <a:pPr eaLnBrk="1" hangingPunct="1">
              <a:lnSpc>
                <a:spcPct val="80000"/>
              </a:lnSpc>
            </a:pPr>
            <a:endParaRPr lang="ru-RU" altLang="ru-RU" sz="1800"/>
          </a:p>
          <a:p>
            <a:pPr eaLnBrk="1" hangingPunct="1">
              <a:lnSpc>
                <a:spcPct val="80000"/>
              </a:lnSpc>
            </a:pPr>
            <a:endParaRPr lang="ru-RU" altLang="ru-RU" sz="2000" b="1"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Нижний колонтитул 5">
            <a:extLst>
              <a:ext uri="{FF2B5EF4-FFF2-40B4-BE49-F238E27FC236}">
                <a16:creationId xmlns:a16="http://schemas.microsoft.com/office/drawing/2014/main" id="{F20F8C04-0905-4AB5-9A82-C8772178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/>
              <a:t>Кәсіпкерліктің заңды аспектілері</a:t>
            </a: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ABF21A81-6639-4705-829F-95FCFAEEB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>
                <a:solidFill>
                  <a:srgbClr val="FF3300"/>
                </a:solidFill>
              </a:rPr>
              <a:t>Есіңізде болсын:</a:t>
            </a:r>
          </a:p>
        </p:txBody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9BC88AFD-EB5E-478C-B28C-8A514E4E623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1600201"/>
            <a:ext cx="4860925" cy="4525963"/>
          </a:xfrm>
        </p:spPr>
        <p:txBody>
          <a:bodyPr/>
          <a:lstStyle/>
          <a:p>
            <a:pPr eaLnBrk="1" hangingPunct="1"/>
            <a:r>
              <a:rPr lang="ru-RU" altLang="ru-RU" sz="2400" b="1" i="1"/>
              <a:t>Келісімшарт жазбаша түрде және 2 данада жасалады!</a:t>
            </a:r>
          </a:p>
          <a:p>
            <a:pPr eaLnBrk="1" hangingPunct="1"/>
            <a:r>
              <a:rPr lang="ru-RU" altLang="ru-RU" sz="2400" b="1" i="1"/>
              <a:t>Келсімшартқа өзгертулер мен толықтырулар тек тараптардың келісуімен жазбаша түрде ғана енгізіледі!</a:t>
            </a:r>
          </a:p>
          <a:p>
            <a:pPr eaLnBrk="1" hangingPunct="1"/>
            <a:r>
              <a:rPr lang="ru-RU" altLang="ru-RU" sz="2400" b="1" i="1"/>
              <a:t>Келісімшартқа қол қоймай тұрып, онымен мұқият танысып шығыңыз!</a:t>
            </a:r>
          </a:p>
          <a:p>
            <a:pPr eaLnBrk="1" hangingPunct="1"/>
            <a:endParaRPr lang="ru-RU" altLang="ru-RU" sz="2400" b="1" i="1"/>
          </a:p>
        </p:txBody>
      </p:sp>
      <p:pic>
        <p:nvPicPr>
          <p:cNvPr id="62469" name="Picture 4" descr="с бумагами">
            <a:extLst>
              <a:ext uri="{FF2B5EF4-FFF2-40B4-BE49-F238E27FC236}">
                <a16:creationId xmlns:a16="http://schemas.microsoft.com/office/drawing/2014/main" id="{85B89AF9-BD4C-45ED-B526-0BAB7A1BBB6D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6725" y="1916113"/>
            <a:ext cx="3467100" cy="3644900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Широкоэкранный</PresentationFormat>
  <Paragraphs>34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Verdana</vt:lpstr>
      <vt:lpstr>Тема Office</vt:lpstr>
      <vt:lpstr>Келісімшарт</vt:lpstr>
      <vt:lpstr>Келісімшарттың құрылымы</vt:lpstr>
      <vt:lpstr>Есіңізде болсын: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Келісімшарт</dc:title>
  <dc:creator>Алпамыс Айтказинович</dc:creator>
  <cp:lastModifiedBy>Алпамыс Айтказинович</cp:lastModifiedBy>
  <cp:revision>1</cp:revision>
  <dcterms:created xsi:type="dcterms:W3CDTF">2020-03-10T09:45:20Z</dcterms:created>
  <dcterms:modified xsi:type="dcterms:W3CDTF">2020-03-10T09:46:03Z</dcterms:modified>
</cp:coreProperties>
</file>